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svg" Extension="svg"/>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6" r:id="rId4"/>
    <p:sldId id="258" r:id="rId5"/>
    <p:sldId id="279" r:id="rId6"/>
    <p:sldId id="257" r:id="rId7"/>
    <p:sldId id="259" r:id="rId8"/>
    <p:sldId id="260" r:id="rId9"/>
    <p:sldId id="261" r:id="rId10"/>
    <p:sldId id="262" r:id="rId11"/>
    <p:sldId id="263" r:id="rId12"/>
    <p:sldId id="280" r:id="rId13"/>
    <p:sldId id="264" r:id="rId14"/>
    <p:sldId id="265" r:id="rId15"/>
    <p:sldId id="266" r:id="rId16"/>
    <p:sldId id="267" r:id="rId17"/>
    <p:sldId id="268" r:id="rId18"/>
    <p:sldId id="269" r:id="rId19"/>
    <p:sldId id="281" r:id="rId20"/>
    <p:sldId id="270" r:id="rId21"/>
    <p:sldId id="271" r:id="rId22"/>
    <p:sldId id="272" r:id="rId23"/>
    <p:sldId id="273" r:id="rId24"/>
    <p:sldId id="282" r:id="rId25"/>
    <p:sldId id="274" r:id="rId26"/>
    <p:sldId id="275" r:id="rId27"/>
    <p:sldId id="276" r:id="rId28"/>
    <p:sldId id="277" r:id="rId29"/>
    <p:sldId id="283"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5" autoAdjust="0"/>
    <p:restoredTop sz="94660"/>
  </p:normalViewPr>
  <p:slideViewPr>
    <p:cSldViewPr snapToGrid="0">
      <p:cViewPr>
        <p:scale>
          <a:sx n="80" d="100"/>
          <a:sy n="80" d="100"/>
        </p:scale>
        <p:origin x="546" y="27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Series 1</c:v>
                </c:pt>
              </c:strCache>
            </c:strRef>
          </c:tx>
          <c:spPr>
            <a:ln w="28575" cap="rnd">
              <a:solidFill>
                <a:srgbClr val="9EC2B3"/>
              </a:solidFill>
              <a:round/>
            </a:ln>
            <a:effectLst/>
          </c:spPr>
          <c:marker>
            <c:symbol val="none"/>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dLbl>
              <c:idx val="4"/>
              <c:dLblPos val="ct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4.3</c:v>
                </c:pt>
                <c:pt idx="1">
                  <c:v>2.5</c:v>
                </c:pt>
                <c:pt idx="2">
                  <c:v>3.5</c:v>
                </c:pt>
                <c:pt idx="3">
                  <c:v>3</c:v>
                </c:pt>
                <c:pt idx="4">
                  <c:v>3.5</c:v>
                </c:pt>
              </c:numCache>
            </c:numRef>
          </c:val>
          <c:smooth val="0"/>
          <c:extLst>
            <c:ext xmlns:c16="http://schemas.microsoft.com/office/drawing/2014/chart" uri="{C3380CC4-5D6E-409C-BE32-E72D297353CC}">
              <c16:uniqueId val="{00000000-A49D-42B7-B983-8BA807C11F43}"/>
            </c:ext>
          </c:extLst>
        </c:ser>
        <c:ser>
          <c:idx val="1"/>
          <c:order val="1"/>
          <c:tx>
            <c:strRef>
              <c:f>Sheet1!$C$1</c:f>
              <c:strCache>
                <c:ptCount val="1"/>
                <c:pt idx="0">
                  <c:v>Series 2</c:v>
                </c:pt>
              </c:strCache>
            </c:strRef>
          </c:tx>
          <c:spPr>
            <a:ln w="28575" cap="rnd">
              <a:solidFill>
                <a:srgbClr val="D0BBA3"/>
              </a:solidFill>
              <a:round/>
            </a:ln>
            <a:effectLst/>
          </c:spPr>
          <c:marker>
            <c:symbol val="none"/>
          </c:marker>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dLbl>
              <c:idx val="4"/>
              <c:dLblPos val="ct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tx1">
                        <a:lumMod val="75000"/>
                        <a:lumOff val="25000"/>
                      </a:schemeClr>
                    </a:solidFill>
                    <a:latin typeface="+mn-lt"/>
                    <a:ea typeface="+mn-ea"/>
                    <a:cs typeface="+mn-cs"/>
                  </a:defRPr>
                </a:pPr>
                <a:endParaRPr lang="zh-CN" sz="1195" b="0" i="0" u="none" strike="noStrike" kern="1200" baseline="0" smtId="4294967295">
                  <a:solidFill>
                    <a:schemeClr val="tx1">
                      <a:lumMod val="75000"/>
                      <a:lumOff val="25000"/>
                    </a:schemeClr>
                  </a:solidFill>
                  <a:latin typeface="+mn-lt"/>
                  <a:ea typeface="+mn-ea"/>
                  <a:cs typeface="+mn-cs"/>
                </a:endParaRPr>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Category 1</c:v>
                </c:pt>
                <c:pt idx="1">
                  <c:v>Category 2</c:v>
                </c:pt>
                <c:pt idx="2">
                  <c:v>Category 3</c:v>
                </c:pt>
                <c:pt idx="3">
                  <c:v>Category 4</c:v>
                </c:pt>
                <c:pt idx="4">
                  <c:v>Category 5</c:v>
                </c:pt>
              </c:strCache>
            </c:strRef>
          </c:cat>
          <c:val>
            <c:numRef>
              <c:f>Sheet1!$C$2:$C$6</c:f>
              <c:numCache>
                <c:formatCode>General</c:formatCode>
                <c:ptCount val="5"/>
                <c:pt idx="0">
                  <c:v>2.4</c:v>
                </c:pt>
                <c:pt idx="1">
                  <c:v>4.4</c:v>
                </c:pt>
                <c:pt idx="2">
                  <c:v>1.8</c:v>
                </c:pt>
                <c:pt idx="3">
                  <c:v>1.4</c:v>
                </c:pt>
                <c:pt idx="4">
                  <c:v>1.8</c:v>
                </c:pt>
              </c:numCache>
            </c:numRef>
          </c:val>
          <c:smooth val="0"/>
          <c:extLst>
            <c:ext xmlns:c16="http://schemas.microsoft.com/office/drawing/2014/chart" uri="{C3380CC4-5D6E-409C-BE32-E72D297353CC}">
              <c16:uniqueId val="{00000001-A49D-42B7-B983-8BA807C11F43}"/>
            </c:ext>
          </c:extLst>
        </c:ser>
        <c:dLbls>
          <c:showLegendKey val="0"/>
          <c:showVal val="0"/>
          <c:showCatName val="0"/>
          <c:showSerName val="0"/>
          <c:showPercent val="0"/>
          <c:showBubbleSize val="0"/>
          <c:showLeaderLines val="0"/>
        </c:dLbls>
        <c:axId val="284387824"/>
        <c:axId val="284388384"/>
      </c:lineChart>
      <c:catAx>
        <c:axId val="284387824"/>
        <c:scaling>
          <c:orientation/>
        </c:scaling>
        <c:delete val="0"/>
        <c:axPos val="b"/>
        <c:numFmt formatCode="General" sourceLinked="0"/>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284388384"/>
        <c:crosses val="autoZero"/>
        <c:auto val="0"/>
        <c:lblAlgn val="ctr"/>
        <c:lblOffset/>
        <c:noMultiLvlLbl val="0"/>
      </c:catAx>
      <c:valAx>
        <c:axId val="284388384"/>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284387824"/>
        <c:crosses val="autoZero"/>
        <c:crossBetween val="between"/>
        <c:majorUnit val="1"/>
      </c:valAx>
      <c:spPr>
        <a:noFill/>
        <a:ln>
          <a:solidFill>
            <a:srgbClr val="9EC2B3"/>
          </a:solid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8254E-5701-4B7D-935B-2D6BF74AD56D}" type="datetimeFigureOut">
              <a:rPr lang="zh-CN" altLang="en-US" smtClean="0"/>
              <a:t>2017/7/11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59EDC-C4E3-4BC5-A30C-50E010A3A443}" type="slidenum">
              <a:rPr lang="zh-CN" altLang="en-US" smtClean="0"/>
              <a:t>‹#›</a:t>
            </a:fld>
            <a:endParaRPr lang="zh-CN" altLang="en-US"/>
          </a:p>
        </p:txBody>
      </p:sp>
    </p:spTree>
    <p:extLst>
      <p:ext uri="{BB962C8B-B14F-4D97-AF65-F5344CB8AC3E}">
        <p14:creationId val="331326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261220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90429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045475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247415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545660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246333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78172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489898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668825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233165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556118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414858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368456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518558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368432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247048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092676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424715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884173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258640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508748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258906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93038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223092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135605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698111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24816"/>
      </p:ext>
    </p:extLst>
  </p:cSld>
  <p:clrMapOvr>
    <a:masterClrMapping/>
  </p:clrMapOvr>
</p:notes>
</file>

<file path=ppt/slideLayouts/_rels/slideLayout1.xml.rels><?xml version="1.0" encoding="UTF-8" standalone="yes"?><Relationships xmlns="http://schemas.openxmlformats.org/package/2006/relationships"><Relationship Id="rId1" Target="../media/image1.emf"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emf" Type="http://schemas.openxmlformats.org/officeDocument/2006/relationships/image"/><Relationship Id="rId2" Target="../media/image2.emf" Type="http://schemas.openxmlformats.org/officeDocument/2006/relationships/image"/><Relationship Id="rId3"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pic>
        <p:nvPicPr>
          <p:cNvPr id="7" name="图片 6"/>
          <p:cNvPicPr>
            <a:picLocks noChangeAspect="1"/>
          </p:cNvPicPr>
          <p:nvPr userDrawn="1"/>
        </p:nvPicPr>
        <p:blipFill>
          <a:blip r:embed="rId1"/>
          <a:stretch>
            <a:fillRect/>
          </a:stretch>
        </p:blipFill>
        <p:spPr>
          <a:xfrm>
            <a:off x="0" y="0"/>
            <a:ext cx="12191999" cy="6858000"/>
          </a:xfrm>
          <a:prstGeom prst="rect">
            <a:avLst/>
          </a:prstGeom>
        </p:spPr>
      </p:pic>
    </p:spTree>
    <p:extLst>
      <p:ext uri="{BB962C8B-B14F-4D97-AF65-F5344CB8AC3E}">
        <p14:creationId val="2714244642"/>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774917D-BCFD-4D4A-9962-1019CF2E73E0}" type="datetimeFigureOut">
              <a:rPr lang="zh-CN" altLang="en-US" smtClean="0"/>
              <a:t>2017/7/11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2E4EB0-F7C2-4CB6-B490-FFEF8DC7F34B}" type="slidenum">
              <a:rPr lang="zh-CN" altLang="en-US" smtClean="0"/>
              <a:t>‹#›</a:t>
            </a:fld>
            <a:endParaRPr lang="zh-CN" altLang="en-US"/>
          </a:p>
        </p:txBody>
      </p:sp>
    </p:spTree>
    <p:extLst>
      <p:ext uri="{BB962C8B-B14F-4D97-AF65-F5344CB8AC3E}">
        <p14:creationId val="142002534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74917D-BCFD-4D4A-9962-1019CF2E73E0}" type="datetimeFigureOut">
              <a:rPr lang="zh-CN" altLang="en-US" smtClean="0"/>
              <a:t>2017/7/11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2E4EB0-F7C2-4CB6-B490-FFEF8DC7F34B}" type="slidenum">
              <a:rPr lang="zh-CN" altLang="en-US" smtClean="0"/>
              <a:t>‹#›</a:t>
            </a:fld>
            <a:endParaRPr lang="zh-CN" altLang="en-US"/>
          </a:p>
        </p:txBody>
      </p:sp>
    </p:spTree>
    <p:extLst>
      <p:ext uri="{BB962C8B-B14F-4D97-AF65-F5344CB8AC3E}">
        <p14:creationId val="258829414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74917D-BCFD-4D4A-9962-1019CF2E73E0}" type="datetimeFigureOut">
              <a:rPr lang="zh-CN" altLang="en-US" smtClean="0"/>
              <a:t>2017/7/11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2E4EB0-F7C2-4CB6-B490-FFEF8DC7F34B}" type="slidenum">
              <a:rPr lang="zh-CN" altLang="en-US" smtClean="0"/>
              <a:t>‹#›</a:t>
            </a:fld>
            <a:endParaRPr lang="zh-CN" altLang="en-US"/>
          </a:p>
        </p:txBody>
      </p:sp>
    </p:spTree>
    <p:extLst>
      <p:ext uri="{BB962C8B-B14F-4D97-AF65-F5344CB8AC3E}">
        <p14:creationId val="226216502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2292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877099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201769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623349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929460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208845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570879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stretch>
            <a:fillRect/>
          </a:stretch>
        </p:blipFill>
        <p:spPr>
          <a:xfrm>
            <a:off x="0" y="0"/>
            <a:ext cx="12191999" cy="6858000"/>
          </a:xfrm>
          <a:prstGeom prst="rect">
            <a:avLst/>
          </a:prstGeom>
        </p:spPr>
      </p:pic>
      <p:grpSp>
        <p:nvGrpSpPr>
          <p:cNvPr id="37" name="组合 36"/>
          <p:cNvGrpSpPr/>
          <p:nvPr userDrawn="1"/>
        </p:nvGrpSpPr>
        <p:grpSpPr>
          <a:xfrm>
            <a:off x="6690583" y="149549"/>
            <a:ext cx="1772675" cy="3865562"/>
            <a:chOff x="4648200" y="163513"/>
            <a:chExt cx="2935288" cy="6400801"/>
          </a:xfrm>
          <a:solidFill>
            <a:srgbClr val="F9FAF1"/>
          </a:solidFill>
        </p:grpSpPr>
        <p:sp>
          <p:nvSpPr>
            <p:cNvPr id="38" name="Freeform 45"/>
            <p:cNvSpPr>
              <a:spLocks noEditPoints="1"/>
            </p:cNvSpPr>
            <p:nvPr/>
          </p:nvSpPr>
          <p:spPr bwMode="auto">
            <a:xfrm>
              <a:off x="4648200" y="358776"/>
              <a:ext cx="1857375" cy="6205538"/>
            </a:xfrm>
            <a:custGeom>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6"/>
            <p:cNvSpPr/>
            <p:nvPr/>
          </p:nvSpPr>
          <p:spPr bwMode="auto">
            <a:xfrm>
              <a:off x="5875338" y="744538"/>
              <a:ext cx="1660525" cy="5803900"/>
            </a:xfrm>
            <a:custGeom>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7"/>
            <p:cNvSpPr/>
            <p:nvPr/>
          </p:nvSpPr>
          <p:spPr bwMode="auto">
            <a:xfrm>
              <a:off x="5313363" y="277813"/>
              <a:ext cx="150813" cy="106363"/>
            </a:xfrm>
            <a:custGeom>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8"/>
            <p:cNvSpPr/>
            <p:nvPr/>
          </p:nvSpPr>
          <p:spPr bwMode="auto">
            <a:xfrm>
              <a:off x="5492750" y="287338"/>
              <a:ext cx="117475" cy="96838"/>
            </a:xfrm>
            <a:custGeom>
              <a:gdLst>
                <a:gd name="T0" fmla="*/ 16 w 37"/>
                <a:gd name="T1" fmla="*/ 1 h 30"/>
                <a:gd name="T2" fmla="*/ 36 w 37"/>
                <a:gd name="T3" fmla="*/ 17 h 30"/>
                <a:gd name="T4" fmla="*/ 21 w 37"/>
                <a:gd name="T5" fmla="*/ 30 h 30"/>
                <a:gd name="T6" fmla="*/ 0 w 37"/>
                <a:gd name="T7" fmla="*/ 12 h 30"/>
                <a:gd name="T8" fmla="*/ 16 w 37"/>
                <a:gd name="T9" fmla="*/ 1 h 30"/>
              </a:gd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9"/>
            <p:cNvSpPr/>
            <p:nvPr/>
          </p:nvSpPr>
          <p:spPr bwMode="auto">
            <a:xfrm>
              <a:off x="6783388" y="1943101"/>
              <a:ext cx="103188" cy="88900"/>
            </a:xfrm>
            <a:custGeom>
              <a:gdLst>
                <a:gd name="T0" fmla="*/ 15 w 32"/>
                <a:gd name="T1" fmla="*/ 0 h 28"/>
                <a:gd name="T2" fmla="*/ 31 w 32"/>
                <a:gd name="T3" fmla="*/ 12 h 28"/>
                <a:gd name="T4" fmla="*/ 19 w 32"/>
                <a:gd name="T5" fmla="*/ 28 h 28"/>
                <a:gd name="T6" fmla="*/ 0 w 32"/>
                <a:gd name="T7" fmla="*/ 14 h 28"/>
                <a:gd name="T8" fmla="*/ 15 w 32"/>
                <a:gd name="T9" fmla="*/ 0 h 28"/>
              </a:gd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0"/>
            <p:cNvSpPr/>
            <p:nvPr/>
          </p:nvSpPr>
          <p:spPr bwMode="auto">
            <a:xfrm>
              <a:off x="5751513" y="339726"/>
              <a:ext cx="92075" cy="88900"/>
            </a:xfrm>
            <a:custGeom>
              <a:gdLst>
                <a:gd name="T0" fmla="*/ 11 w 29"/>
                <a:gd name="T1" fmla="*/ 0 h 28"/>
                <a:gd name="T2" fmla="*/ 29 w 29"/>
                <a:gd name="T3" fmla="*/ 16 h 28"/>
                <a:gd name="T4" fmla="*/ 19 w 29"/>
                <a:gd name="T5" fmla="*/ 28 h 28"/>
                <a:gd name="T6" fmla="*/ 0 w 29"/>
                <a:gd name="T7" fmla="*/ 12 h 28"/>
                <a:gd name="T8" fmla="*/ 11 w 29"/>
                <a:gd name="T9" fmla="*/ 0 h 28"/>
              </a:gdLst>
              <a:cxnLst>
                <a:cxn ang="0">
                  <a:pos x="T0" y="T1"/>
                </a:cxn>
                <a:cxn ang="0">
                  <a:pos x="T2" y="T3"/>
                </a:cxn>
                <a:cxn ang="0">
                  <a:pos x="T4" y="T5"/>
                </a:cxn>
                <a:cxn ang="0">
                  <a:pos x="T6" y="T7"/>
                </a:cxn>
                <a:cxn ang="0">
                  <a:pos x="T8" y="T9"/>
                </a:cxn>
              </a:cxnLst>
              <a:rect l="0" t="0" r="r" b="b"/>
              <a:pathLst>
                <a:path w="28"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51"/>
            <p:cNvSpPr/>
            <p:nvPr/>
          </p:nvSpPr>
          <p:spPr bwMode="auto">
            <a:xfrm>
              <a:off x="5953125" y="811213"/>
              <a:ext cx="98425" cy="80963"/>
            </a:xfrm>
            <a:custGeom>
              <a:gdLst>
                <a:gd name="T0" fmla="*/ 19 w 31"/>
                <a:gd name="T1" fmla="*/ 0 h 25"/>
                <a:gd name="T2" fmla="*/ 31 w 31"/>
                <a:gd name="T3" fmla="*/ 12 h 25"/>
                <a:gd name="T4" fmla="*/ 18 w 31"/>
                <a:gd name="T5" fmla="*/ 25 h 25"/>
                <a:gd name="T6" fmla="*/ 1 w 31"/>
                <a:gd name="T7" fmla="*/ 12 h 25"/>
                <a:gd name="T8" fmla="*/ 19 w 31"/>
                <a:gd name="T9" fmla="*/ 0 h 25"/>
              </a:gd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52"/>
            <p:cNvSpPr/>
            <p:nvPr/>
          </p:nvSpPr>
          <p:spPr bwMode="auto">
            <a:xfrm>
              <a:off x="5892800" y="527051"/>
              <a:ext cx="95250" cy="93663"/>
            </a:xfrm>
            <a:custGeom>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cxnLst>
                <a:cxn ang="0">
                  <a:pos x="T0" y="T1"/>
                </a:cxn>
                <a:cxn ang="0">
                  <a:pos x="T2" y="T3"/>
                </a:cxn>
                <a:cxn ang="0">
                  <a:pos x="T4" y="T5"/>
                </a:cxn>
                <a:cxn ang="0">
                  <a:pos x="T6" y="T7"/>
                </a:cxn>
                <a:cxn ang="0">
                  <a:pos x="T8" y="T9"/>
                </a:cxn>
                <a:cxn ang="0">
                  <a:pos x="T10" y="T11"/>
                </a:cxn>
              </a:cxnLst>
              <a:rect l="0" t="0" r="r" b="b"/>
              <a:pathLst>
                <a:path w="30" h="28">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53"/>
            <p:cNvSpPr/>
            <p:nvPr/>
          </p:nvSpPr>
          <p:spPr bwMode="auto">
            <a:xfrm>
              <a:off x="6196013" y="725488"/>
              <a:ext cx="82550" cy="92075"/>
            </a:xfrm>
            <a:custGeom>
              <a:gdLst>
                <a:gd name="T0" fmla="*/ 9 w 26"/>
                <a:gd name="T1" fmla="*/ 1 h 29"/>
                <a:gd name="T2" fmla="*/ 25 w 26"/>
                <a:gd name="T3" fmla="*/ 18 h 29"/>
                <a:gd name="T4" fmla="*/ 16 w 26"/>
                <a:gd name="T5" fmla="*/ 29 h 29"/>
                <a:gd name="T6" fmla="*/ 0 w 26"/>
                <a:gd name="T7" fmla="*/ 12 h 29"/>
                <a:gd name="T8" fmla="*/ 9 w 26"/>
                <a:gd name="T9" fmla="*/ 1 h 29"/>
              </a:gdLst>
              <a:cxnLst>
                <a:cxn ang="0">
                  <a:pos x="T0" y="T1"/>
                </a:cxn>
                <a:cxn ang="0">
                  <a:pos x="T2" y="T3"/>
                </a:cxn>
                <a:cxn ang="0">
                  <a:pos x="T4" y="T5"/>
                </a:cxn>
                <a:cxn ang="0">
                  <a:pos x="T6" y="T7"/>
                </a:cxn>
                <a:cxn ang="0">
                  <a:pos x="T8" y="T9"/>
                </a:cxn>
              </a:cxnLst>
              <a:rect l="0" t="0" r="r" b="b"/>
              <a:pathLst>
                <a:path w="26" h="28">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54"/>
            <p:cNvSpPr/>
            <p:nvPr/>
          </p:nvSpPr>
          <p:spPr bwMode="auto">
            <a:xfrm>
              <a:off x="7053263" y="1943101"/>
              <a:ext cx="79375" cy="85725"/>
            </a:xfrm>
            <a:custGeom>
              <a:gdLst>
                <a:gd name="T0" fmla="*/ 10 w 25"/>
                <a:gd name="T1" fmla="*/ 0 h 27"/>
                <a:gd name="T2" fmla="*/ 25 w 25"/>
                <a:gd name="T3" fmla="*/ 14 h 27"/>
                <a:gd name="T4" fmla="*/ 15 w 25"/>
                <a:gd name="T5" fmla="*/ 27 h 27"/>
                <a:gd name="T6" fmla="*/ 0 w 25"/>
                <a:gd name="T7" fmla="*/ 12 h 27"/>
                <a:gd name="T8" fmla="*/ 10 w 25"/>
                <a:gd name="T9" fmla="*/ 0 h 27"/>
              </a:gd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55"/>
            <p:cNvSpPr/>
            <p:nvPr/>
          </p:nvSpPr>
          <p:spPr bwMode="auto">
            <a:xfrm>
              <a:off x="5275263" y="163513"/>
              <a:ext cx="85725" cy="79375"/>
            </a:xfrm>
            <a:custGeom>
              <a:gdLst>
                <a:gd name="T0" fmla="*/ 11 w 27"/>
                <a:gd name="T1" fmla="*/ 1 h 25"/>
                <a:gd name="T2" fmla="*/ 26 w 27"/>
                <a:gd name="T3" fmla="*/ 12 h 25"/>
                <a:gd name="T4" fmla="*/ 15 w 27"/>
                <a:gd name="T5" fmla="*/ 25 h 25"/>
                <a:gd name="T6" fmla="*/ 0 w 27"/>
                <a:gd name="T7" fmla="*/ 11 h 25"/>
                <a:gd name="T8" fmla="*/ 11 w 27"/>
                <a:gd name="T9" fmla="*/ 1 h 25"/>
              </a:gd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56"/>
            <p:cNvSpPr/>
            <p:nvPr/>
          </p:nvSpPr>
          <p:spPr bwMode="auto">
            <a:xfrm>
              <a:off x="7451725" y="2000251"/>
              <a:ext cx="77788" cy="76200"/>
            </a:xfrm>
            <a:custGeom>
              <a:gdLst>
                <a:gd name="T0" fmla="*/ 11 w 24"/>
                <a:gd name="T1" fmla="*/ 1 h 24"/>
                <a:gd name="T2" fmla="*/ 24 w 24"/>
                <a:gd name="T3" fmla="*/ 14 h 24"/>
                <a:gd name="T4" fmla="*/ 14 w 24"/>
                <a:gd name="T5" fmla="*/ 24 h 24"/>
                <a:gd name="T6" fmla="*/ 0 w 24"/>
                <a:gd name="T7" fmla="*/ 11 h 24"/>
                <a:gd name="T8" fmla="*/ 11 w 24"/>
                <a:gd name="T9" fmla="*/ 1 h 24"/>
              </a:gd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57"/>
            <p:cNvSpPr/>
            <p:nvPr/>
          </p:nvSpPr>
          <p:spPr bwMode="auto">
            <a:xfrm>
              <a:off x="6089650" y="630238"/>
              <a:ext cx="74613" cy="76200"/>
            </a:xfrm>
            <a:custGeom>
              <a:gdLst>
                <a:gd name="T0" fmla="*/ 11 w 23"/>
                <a:gd name="T1" fmla="*/ 0 h 24"/>
                <a:gd name="T2" fmla="*/ 23 w 23"/>
                <a:gd name="T3" fmla="*/ 13 h 24"/>
                <a:gd name="T4" fmla="*/ 14 w 23"/>
                <a:gd name="T5" fmla="*/ 23 h 24"/>
                <a:gd name="T6" fmla="*/ 0 w 23"/>
                <a:gd name="T7" fmla="*/ 10 h 24"/>
                <a:gd name="T8" fmla="*/ 11 w 23"/>
                <a:gd name="T9" fmla="*/ 0 h 24"/>
              </a:gd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58"/>
            <p:cNvSpPr/>
            <p:nvPr/>
          </p:nvSpPr>
          <p:spPr bwMode="auto">
            <a:xfrm>
              <a:off x="6359525" y="574676"/>
              <a:ext cx="82550" cy="71438"/>
            </a:xfrm>
            <a:custGeom>
              <a:gdLst>
                <a:gd name="T0" fmla="*/ 9 w 26"/>
                <a:gd name="T1" fmla="*/ 0 h 22"/>
                <a:gd name="T2" fmla="*/ 26 w 26"/>
                <a:gd name="T3" fmla="*/ 11 h 22"/>
                <a:gd name="T4" fmla="*/ 14 w 26"/>
                <a:gd name="T5" fmla="*/ 22 h 22"/>
                <a:gd name="T6" fmla="*/ 0 w 26"/>
                <a:gd name="T7" fmla="*/ 10 h 22"/>
                <a:gd name="T8" fmla="*/ 9 w 26"/>
                <a:gd name="T9" fmla="*/ 0 h 22"/>
              </a:gd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9"/>
            <p:cNvSpPr/>
            <p:nvPr/>
          </p:nvSpPr>
          <p:spPr bwMode="auto">
            <a:xfrm>
              <a:off x="5127625" y="201613"/>
              <a:ext cx="69850" cy="76200"/>
            </a:xfrm>
            <a:custGeom>
              <a:gdLst>
                <a:gd name="T0" fmla="*/ 10 w 22"/>
                <a:gd name="T1" fmla="*/ 1 h 24"/>
                <a:gd name="T2" fmla="*/ 22 w 22"/>
                <a:gd name="T3" fmla="*/ 12 h 24"/>
                <a:gd name="T4" fmla="*/ 12 w 22"/>
                <a:gd name="T5" fmla="*/ 24 h 24"/>
                <a:gd name="T6" fmla="*/ 0 w 22"/>
                <a:gd name="T7" fmla="*/ 10 h 24"/>
                <a:gd name="T8" fmla="*/ 10 w 22"/>
                <a:gd name="T9" fmla="*/ 1 h 24"/>
              </a:gd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60"/>
            <p:cNvSpPr/>
            <p:nvPr/>
          </p:nvSpPr>
          <p:spPr bwMode="auto">
            <a:xfrm>
              <a:off x="5668963" y="377826"/>
              <a:ext cx="66675" cy="76200"/>
            </a:xfrm>
            <a:custGeom>
              <a:gdLst>
                <a:gd name="T0" fmla="*/ 8 w 21"/>
                <a:gd name="T1" fmla="*/ 0 h 24"/>
                <a:gd name="T2" fmla="*/ 21 w 21"/>
                <a:gd name="T3" fmla="*/ 15 h 24"/>
                <a:gd name="T4" fmla="*/ 14 w 21"/>
                <a:gd name="T5" fmla="*/ 24 h 24"/>
                <a:gd name="T6" fmla="*/ 0 w 21"/>
                <a:gd name="T7" fmla="*/ 8 h 24"/>
                <a:gd name="T8" fmla="*/ 8 w 21"/>
                <a:gd name="T9" fmla="*/ 0 h 24"/>
              </a:gd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61"/>
            <p:cNvSpPr/>
            <p:nvPr/>
          </p:nvSpPr>
          <p:spPr bwMode="auto">
            <a:xfrm>
              <a:off x="6394450" y="671513"/>
              <a:ext cx="66675" cy="73025"/>
            </a:xfrm>
            <a:custGeom>
              <a:gdLst>
                <a:gd name="T0" fmla="*/ 9 w 21"/>
                <a:gd name="T1" fmla="*/ 0 h 23"/>
                <a:gd name="T2" fmla="*/ 21 w 21"/>
                <a:gd name="T3" fmla="*/ 12 h 23"/>
                <a:gd name="T4" fmla="*/ 12 w 21"/>
                <a:gd name="T5" fmla="*/ 23 h 23"/>
                <a:gd name="T6" fmla="*/ 0 w 21"/>
                <a:gd name="T7" fmla="*/ 11 h 23"/>
                <a:gd name="T8" fmla="*/ 9 w 21"/>
                <a:gd name="T9" fmla="*/ 0 h 23"/>
              </a:gd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62"/>
            <p:cNvSpPr/>
            <p:nvPr/>
          </p:nvSpPr>
          <p:spPr bwMode="auto">
            <a:xfrm>
              <a:off x="7258050" y="2003426"/>
              <a:ext cx="66675" cy="76200"/>
            </a:xfrm>
            <a:custGeom>
              <a:gdLst>
                <a:gd name="T0" fmla="*/ 7 w 21"/>
                <a:gd name="T1" fmla="*/ 0 h 24"/>
                <a:gd name="T2" fmla="*/ 21 w 21"/>
                <a:gd name="T3" fmla="*/ 13 h 24"/>
                <a:gd name="T4" fmla="*/ 13 w 21"/>
                <a:gd name="T5" fmla="*/ 23 h 24"/>
                <a:gd name="T6" fmla="*/ 0 w 21"/>
                <a:gd name="T7" fmla="*/ 9 h 24"/>
                <a:gd name="T8" fmla="*/ 7 w 21"/>
                <a:gd name="T9" fmla="*/ 0 h 24"/>
              </a:gd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63"/>
            <p:cNvSpPr/>
            <p:nvPr/>
          </p:nvSpPr>
          <p:spPr bwMode="auto">
            <a:xfrm>
              <a:off x="6940550" y="1943101"/>
              <a:ext cx="63500" cy="76200"/>
            </a:xfrm>
            <a:custGeom>
              <a:gdLst>
                <a:gd name="T0" fmla="*/ 8 w 20"/>
                <a:gd name="T1" fmla="*/ 0 h 24"/>
                <a:gd name="T2" fmla="*/ 20 w 20"/>
                <a:gd name="T3" fmla="*/ 13 h 24"/>
                <a:gd name="T4" fmla="*/ 12 w 20"/>
                <a:gd name="T5" fmla="*/ 24 h 24"/>
                <a:gd name="T6" fmla="*/ 0 w 20"/>
                <a:gd name="T7" fmla="*/ 10 h 24"/>
                <a:gd name="T8" fmla="*/ 8 w 20"/>
                <a:gd name="T9" fmla="*/ 0 h 24"/>
              </a:gd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64"/>
            <p:cNvSpPr/>
            <p:nvPr/>
          </p:nvSpPr>
          <p:spPr bwMode="auto">
            <a:xfrm>
              <a:off x="6994525" y="1846263"/>
              <a:ext cx="71438" cy="60325"/>
            </a:xfrm>
            <a:custGeom>
              <a:gdLst>
                <a:gd name="T0" fmla="*/ 8 w 22"/>
                <a:gd name="T1" fmla="*/ 0 h 19"/>
                <a:gd name="T2" fmla="*/ 22 w 22"/>
                <a:gd name="T3" fmla="*/ 11 h 19"/>
                <a:gd name="T4" fmla="*/ 14 w 22"/>
                <a:gd name="T5" fmla="*/ 19 h 19"/>
                <a:gd name="T6" fmla="*/ 1 w 22"/>
                <a:gd name="T7" fmla="*/ 8 h 19"/>
                <a:gd name="T8" fmla="*/ 8 w 22"/>
                <a:gd name="T9" fmla="*/ 0 h 19"/>
              </a:gd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65"/>
            <p:cNvSpPr/>
            <p:nvPr/>
          </p:nvSpPr>
          <p:spPr bwMode="auto">
            <a:xfrm>
              <a:off x="7221538" y="1884363"/>
              <a:ext cx="65088" cy="65088"/>
            </a:xfrm>
            <a:custGeom>
              <a:gdLst>
                <a:gd name="T0" fmla="*/ 9 w 20"/>
                <a:gd name="T1" fmla="*/ 0 h 20"/>
                <a:gd name="T2" fmla="*/ 20 w 20"/>
                <a:gd name="T3" fmla="*/ 10 h 20"/>
                <a:gd name="T4" fmla="*/ 11 w 20"/>
                <a:gd name="T5" fmla="*/ 20 h 20"/>
                <a:gd name="T6" fmla="*/ 0 w 20"/>
                <a:gd name="T7" fmla="*/ 10 h 20"/>
                <a:gd name="T8" fmla="*/ 9 w 20"/>
                <a:gd name="T9" fmla="*/ 0 h 20"/>
              </a:gd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66"/>
            <p:cNvSpPr/>
            <p:nvPr/>
          </p:nvSpPr>
          <p:spPr bwMode="auto">
            <a:xfrm>
              <a:off x="6080125" y="754063"/>
              <a:ext cx="65088" cy="66675"/>
            </a:xfrm>
            <a:custGeom>
              <a:gdLst>
                <a:gd name="T0" fmla="*/ 8 w 20"/>
                <a:gd name="T1" fmla="*/ 1 h 21"/>
                <a:gd name="T2" fmla="*/ 19 w 20"/>
                <a:gd name="T3" fmla="*/ 10 h 21"/>
                <a:gd name="T4" fmla="*/ 10 w 20"/>
                <a:gd name="T5" fmla="*/ 20 h 21"/>
                <a:gd name="T6" fmla="*/ 0 w 20"/>
                <a:gd name="T7" fmla="*/ 10 h 21"/>
                <a:gd name="T8" fmla="*/ 8 w 20"/>
                <a:gd name="T9" fmla="*/ 1 h 21"/>
              </a:gd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7"/>
            <p:cNvSpPr/>
            <p:nvPr/>
          </p:nvSpPr>
          <p:spPr bwMode="auto">
            <a:xfrm>
              <a:off x="5888038" y="393701"/>
              <a:ext cx="61913" cy="57150"/>
            </a:xfrm>
            <a:custGeom>
              <a:gdLst>
                <a:gd name="T0" fmla="*/ 6 w 19"/>
                <a:gd name="T1" fmla="*/ 0 h 18"/>
                <a:gd name="T2" fmla="*/ 19 w 19"/>
                <a:gd name="T3" fmla="*/ 10 h 18"/>
                <a:gd name="T4" fmla="*/ 11 w 19"/>
                <a:gd name="T5" fmla="*/ 18 h 18"/>
                <a:gd name="T6" fmla="*/ 0 w 19"/>
                <a:gd name="T7" fmla="*/ 7 h 18"/>
                <a:gd name="T8" fmla="*/ 6 w 19"/>
                <a:gd name="T9" fmla="*/ 0 h 18"/>
              </a:gd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68"/>
            <p:cNvSpPr/>
            <p:nvPr/>
          </p:nvSpPr>
          <p:spPr bwMode="auto">
            <a:xfrm>
              <a:off x="7529513" y="2182813"/>
              <a:ext cx="53975" cy="57150"/>
            </a:xfrm>
            <a:custGeom>
              <a:gdLst>
                <a:gd name="T0" fmla="*/ 8 w 17"/>
                <a:gd name="T1" fmla="*/ 0 h 18"/>
                <a:gd name="T2" fmla="*/ 17 w 17"/>
                <a:gd name="T3" fmla="*/ 9 h 18"/>
                <a:gd name="T4" fmla="*/ 8 w 17"/>
                <a:gd name="T5" fmla="*/ 18 h 18"/>
                <a:gd name="T6" fmla="*/ 0 w 17"/>
                <a:gd name="T7" fmla="*/ 8 h 18"/>
                <a:gd name="T8" fmla="*/ 8 w 17"/>
                <a:gd name="T9" fmla="*/ 0 h 18"/>
              </a:gd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69"/>
            <p:cNvSpPr/>
            <p:nvPr/>
          </p:nvSpPr>
          <p:spPr bwMode="auto">
            <a:xfrm>
              <a:off x="5430838" y="211138"/>
              <a:ext cx="65088" cy="50800"/>
            </a:xfrm>
            <a:custGeom>
              <a:gdLst>
                <a:gd name="T0" fmla="*/ 9 w 20"/>
                <a:gd name="T1" fmla="*/ 0 h 16"/>
                <a:gd name="T2" fmla="*/ 20 w 20"/>
                <a:gd name="T3" fmla="*/ 9 h 16"/>
                <a:gd name="T4" fmla="*/ 13 w 20"/>
                <a:gd name="T5" fmla="*/ 16 h 16"/>
                <a:gd name="T6" fmla="*/ 0 w 20"/>
                <a:gd name="T7" fmla="*/ 7 h 16"/>
                <a:gd name="T8" fmla="*/ 9 w 20"/>
                <a:gd name="T9" fmla="*/ 0 h 16"/>
              </a:gd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70"/>
            <p:cNvSpPr/>
            <p:nvPr/>
          </p:nvSpPr>
          <p:spPr bwMode="auto">
            <a:xfrm>
              <a:off x="5224463" y="277813"/>
              <a:ext cx="50800" cy="55563"/>
            </a:xfrm>
            <a:custGeom>
              <a:gdLst>
                <a:gd name="T0" fmla="*/ 8 w 16"/>
                <a:gd name="T1" fmla="*/ 0 h 17"/>
                <a:gd name="T2" fmla="*/ 15 w 16"/>
                <a:gd name="T3" fmla="*/ 9 h 17"/>
                <a:gd name="T4" fmla="*/ 9 w 16"/>
                <a:gd name="T5" fmla="*/ 17 h 17"/>
                <a:gd name="T6" fmla="*/ 0 w 16"/>
                <a:gd name="T7" fmla="*/ 10 h 17"/>
                <a:gd name="T8" fmla="*/ 8 w 16"/>
                <a:gd name="T9" fmla="*/ 0 h 17"/>
              </a:gd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71"/>
            <p:cNvSpPr/>
            <p:nvPr/>
          </p:nvSpPr>
          <p:spPr bwMode="auto">
            <a:xfrm>
              <a:off x="5565775" y="182563"/>
              <a:ext cx="57150" cy="60325"/>
            </a:xfrm>
            <a:custGeom>
              <a:gdLst>
                <a:gd name="T0" fmla="*/ 7 w 18"/>
                <a:gd name="T1" fmla="*/ 2 h 19"/>
                <a:gd name="T2" fmla="*/ 18 w 18"/>
                <a:gd name="T3" fmla="*/ 10 h 19"/>
                <a:gd name="T4" fmla="*/ 12 w 18"/>
                <a:gd name="T5" fmla="*/ 18 h 19"/>
                <a:gd name="T6" fmla="*/ 0 w 18"/>
                <a:gd name="T7" fmla="*/ 8 h 19"/>
                <a:gd name="T8" fmla="*/ 7 w 18"/>
                <a:gd name="T9" fmla="*/ 2 h 19"/>
              </a:gd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72"/>
            <p:cNvSpPr/>
            <p:nvPr/>
          </p:nvSpPr>
          <p:spPr bwMode="auto">
            <a:xfrm>
              <a:off x="7372350" y="2044701"/>
              <a:ext cx="53975" cy="57150"/>
            </a:xfrm>
            <a:custGeom>
              <a:gdLst>
                <a:gd name="T0" fmla="*/ 7 w 17"/>
                <a:gd name="T1" fmla="*/ 1 h 18"/>
                <a:gd name="T2" fmla="*/ 16 w 17"/>
                <a:gd name="T3" fmla="*/ 11 h 18"/>
                <a:gd name="T4" fmla="*/ 12 w 17"/>
                <a:gd name="T5" fmla="*/ 18 h 18"/>
                <a:gd name="T6" fmla="*/ 0 w 17"/>
                <a:gd name="T7" fmla="*/ 8 h 18"/>
                <a:gd name="T8" fmla="*/ 7 w 17"/>
                <a:gd name="T9" fmla="*/ 1 h 18"/>
              </a:gd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73"/>
            <p:cNvSpPr/>
            <p:nvPr/>
          </p:nvSpPr>
          <p:spPr bwMode="auto">
            <a:xfrm>
              <a:off x="5773738" y="488951"/>
              <a:ext cx="57150" cy="47625"/>
            </a:xfrm>
            <a:custGeom>
              <a:gdLst>
                <a:gd name="T0" fmla="*/ 8 w 18"/>
                <a:gd name="T1" fmla="*/ 0 h 15"/>
                <a:gd name="T2" fmla="*/ 18 w 18"/>
                <a:gd name="T3" fmla="*/ 9 h 15"/>
                <a:gd name="T4" fmla="*/ 13 w 18"/>
                <a:gd name="T5" fmla="*/ 15 h 15"/>
                <a:gd name="T6" fmla="*/ 1 w 18"/>
                <a:gd name="T7" fmla="*/ 6 h 15"/>
                <a:gd name="T8" fmla="*/ 8 w 18"/>
                <a:gd name="T9" fmla="*/ 0 h 15"/>
              </a:gd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74"/>
            <p:cNvSpPr/>
            <p:nvPr/>
          </p:nvSpPr>
          <p:spPr bwMode="auto">
            <a:xfrm>
              <a:off x="5648325" y="265113"/>
              <a:ext cx="49213" cy="52388"/>
            </a:xfrm>
            <a:custGeom>
              <a:gdLst>
                <a:gd name="T0" fmla="*/ 7 w 15"/>
                <a:gd name="T1" fmla="*/ 1 h 16"/>
                <a:gd name="T2" fmla="*/ 15 w 15"/>
                <a:gd name="T3" fmla="*/ 12 h 16"/>
                <a:gd name="T4" fmla="*/ 8 w 15"/>
                <a:gd name="T5" fmla="*/ 16 h 16"/>
                <a:gd name="T6" fmla="*/ 0 w 15"/>
                <a:gd name="T7" fmla="*/ 7 h 16"/>
                <a:gd name="T8" fmla="*/ 7 w 15"/>
                <a:gd name="T9" fmla="*/ 1 h 16"/>
              </a:gd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75"/>
            <p:cNvSpPr/>
            <p:nvPr/>
          </p:nvSpPr>
          <p:spPr bwMode="auto">
            <a:xfrm>
              <a:off x="6873875" y="1868488"/>
              <a:ext cx="53975" cy="52388"/>
            </a:xfrm>
            <a:custGeom>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76"/>
            <p:cNvSpPr/>
            <p:nvPr/>
          </p:nvSpPr>
          <p:spPr bwMode="auto">
            <a:xfrm>
              <a:off x="7366000" y="1955801"/>
              <a:ext cx="44450" cy="47625"/>
            </a:xfrm>
            <a:custGeom>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77"/>
            <p:cNvSpPr/>
            <p:nvPr/>
          </p:nvSpPr>
          <p:spPr bwMode="auto">
            <a:xfrm>
              <a:off x="6000750" y="719138"/>
              <a:ext cx="44450" cy="53975"/>
            </a:xfrm>
            <a:custGeom>
              <a:gdLst>
                <a:gd name="T0" fmla="*/ 6 w 14"/>
                <a:gd name="T1" fmla="*/ 0 h 17"/>
                <a:gd name="T2" fmla="*/ 14 w 14"/>
                <a:gd name="T3" fmla="*/ 9 h 17"/>
                <a:gd name="T4" fmla="*/ 8 w 14"/>
                <a:gd name="T5" fmla="*/ 17 h 17"/>
                <a:gd name="T6" fmla="*/ 0 w 14"/>
                <a:gd name="T7" fmla="*/ 6 h 17"/>
                <a:gd name="T8" fmla="*/ 6 w 14"/>
                <a:gd name="T9" fmla="*/ 0 h 17"/>
              </a:gd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78"/>
            <p:cNvSpPr/>
            <p:nvPr/>
          </p:nvSpPr>
          <p:spPr bwMode="auto">
            <a:xfrm>
              <a:off x="6297613" y="700088"/>
              <a:ext cx="41275" cy="50800"/>
            </a:xfrm>
            <a:custGeom>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79"/>
            <p:cNvSpPr/>
            <p:nvPr/>
          </p:nvSpPr>
          <p:spPr bwMode="auto">
            <a:xfrm>
              <a:off x="6499225" y="658813"/>
              <a:ext cx="41275" cy="50800"/>
            </a:xfrm>
            <a:custGeom>
              <a:gdLst>
                <a:gd name="T0" fmla="*/ 13 w 13"/>
                <a:gd name="T1" fmla="*/ 10 h 16"/>
                <a:gd name="T2" fmla="*/ 7 w 13"/>
                <a:gd name="T3" fmla="*/ 16 h 16"/>
                <a:gd name="T4" fmla="*/ 0 w 13"/>
                <a:gd name="T5" fmla="*/ 8 h 16"/>
                <a:gd name="T6" fmla="*/ 7 w 13"/>
                <a:gd name="T7" fmla="*/ 0 h 16"/>
                <a:gd name="T8" fmla="*/ 13 w 13"/>
                <a:gd name="T9" fmla="*/ 10 h 16"/>
              </a:gd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80"/>
            <p:cNvSpPr/>
            <p:nvPr/>
          </p:nvSpPr>
          <p:spPr bwMode="auto">
            <a:xfrm>
              <a:off x="6227763" y="630238"/>
              <a:ext cx="44450" cy="44450"/>
            </a:xfrm>
            <a:custGeom>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81"/>
            <p:cNvSpPr/>
            <p:nvPr/>
          </p:nvSpPr>
          <p:spPr bwMode="auto">
            <a:xfrm>
              <a:off x="7177088" y="1990726"/>
              <a:ext cx="38100" cy="50800"/>
            </a:xfrm>
            <a:custGeom>
              <a:gdLst>
                <a:gd name="T0" fmla="*/ 11 w 12"/>
                <a:gd name="T1" fmla="*/ 9 h 16"/>
                <a:gd name="T2" fmla="*/ 6 w 12"/>
                <a:gd name="T3" fmla="*/ 16 h 16"/>
                <a:gd name="T4" fmla="*/ 0 w 12"/>
                <a:gd name="T5" fmla="*/ 9 h 16"/>
                <a:gd name="T6" fmla="*/ 5 w 12"/>
                <a:gd name="T7" fmla="*/ 0 h 16"/>
                <a:gd name="T8" fmla="*/ 11 w 12"/>
                <a:gd name="T9" fmla="*/ 9 h 16"/>
              </a:gd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82"/>
            <p:cNvSpPr/>
            <p:nvPr/>
          </p:nvSpPr>
          <p:spPr bwMode="auto">
            <a:xfrm>
              <a:off x="7526338" y="2111376"/>
              <a:ext cx="44450" cy="44450"/>
            </a:xfrm>
            <a:custGeom>
              <a:gdLst>
                <a:gd name="T0" fmla="*/ 5 w 14"/>
                <a:gd name="T1" fmla="*/ 0 h 14"/>
                <a:gd name="T2" fmla="*/ 14 w 14"/>
                <a:gd name="T3" fmla="*/ 7 h 14"/>
                <a:gd name="T4" fmla="*/ 7 w 14"/>
                <a:gd name="T5" fmla="*/ 14 h 14"/>
                <a:gd name="T6" fmla="*/ 0 w 14"/>
                <a:gd name="T7" fmla="*/ 6 h 14"/>
                <a:gd name="T8" fmla="*/ 5 w 14"/>
                <a:gd name="T9" fmla="*/ 0 h 14"/>
              </a:gd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83"/>
            <p:cNvSpPr/>
            <p:nvPr/>
          </p:nvSpPr>
          <p:spPr bwMode="auto">
            <a:xfrm>
              <a:off x="7126288" y="1878013"/>
              <a:ext cx="44450" cy="39688"/>
            </a:xfrm>
            <a:custGeom>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7" name="组合 76"/>
          <p:cNvGrpSpPr/>
          <p:nvPr userDrawn="1"/>
        </p:nvGrpSpPr>
        <p:grpSpPr>
          <a:xfrm>
            <a:off x="1738388" y="174329"/>
            <a:ext cx="1772675" cy="3865562"/>
            <a:chOff x="4648200" y="163513"/>
            <a:chExt cx="2935288" cy="6400801"/>
          </a:xfrm>
          <a:solidFill>
            <a:srgbClr val="F9FAF1"/>
          </a:solidFill>
        </p:grpSpPr>
        <p:sp>
          <p:nvSpPr>
            <p:cNvPr id="78" name="Freeform 45"/>
            <p:cNvSpPr>
              <a:spLocks noEditPoints="1"/>
            </p:cNvSpPr>
            <p:nvPr/>
          </p:nvSpPr>
          <p:spPr bwMode="auto">
            <a:xfrm>
              <a:off x="4648200" y="358776"/>
              <a:ext cx="1857375" cy="6205538"/>
            </a:xfrm>
            <a:custGeom>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46"/>
            <p:cNvSpPr/>
            <p:nvPr/>
          </p:nvSpPr>
          <p:spPr bwMode="auto">
            <a:xfrm>
              <a:off x="5875338" y="744538"/>
              <a:ext cx="1660525" cy="5803900"/>
            </a:xfrm>
            <a:custGeom>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7"/>
            <p:cNvSpPr/>
            <p:nvPr/>
          </p:nvSpPr>
          <p:spPr bwMode="auto">
            <a:xfrm>
              <a:off x="5313363" y="277813"/>
              <a:ext cx="150813" cy="106363"/>
            </a:xfrm>
            <a:custGeom>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8"/>
            <p:cNvSpPr/>
            <p:nvPr/>
          </p:nvSpPr>
          <p:spPr bwMode="auto">
            <a:xfrm>
              <a:off x="5492750" y="287338"/>
              <a:ext cx="117475" cy="96838"/>
            </a:xfrm>
            <a:custGeom>
              <a:gdLst>
                <a:gd name="T0" fmla="*/ 16 w 37"/>
                <a:gd name="T1" fmla="*/ 1 h 30"/>
                <a:gd name="T2" fmla="*/ 36 w 37"/>
                <a:gd name="T3" fmla="*/ 17 h 30"/>
                <a:gd name="T4" fmla="*/ 21 w 37"/>
                <a:gd name="T5" fmla="*/ 30 h 30"/>
                <a:gd name="T6" fmla="*/ 0 w 37"/>
                <a:gd name="T7" fmla="*/ 12 h 30"/>
                <a:gd name="T8" fmla="*/ 16 w 37"/>
                <a:gd name="T9" fmla="*/ 1 h 30"/>
              </a:gd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9"/>
            <p:cNvSpPr/>
            <p:nvPr/>
          </p:nvSpPr>
          <p:spPr bwMode="auto">
            <a:xfrm>
              <a:off x="6783388" y="1943101"/>
              <a:ext cx="103188" cy="88900"/>
            </a:xfrm>
            <a:custGeom>
              <a:gdLst>
                <a:gd name="T0" fmla="*/ 15 w 32"/>
                <a:gd name="T1" fmla="*/ 0 h 28"/>
                <a:gd name="T2" fmla="*/ 31 w 32"/>
                <a:gd name="T3" fmla="*/ 12 h 28"/>
                <a:gd name="T4" fmla="*/ 19 w 32"/>
                <a:gd name="T5" fmla="*/ 28 h 28"/>
                <a:gd name="T6" fmla="*/ 0 w 32"/>
                <a:gd name="T7" fmla="*/ 14 h 28"/>
                <a:gd name="T8" fmla="*/ 15 w 32"/>
                <a:gd name="T9" fmla="*/ 0 h 28"/>
              </a:gd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50"/>
            <p:cNvSpPr/>
            <p:nvPr/>
          </p:nvSpPr>
          <p:spPr bwMode="auto">
            <a:xfrm>
              <a:off x="5751513" y="339726"/>
              <a:ext cx="92075" cy="88900"/>
            </a:xfrm>
            <a:custGeom>
              <a:gdLst>
                <a:gd name="T0" fmla="*/ 11 w 29"/>
                <a:gd name="T1" fmla="*/ 0 h 28"/>
                <a:gd name="T2" fmla="*/ 29 w 29"/>
                <a:gd name="T3" fmla="*/ 16 h 28"/>
                <a:gd name="T4" fmla="*/ 19 w 29"/>
                <a:gd name="T5" fmla="*/ 28 h 28"/>
                <a:gd name="T6" fmla="*/ 0 w 29"/>
                <a:gd name="T7" fmla="*/ 12 h 28"/>
                <a:gd name="T8" fmla="*/ 11 w 29"/>
                <a:gd name="T9" fmla="*/ 0 h 28"/>
              </a:gdLst>
              <a:cxnLst>
                <a:cxn ang="0">
                  <a:pos x="T0" y="T1"/>
                </a:cxn>
                <a:cxn ang="0">
                  <a:pos x="T2" y="T3"/>
                </a:cxn>
                <a:cxn ang="0">
                  <a:pos x="T4" y="T5"/>
                </a:cxn>
                <a:cxn ang="0">
                  <a:pos x="T6" y="T7"/>
                </a:cxn>
                <a:cxn ang="0">
                  <a:pos x="T8" y="T9"/>
                </a:cxn>
              </a:cxnLst>
              <a:rect l="0" t="0" r="r" b="b"/>
              <a:pathLst>
                <a:path w="28"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51"/>
            <p:cNvSpPr/>
            <p:nvPr/>
          </p:nvSpPr>
          <p:spPr bwMode="auto">
            <a:xfrm>
              <a:off x="5953125" y="811213"/>
              <a:ext cx="98425" cy="80963"/>
            </a:xfrm>
            <a:custGeom>
              <a:gdLst>
                <a:gd name="T0" fmla="*/ 19 w 31"/>
                <a:gd name="T1" fmla="*/ 0 h 25"/>
                <a:gd name="T2" fmla="*/ 31 w 31"/>
                <a:gd name="T3" fmla="*/ 12 h 25"/>
                <a:gd name="T4" fmla="*/ 18 w 31"/>
                <a:gd name="T5" fmla="*/ 25 h 25"/>
                <a:gd name="T6" fmla="*/ 1 w 31"/>
                <a:gd name="T7" fmla="*/ 12 h 25"/>
                <a:gd name="T8" fmla="*/ 19 w 31"/>
                <a:gd name="T9" fmla="*/ 0 h 25"/>
              </a:gd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52"/>
            <p:cNvSpPr/>
            <p:nvPr/>
          </p:nvSpPr>
          <p:spPr bwMode="auto">
            <a:xfrm>
              <a:off x="5892800" y="527051"/>
              <a:ext cx="95250" cy="93663"/>
            </a:xfrm>
            <a:custGeom>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cxnLst>
                <a:cxn ang="0">
                  <a:pos x="T0" y="T1"/>
                </a:cxn>
                <a:cxn ang="0">
                  <a:pos x="T2" y="T3"/>
                </a:cxn>
                <a:cxn ang="0">
                  <a:pos x="T4" y="T5"/>
                </a:cxn>
                <a:cxn ang="0">
                  <a:pos x="T6" y="T7"/>
                </a:cxn>
                <a:cxn ang="0">
                  <a:pos x="T8" y="T9"/>
                </a:cxn>
                <a:cxn ang="0">
                  <a:pos x="T10" y="T11"/>
                </a:cxn>
              </a:cxnLst>
              <a:rect l="0" t="0" r="r" b="b"/>
              <a:pathLst>
                <a:path w="30" h="28">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53"/>
            <p:cNvSpPr/>
            <p:nvPr/>
          </p:nvSpPr>
          <p:spPr bwMode="auto">
            <a:xfrm>
              <a:off x="6196013" y="725488"/>
              <a:ext cx="82550" cy="92075"/>
            </a:xfrm>
            <a:custGeom>
              <a:gdLst>
                <a:gd name="T0" fmla="*/ 9 w 26"/>
                <a:gd name="T1" fmla="*/ 1 h 29"/>
                <a:gd name="T2" fmla="*/ 25 w 26"/>
                <a:gd name="T3" fmla="*/ 18 h 29"/>
                <a:gd name="T4" fmla="*/ 16 w 26"/>
                <a:gd name="T5" fmla="*/ 29 h 29"/>
                <a:gd name="T6" fmla="*/ 0 w 26"/>
                <a:gd name="T7" fmla="*/ 12 h 29"/>
                <a:gd name="T8" fmla="*/ 9 w 26"/>
                <a:gd name="T9" fmla="*/ 1 h 29"/>
              </a:gdLst>
              <a:cxnLst>
                <a:cxn ang="0">
                  <a:pos x="T0" y="T1"/>
                </a:cxn>
                <a:cxn ang="0">
                  <a:pos x="T2" y="T3"/>
                </a:cxn>
                <a:cxn ang="0">
                  <a:pos x="T4" y="T5"/>
                </a:cxn>
                <a:cxn ang="0">
                  <a:pos x="T6" y="T7"/>
                </a:cxn>
                <a:cxn ang="0">
                  <a:pos x="T8" y="T9"/>
                </a:cxn>
              </a:cxnLst>
              <a:rect l="0" t="0" r="r" b="b"/>
              <a:pathLst>
                <a:path w="26" h="28">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54"/>
            <p:cNvSpPr/>
            <p:nvPr/>
          </p:nvSpPr>
          <p:spPr bwMode="auto">
            <a:xfrm>
              <a:off x="7053263" y="1943101"/>
              <a:ext cx="79375" cy="85725"/>
            </a:xfrm>
            <a:custGeom>
              <a:gdLst>
                <a:gd name="T0" fmla="*/ 10 w 25"/>
                <a:gd name="T1" fmla="*/ 0 h 27"/>
                <a:gd name="T2" fmla="*/ 25 w 25"/>
                <a:gd name="T3" fmla="*/ 14 h 27"/>
                <a:gd name="T4" fmla="*/ 15 w 25"/>
                <a:gd name="T5" fmla="*/ 27 h 27"/>
                <a:gd name="T6" fmla="*/ 0 w 25"/>
                <a:gd name="T7" fmla="*/ 12 h 27"/>
                <a:gd name="T8" fmla="*/ 10 w 25"/>
                <a:gd name="T9" fmla="*/ 0 h 27"/>
              </a:gd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55"/>
            <p:cNvSpPr/>
            <p:nvPr/>
          </p:nvSpPr>
          <p:spPr bwMode="auto">
            <a:xfrm>
              <a:off x="5275263" y="163513"/>
              <a:ext cx="85725" cy="79375"/>
            </a:xfrm>
            <a:custGeom>
              <a:gdLst>
                <a:gd name="T0" fmla="*/ 11 w 27"/>
                <a:gd name="T1" fmla="*/ 1 h 25"/>
                <a:gd name="T2" fmla="*/ 26 w 27"/>
                <a:gd name="T3" fmla="*/ 12 h 25"/>
                <a:gd name="T4" fmla="*/ 15 w 27"/>
                <a:gd name="T5" fmla="*/ 25 h 25"/>
                <a:gd name="T6" fmla="*/ 0 w 27"/>
                <a:gd name="T7" fmla="*/ 11 h 25"/>
                <a:gd name="T8" fmla="*/ 11 w 27"/>
                <a:gd name="T9" fmla="*/ 1 h 25"/>
              </a:gd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56"/>
            <p:cNvSpPr/>
            <p:nvPr/>
          </p:nvSpPr>
          <p:spPr bwMode="auto">
            <a:xfrm>
              <a:off x="7451725" y="2000251"/>
              <a:ext cx="77788" cy="76200"/>
            </a:xfrm>
            <a:custGeom>
              <a:gdLst>
                <a:gd name="T0" fmla="*/ 11 w 24"/>
                <a:gd name="T1" fmla="*/ 1 h 24"/>
                <a:gd name="T2" fmla="*/ 24 w 24"/>
                <a:gd name="T3" fmla="*/ 14 h 24"/>
                <a:gd name="T4" fmla="*/ 14 w 24"/>
                <a:gd name="T5" fmla="*/ 24 h 24"/>
                <a:gd name="T6" fmla="*/ 0 w 24"/>
                <a:gd name="T7" fmla="*/ 11 h 24"/>
                <a:gd name="T8" fmla="*/ 11 w 24"/>
                <a:gd name="T9" fmla="*/ 1 h 24"/>
              </a:gd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57"/>
            <p:cNvSpPr/>
            <p:nvPr/>
          </p:nvSpPr>
          <p:spPr bwMode="auto">
            <a:xfrm>
              <a:off x="6089650" y="630238"/>
              <a:ext cx="74613" cy="76200"/>
            </a:xfrm>
            <a:custGeom>
              <a:gdLst>
                <a:gd name="T0" fmla="*/ 11 w 23"/>
                <a:gd name="T1" fmla="*/ 0 h 24"/>
                <a:gd name="T2" fmla="*/ 23 w 23"/>
                <a:gd name="T3" fmla="*/ 13 h 24"/>
                <a:gd name="T4" fmla="*/ 14 w 23"/>
                <a:gd name="T5" fmla="*/ 23 h 24"/>
                <a:gd name="T6" fmla="*/ 0 w 23"/>
                <a:gd name="T7" fmla="*/ 10 h 24"/>
                <a:gd name="T8" fmla="*/ 11 w 23"/>
                <a:gd name="T9" fmla="*/ 0 h 24"/>
              </a:gd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8"/>
            <p:cNvSpPr/>
            <p:nvPr/>
          </p:nvSpPr>
          <p:spPr bwMode="auto">
            <a:xfrm>
              <a:off x="6359525" y="574676"/>
              <a:ext cx="82550" cy="71438"/>
            </a:xfrm>
            <a:custGeom>
              <a:gdLst>
                <a:gd name="T0" fmla="*/ 9 w 26"/>
                <a:gd name="T1" fmla="*/ 0 h 22"/>
                <a:gd name="T2" fmla="*/ 26 w 26"/>
                <a:gd name="T3" fmla="*/ 11 h 22"/>
                <a:gd name="T4" fmla="*/ 14 w 26"/>
                <a:gd name="T5" fmla="*/ 22 h 22"/>
                <a:gd name="T6" fmla="*/ 0 w 26"/>
                <a:gd name="T7" fmla="*/ 10 h 22"/>
                <a:gd name="T8" fmla="*/ 9 w 26"/>
                <a:gd name="T9" fmla="*/ 0 h 22"/>
              </a:gd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9"/>
            <p:cNvSpPr/>
            <p:nvPr/>
          </p:nvSpPr>
          <p:spPr bwMode="auto">
            <a:xfrm>
              <a:off x="5127625" y="201613"/>
              <a:ext cx="69850" cy="76200"/>
            </a:xfrm>
            <a:custGeom>
              <a:gdLst>
                <a:gd name="T0" fmla="*/ 10 w 22"/>
                <a:gd name="T1" fmla="*/ 1 h 24"/>
                <a:gd name="T2" fmla="*/ 22 w 22"/>
                <a:gd name="T3" fmla="*/ 12 h 24"/>
                <a:gd name="T4" fmla="*/ 12 w 22"/>
                <a:gd name="T5" fmla="*/ 24 h 24"/>
                <a:gd name="T6" fmla="*/ 0 w 22"/>
                <a:gd name="T7" fmla="*/ 10 h 24"/>
                <a:gd name="T8" fmla="*/ 10 w 22"/>
                <a:gd name="T9" fmla="*/ 1 h 24"/>
              </a:gd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60"/>
            <p:cNvSpPr/>
            <p:nvPr/>
          </p:nvSpPr>
          <p:spPr bwMode="auto">
            <a:xfrm>
              <a:off x="5668963" y="377826"/>
              <a:ext cx="66675" cy="76200"/>
            </a:xfrm>
            <a:custGeom>
              <a:gdLst>
                <a:gd name="T0" fmla="*/ 8 w 21"/>
                <a:gd name="T1" fmla="*/ 0 h 24"/>
                <a:gd name="T2" fmla="*/ 21 w 21"/>
                <a:gd name="T3" fmla="*/ 15 h 24"/>
                <a:gd name="T4" fmla="*/ 14 w 21"/>
                <a:gd name="T5" fmla="*/ 24 h 24"/>
                <a:gd name="T6" fmla="*/ 0 w 21"/>
                <a:gd name="T7" fmla="*/ 8 h 24"/>
                <a:gd name="T8" fmla="*/ 8 w 21"/>
                <a:gd name="T9" fmla="*/ 0 h 24"/>
              </a:gd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61"/>
            <p:cNvSpPr/>
            <p:nvPr/>
          </p:nvSpPr>
          <p:spPr bwMode="auto">
            <a:xfrm>
              <a:off x="6394450" y="671513"/>
              <a:ext cx="66675" cy="73025"/>
            </a:xfrm>
            <a:custGeom>
              <a:gdLst>
                <a:gd name="T0" fmla="*/ 9 w 21"/>
                <a:gd name="T1" fmla="*/ 0 h 23"/>
                <a:gd name="T2" fmla="*/ 21 w 21"/>
                <a:gd name="T3" fmla="*/ 12 h 23"/>
                <a:gd name="T4" fmla="*/ 12 w 21"/>
                <a:gd name="T5" fmla="*/ 23 h 23"/>
                <a:gd name="T6" fmla="*/ 0 w 21"/>
                <a:gd name="T7" fmla="*/ 11 h 23"/>
                <a:gd name="T8" fmla="*/ 9 w 21"/>
                <a:gd name="T9" fmla="*/ 0 h 23"/>
              </a:gd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62"/>
            <p:cNvSpPr/>
            <p:nvPr/>
          </p:nvSpPr>
          <p:spPr bwMode="auto">
            <a:xfrm>
              <a:off x="7258050" y="2003426"/>
              <a:ext cx="66675" cy="76200"/>
            </a:xfrm>
            <a:custGeom>
              <a:gdLst>
                <a:gd name="T0" fmla="*/ 7 w 21"/>
                <a:gd name="T1" fmla="*/ 0 h 24"/>
                <a:gd name="T2" fmla="*/ 21 w 21"/>
                <a:gd name="T3" fmla="*/ 13 h 24"/>
                <a:gd name="T4" fmla="*/ 13 w 21"/>
                <a:gd name="T5" fmla="*/ 23 h 24"/>
                <a:gd name="T6" fmla="*/ 0 w 21"/>
                <a:gd name="T7" fmla="*/ 9 h 24"/>
                <a:gd name="T8" fmla="*/ 7 w 21"/>
                <a:gd name="T9" fmla="*/ 0 h 24"/>
              </a:gd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63"/>
            <p:cNvSpPr/>
            <p:nvPr/>
          </p:nvSpPr>
          <p:spPr bwMode="auto">
            <a:xfrm>
              <a:off x="6940550" y="1943101"/>
              <a:ext cx="63500" cy="76200"/>
            </a:xfrm>
            <a:custGeom>
              <a:gdLst>
                <a:gd name="T0" fmla="*/ 8 w 20"/>
                <a:gd name="T1" fmla="*/ 0 h 24"/>
                <a:gd name="T2" fmla="*/ 20 w 20"/>
                <a:gd name="T3" fmla="*/ 13 h 24"/>
                <a:gd name="T4" fmla="*/ 12 w 20"/>
                <a:gd name="T5" fmla="*/ 24 h 24"/>
                <a:gd name="T6" fmla="*/ 0 w 20"/>
                <a:gd name="T7" fmla="*/ 10 h 24"/>
                <a:gd name="T8" fmla="*/ 8 w 20"/>
                <a:gd name="T9" fmla="*/ 0 h 24"/>
              </a:gd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64"/>
            <p:cNvSpPr/>
            <p:nvPr/>
          </p:nvSpPr>
          <p:spPr bwMode="auto">
            <a:xfrm>
              <a:off x="6994525" y="1846263"/>
              <a:ext cx="71438" cy="60325"/>
            </a:xfrm>
            <a:custGeom>
              <a:gdLst>
                <a:gd name="T0" fmla="*/ 8 w 22"/>
                <a:gd name="T1" fmla="*/ 0 h 19"/>
                <a:gd name="T2" fmla="*/ 22 w 22"/>
                <a:gd name="T3" fmla="*/ 11 h 19"/>
                <a:gd name="T4" fmla="*/ 14 w 22"/>
                <a:gd name="T5" fmla="*/ 19 h 19"/>
                <a:gd name="T6" fmla="*/ 1 w 22"/>
                <a:gd name="T7" fmla="*/ 8 h 19"/>
                <a:gd name="T8" fmla="*/ 8 w 22"/>
                <a:gd name="T9" fmla="*/ 0 h 19"/>
              </a:gd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65"/>
            <p:cNvSpPr/>
            <p:nvPr/>
          </p:nvSpPr>
          <p:spPr bwMode="auto">
            <a:xfrm>
              <a:off x="7221538" y="1884363"/>
              <a:ext cx="65088" cy="65088"/>
            </a:xfrm>
            <a:custGeom>
              <a:gdLst>
                <a:gd name="T0" fmla="*/ 9 w 20"/>
                <a:gd name="T1" fmla="*/ 0 h 20"/>
                <a:gd name="T2" fmla="*/ 20 w 20"/>
                <a:gd name="T3" fmla="*/ 10 h 20"/>
                <a:gd name="T4" fmla="*/ 11 w 20"/>
                <a:gd name="T5" fmla="*/ 20 h 20"/>
                <a:gd name="T6" fmla="*/ 0 w 20"/>
                <a:gd name="T7" fmla="*/ 10 h 20"/>
                <a:gd name="T8" fmla="*/ 9 w 20"/>
                <a:gd name="T9" fmla="*/ 0 h 20"/>
              </a:gd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66"/>
            <p:cNvSpPr/>
            <p:nvPr/>
          </p:nvSpPr>
          <p:spPr bwMode="auto">
            <a:xfrm>
              <a:off x="6080125" y="754063"/>
              <a:ext cx="65088" cy="66675"/>
            </a:xfrm>
            <a:custGeom>
              <a:gdLst>
                <a:gd name="T0" fmla="*/ 8 w 20"/>
                <a:gd name="T1" fmla="*/ 1 h 21"/>
                <a:gd name="T2" fmla="*/ 19 w 20"/>
                <a:gd name="T3" fmla="*/ 10 h 21"/>
                <a:gd name="T4" fmla="*/ 10 w 20"/>
                <a:gd name="T5" fmla="*/ 20 h 21"/>
                <a:gd name="T6" fmla="*/ 0 w 20"/>
                <a:gd name="T7" fmla="*/ 10 h 21"/>
                <a:gd name="T8" fmla="*/ 8 w 20"/>
                <a:gd name="T9" fmla="*/ 1 h 21"/>
              </a:gd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67"/>
            <p:cNvSpPr/>
            <p:nvPr/>
          </p:nvSpPr>
          <p:spPr bwMode="auto">
            <a:xfrm>
              <a:off x="5888038" y="393701"/>
              <a:ext cx="61913" cy="57150"/>
            </a:xfrm>
            <a:custGeom>
              <a:gdLst>
                <a:gd name="T0" fmla="*/ 6 w 19"/>
                <a:gd name="T1" fmla="*/ 0 h 18"/>
                <a:gd name="T2" fmla="*/ 19 w 19"/>
                <a:gd name="T3" fmla="*/ 10 h 18"/>
                <a:gd name="T4" fmla="*/ 11 w 19"/>
                <a:gd name="T5" fmla="*/ 18 h 18"/>
                <a:gd name="T6" fmla="*/ 0 w 19"/>
                <a:gd name="T7" fmla="*/ 7 h 18"/>
                <a:gd name="T8" fmla="*/ 6 w 19"/>
                <a:gd name="T9" fmla="*/ 0 h 18"/>
              </a:gd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68"/>
            <p:cNvSpPr/>
            <p:nvPr/>
          </p:nvSpPr>
          <p:spPr bwMode="auto">
            <a:xfrm>
              <a:off x="7529513" y="2182813"/>
              <a:ext cx="53975" cy="57150"/>
            </a:xfrm>
            <a:custGeom>
              <a:gdLst>
                <a:gd name="T0" fmla="*/ 8 w 17"/>
                <a:gd name="T1" fmla="*/ 0 h 18"/>
                <a:gd name="T2" fmla="*/ 17 w 17"/>
                <a:gd name="T3" fmla="*/ 9 h 18"/>
                <a:gd name="T4" fmla="*/ 8 w 17"/>
                <a:gd name="T5" fmla="*/ 18 h 18"/>
                <a:gd name="T6" fmla="*/ 0 w 17"/>
                <a:gd name="T7" fmla="*/ 8 h 18"/>
                <a:gd name="T8" fmla="*/ 8 w 17"/>
                <a:gd name="T9" fmla="*/ 0 h 18"/>
              </a:gd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69"/>
            <p:cNvSpPr/>
            <p:nvPr/>
          </p:nvSpPr>
          <p:spPr bwMode="auto">
            <a:xfrm>
              <a:off x="5430838" y="211138"/>
              <a:ext cx="65088" cy="50800"/>
            </a:xfrm>
            <a:custGeom>
              <a:gdLst>
                <a:gd name="T0" fmla="*/ 9 w 20"/>
                <a:gd name="T1" fmla="*/ 0 h 16"/>
                <a:gd name="T2" fmla="*/ 20 w 20"/>
                <a:gd name="T3" fmla="*/ 9 h 16"/>
                <a:gd name="T4" fmla="*/ 13 w 20"/>
                <a:gd name="T5" fmla="*/ 16 h 16"/>
                <a:gd name="T6" fmla="*/ 0 w 20"/>
                <a:gd name="T7" fmla="*/ 7 h 16"/>
                <a:gd name="T8" fmla="*/ 9 w 20"/>
                <a:gd name="T9" fmla="*/ 0 h 16"/>
              </a:gd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70"/>
            <p:cNvSpPr/>
            <p:nvPr/>
          </p:nvSpPr>
          <p:spPr bwMode="auto">
            <a:xfrm>
              <a:off x="5224463" y="277813"/>
              <a:ext cx="50800" cy="55563"/>
            </a:xfrm>
            <a:custGeom>
              <a:gdLst>
                <a:gd name="T0" fmla="*/ 8 w 16"/>
                <a:gd name="T1" fmla="*/ 0 h 17"/>
                <a:gd name="T2" fmla="*/ 15 w 16"/>
                <a:gd name="T3" fmla="*/ 9 h 17"/>
                <a:gd name="T4" fmla="*/ 9 w 16"/>
                <a:gd name="T5" fmla="*/ 17 h 17"/>
                <a:gd name="T6" fmla="*/ 0 w 16"/>
                <a:gd name="T7" fmla="*/ 10 h 17"/>
                <a:gd name="T8" fmla="*/ 8 w 16"/>
                <a:gd name="T9" fmla="*/ 0 h 17"/>
              </a:gd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71"/>
            <p:cNvSpPr/>
            <p:nvPr/>
          </p:nvSpPr>
          <p:spPr bwMode="auto">
            <a:xfrm>
              <a:off x="5565775" y="182563"/>
              <a:ext cx="57150" cy="60325"/>
            </a:xfrm>
            <a:custGeom>
              <a:gdLst>
                <a:gd name="T0" fmla="*/ 7 w 18"/>
                <a:gd name="T1" fmla="*/ 2 h 19"/>
                <a:gd name="T2" fmla="*/ 18 w 18"/>
                <a:gd name="T3" fmla="*/ 10 h 19"/>
                <a:gd name="T4" fmla="*/ 12 w 18"/>
                <a:gd name="T5" fmla="*/ 18 h 19"/>
                <a:gd name="T6" fmla="*/ 0 w 18"/>
                <a:gd name="T7" fmla="*/ 8 h 19"/>
                <a:gd name="T8" fmla="*/ 7 w 18"/>
                <a:gd name="T9" fmla="*/ 2 h 19"/>
              </a:gd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72"/>
            <p:cNvSpPr/>
            <p:nvPr/>
          </p:nvSpPr>
          <p:spPr bwMode="auto">
            <a:xfrm>
              <a:off x="7372350" y="2044701"/>
              <a:ext cx="53975" cy="57150"/>
            </a:xfrm>
            <a:custGeom>
              <a:gdLst>
                <a:gd name="T0" fmla="*/ 7 w 17"/>
                <a:gd name="T1" fmla="*/ 1 h 18"/>
                <a:gd name="T2" fmla="*/ 16 w 17"/>
                <a:gd name="T3" fmla="*/ 11 h 18"/>
                <a:gd name="T4" fmla="*/ 12 w 17"/>
                <a:gd name="T5" fmla="*/ 18 h 18"/>
                <a:gd name="T6" fmla="*/ 0 w 17"/>
                <a:gd name="T7" fmla="*/ 8 h 18"/>
                <a:gd name="T8" fmla="*/ 7 w 17"/>
                <a:gd name="T9" fmla="*/ 1 h 18"/>
              </a:gd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73"/>
            <p:cNvSpPr/>
            <p:nvPr/>
          </p:nvSpPr>
          <p:spPr bwMode="auto">
            <a:xfrm>
              <a:off x="5773738" y="488951"/>
              <a:ext cx="57150" cy="47625"/>
            </a:xfrm>
            <a:custGeom>
              <a:gdLst>
                <a:gd name="T0" fmla="*/ 8 w 18"/>
                <a:gd name="T1" fmla="*/ 0 h 15"/>
                <a:gd name="T2" fmla="*/ 18 w 18"/>
                <a:gd name="T3" fmla="*/ 9 h 15"/>
                <a:gd name="T4" fmla="*/ 13 w 18"/>
                <a:gd name="T5" fmla="*/ 15 h 15"/>
                <a:gd name="T6" fmla="*/ 1 w 18"/>
                <a:gd name="T7" fmla="*/ 6 h 15"/>
                <a:gd name="T8" fmla="*/ 8 w 18"/>
                <a:gd name="T9" fmla="*/ 0 h 15"/>
              </a:gd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74"/>
            <p:cNvSpPr/>
            <p:nvPr/>
          </p:nvSpPr>
          <p:spPr bwMode="auto">
            <a:xfrm>
              <a:off x="5648325" y="265113"/>
              <a:ext cx="49213" cy="52388"/>
            </a:xfrm>
            <a:custGeom>
              <a:gdLst>
                <a:gd name="T0" fmla="*/ 7 w 15"/>
                <a:gd name="T1" fmla="*/ 1 h 16"/>
                <a:gd name="T2" fmla="*/ 15 w 15"/>
                <a:gd name="T3" fmla="*/ 12 h 16"/>
                <a:gd name="T4" fmla="*/ 8 w 15"/>
                <a:gd name="T5" fmla="*/ 16 h 16"/>
                <a:gd name="T6" fmla="*/ 0 w 15"/>
                <a:gd name="T7" fmla="*/ 7 h 16"/>
                <a:gd name="T8" fmla="*/ 7 w 15"/>
                <a:gd name="T9" fmla="*/ 1 h 16"/>
              </a:gd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75"/>
            <p:cNvSpPr/>
            <p:nvPr/>
          </p:nvSpPr>
          <p:spPr bwMode="auto">
            <a:xfrm>
              <a:off x="6873875" y="1868488"/>
              <a:ext cx="53975" cy="52388"/>
            </a:xfrm>
            <a:custGeom>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76"/>
            <p:cNvSpPr/>
            <p:nvPr/>
          </p:nvSpPr>
          <p:spPr bwMode="auto">
            <a:xfrm>
              <a:off x="7366000" y="1955801"/>
              <a:ext cx="44450" cy="47625"/>
            </a:xfrm>
            <a:custGeom>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77"/>
            <p:cNvSpPr/>
            <p:nvPr/>
          </p:nvSpPr>
          <p:spPr bwMode="auto">
            <a:xfrm>
              <a:off x="6000750" y="719138"/>
              <a:ext cx="44450" cy="53975"/>
            </a:xfrm>
            <a:custGeom>
              <a:gdLst>
                <a:gd name="T0" fmla="*/ 6 w 14"/>
                <a:gd name="T1" fmla="*/ 0 h 17"/>
                <a:gd name="T2" fmla="*/ 14 w 14"/>
                <a:gd name="T3" fmla="*/ 9 h 17"/>
                <a:gd name="T4" fmla="*/ 8 w 14"/>
                <a:gd name="T5" fmla="*/ 17 h 17"/>
                <a:gd name="T6" fmla="*/ 0 w 14"/>
                <a:gd name="T7" fmla="*/ 6 h 17"/>
                <a:gd name="T8" fmla="*/ 6 w 14"/>
                <a:gd name="T9" fmla="*/ 0 h 17"/>
              </a:gd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78"/>
            <p:cNvSpPr/>
            <p:nvPr/>
          </p:nvSpPr>
          <p:spPr bwMode="auto">
            <a:xfrm>
              <a:off x="6297613" y="700088"/>
              <a:ext cx="41275" cy="50800"/>
            </a:xfrm>
            <a:custGeom>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79"/>
            <p:cNvSpPr/>
            <p:nvPr/>
          </p:nvSpPr>
          <p:spPr bwMode="auto">
            <a:xfrm>
              <a:off x="6499225" y="658813"/>
              <a:ext cx="41275" cy="50800"/>
            </a:xfrm>
            <a:custGeom>
              <a:gdLst>
                <a:gd name="T0" fmla="*/ 13 w 13"/>
                <a:gd name="T1" fmla="*/ 10 h 16"/>
                <a:gd name="T2" fmla="*/ 7 w 13"/>
                <a:gd name="T3" fmla="*/ 16 h 16"/>
                <a:gd name="T4" fmla="*/ 0 w 13"/>
                <a:gd name="T5" fmla="*/ 8 h 16"/>
                <a:gd name="T6" fmla="*/ 7 w 13"/>
                <a:gd name="T7" fmla="*/ 0 h 16"/>
                <a:gd name="T8" fmla="*/ 13 w 13"/>
                <a:gd name="T9" fmla="*/ 10 h 16"/>
              </a:gd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80"/>
            <p:cNvSpPr/>
            <p:nvPr/>
          </p:nvSpPr>
          <p:spPr bwMode="auto">
            <a:xfrm>
              <a:off x="6227763" y="630238"/>
              <a:ext cx="44450" cy="44450"/>
            </a:xfrm>
            <a:custGeom>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81"/>
            <p:cNvSpPr/>
            <p:nvPr/>
          </p:nvSpPr>
          <p:spPr bwMode="auto">
            <a:xfrm>
              <a:off x="7177088" y="1990726"/>
              <a:ext cx="38100" cy="50800"/>
            </a:xfrm>
            <a:custGeom>
              <a:gdLst>
                <a:gd name="T0" fmla="*/ 11 w 12"/>
                <a:gd name="T1" fmla="*/ 9 h 16"/>
                <a:gd name="T2" fmla="*/ 6 w 12"/>
                <a:gd name="T3" fmla="*/ 16 h 16"/>
                <a:gd name="T4" fmla="*/ 0 w 12"/>
                <a:gd name="T5" fmla="*/ 9 h 16"/>
                <a:gd name="T6" fmla="*/ 5 w 12"/>
                <a:gd name="T7" fmla="*/ 0 h 16"/>
                <a:gd name="T8" fmla="*/ 11 w 12"/>
                <a:gd name="T9" fmla="*/ 9 h 16"/>
              </a:gd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82"/>
            <p:cNvSpPr/>
            <p:nvPr/>
          </p:nvSpPr>
          <p:spPr bwMode="auto">
            <a:xfrm>
              <a:off x="7526338" y="2111376"/>
              <a:ext cx="44450" cy="44450"/>
            </a:xfrm>
            <a:custGeom>
              <a:gdLst>
                <a:gd name="T0" fmla="*/ 5 w 14"/>
                <a:gd name="T1" fmla="*/ 0 h 14"/>
                <a:gd name="T2" fmla="*/ 14 w 14"/>
                <a:gd name="T3" fmla="*/ 7 h 14"/>
                <a:gd name="T4" fmla="*/ 7 w 14"/>
                <a:gd name="T5" fmla="*/ 14 h 14"/>
                <a:gd name="T6" fmla="*/ 0 w 14"/>
                <a:gd name="T7" fmla="*/ 6 h 14"/>
                <a:gd name="T8" fmla="*/ 5 w 14"/>
                <a:gd name="T9" fmla="*/ 0 h 14"/>
              </a:gd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83"/>
            <p:cNvSpPr/>
            <p:nvPr/>
          </p:nvSpPr>
          <p:spPr bwMode="auto">
            <a:xfrm>
              <a:off x="7126288" y="1878013"/>
              <a:ext cx="44450" cy="39688"/>
            </a:xfrm>
            <a:custGeom>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7" name="组合 116"/>
          <p:cNvGrpSpPr/>
          <p:nvPr userDrawn="1"/>
        </p:nvGrpSpPr>
        <p:grpSpPr>
          <a:xfrm>
            <a:off x="3596868" y="138044"/>
            <a:ext cx="1772675" cy="3865562"/>
            <a:chOff x="4648200" y="163513"/>
            <a:chExt cx="2935288" cy="6400801"/>
          </a:xfrm>
          <a:solidFill>
            <a:srgbClr val="F9FAF1"/>
          </a:solidFill>
        </p:grpSpPr>
        <p:sp>
          <p:nvSpPr>
            <p:cNvPr id="118" name="Freeform 45"/>
            <p:cNvSpPr>
              <a:spLocks noEditPoints="1"/>
            </p:cNvSpPr>
            <p:nvPr/>
          </p:nvSpPr>
          <p:spPr bwMode="auto">
            <a:xfrm>
              <a:off x="4648200" y="358776"/>
              <a:ext cx="1857375" cy="6205538"/>
            </a:xfrm>
            <a:custGeom>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46"/>
            <p:cNvSpPr/>
            <p:nvPr/>
          </p:nvSpPr>
          <p:spPr bwMode="auto">
            <a:xfrm>
              <a:off x="5875338" y="744538"/>
              <a:ext cx="1660525" cy="5803900"/>
            </a:xfrm>
            <a:custGeom>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47"/>
            <p:cNvSpPr/>
            <p:nvPr/>
          </p:nvSpPr>
          <p:spPr bwMode="auto">
            <a:xfrm>
              <a:off x="5313363" y="277813"/>
              <a:ext cx="150813" cy="106363"/>
            </a:xfrm>
            <a:custGeom>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48"/>
            <p:cNvSpPr/>
            <p:nvPr/>
          </p:nvSpPr>
          <p:spPr bwMode="auto">
            <a:xfrm>
              <a:off x="5492750" y="287338"/>
              <a:ext cx="117475" cy="96838"/>
            </a:xfrm>
            <a:custGeom>
              <a:gdLst>
                <a:gd name="T0" fmla="*/ 16 w 37"/>
                <a:gd name="T1" fmla="*/ 1 h 30"/>
                <a:gd name="T2" fmla="*/ 36 w 37"/>
                <a:gd name="T3" fmla="*/ 17 h 30"/>
                <a:gd name="T4" fmla="*/ 21 w 37"/>
                <a:gd name="T5" fmla="*/ 30 h 30"/>
                <a:gd name="T6" fmla="*/ 0 w 37"/>
                <a:gd name="T7" fmla="*/ 12 h 30"/>
                <a:gd name="T8" fmla="*/ 16 w 37"/>
                <a:gd name="T9" fmla="*/ 1 h 30"/>
              </a:gd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49"/>
            <p:cNvSpPr/>
            <p:nvPr/>
          </p:nvSpPr>
          <p:spPr bwMode="auto">
            <a:xfrm>
              <a:off x="6783388" y="1943101"/>
              <a:ext cx="103188" cy="88900"/>
            </a:xfrm>
            <a:custGeom>
              <a:gdLst>
                <a:gd name="T0" fmla="*/ 15 w 32"/>
                <a:gd name="T1" fmla="*/ 0 h 28"/>
                <a:gd name="T2" fmla="*/ 31 w 32"/>
                <a:gd name="T3" fmla="*/ 12 h 28"/>
                <a:gd name="T4" fmla="*/ 19 w 32"/>
                <a:gd name="T5" fmla="*/ 28 h 28"/>
                <a:gd name="T6" fmla="*/ 0 w 32"/>
                <a:gd name="T7" fmla="*/ 14 h 28"/>
                <a:gd name="T8" fmla="*/ 15 w 32"/>
                <a:gd name="T9" fmla="*/ 0 h 28"/>
              </a:gd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50"/>
            <p:cNvSpPr/>
            <p:nvPr/>
          </p:nvSpPr>
          <p:spPr bwMode="auto">
            <a:xfrm>
              <a:off x="5751513" y="339726"/>
              <a:ext cx="92075" cy="88900"/>
            </a:xfrm>
            <a:custGeom>
              <a:gdLst>
                <a:gd name="T0" fmla="*/ 11 w 29"/>
                <a:gd name="T1" fmla="*/ 0 h 28"/>
                <a:gd name="T2" fmla="*/ 29 w 29"/>
                <a:gd name="T3" fmla="*/ 16 h 28"/>
                <a:gd name="T4" fmla="*/ 19 w 29"/>
                <a:gd name="T5" fmla="*/ 28 h 28"/>
                <a:gd name="T6" fmla="*/ 0 w 29"/>
                <a:gd name="T7" fmla="*/ 12 h 28"/>
                <a:gd name="T8" fmla="*/ 11 w 29"/>
                <a:gd name="T9" fmla="*/ 0 h 28"/>
              </a:gdLst>
              <a:cxnLst>
                <a:cxn ang="0">
                  <a:pos x="T0" y="T1"/>
                </a:cxn>
                <a:cxn ang="0">
                  <a:pos x="T2" y="T3"/>
                </a:cxn>
                <a:cxn ang="0">
                  <a:pos x="T4" y="T5"/>
                </a:cxn>
                <a:cxn ang="0">
                  <a:pos x="T6" y="T7"/>
                </a:cxn>
                <a:cxn ang="0">
                  <a:pos x="T8" y="T9"/>
                </a:cxn>
              </a:cxnLst>
              <a:rect l="0" t="0" r="r" b="b"/>
              <a:pathLst>
                <a:path w="28"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51"/>
            <p:cNvSpPr/>
            <p:nvPr/>
          </p:nvSpPr>
          <p:spPr bwMode="auto">
            <a:xfrm>
              <a:off x="5953125" y="811213"/>
              <a:ext cx="98425" cy="80963"/>
            </a:xfrm>
            <a:custGeom>
              <a:gdLst>
                <a:gd name="T0" fmla="*/ 19 w 31"/>
                <a:gd name="T1" fmla="*/ 0 h 25"/>
                <a:gd name="T2" fmla="*/ 31 w 31"/>
                <a:gd name="T3" fmla="*/ 12 h 25"/>
                <a:gd name="T4" fmla="*/ 18 w 31"/>
                <a:gd name="T5" fmla="*/ 25 h 25"/>
                <a:gd name="T6" fmla="*/ 1 w 31"/>
                <a:gd name="T7" fmla="*/ 12 h 25"/>
                <a:gd name="T8" fmla="*/ 19 w 31"/>
                <a:gd name="T9" fmla="*/ 0 h 25"/>
              </a:gd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52"/>
            <p:cNvSpPr/>
            <p:nvPr/>
          </p:nvSpPr>
          <p:spPr bwMode="auto">
            <a:xfrm>
              <a:off x="5892800" y="527051"/>
              <a:ext cx="95250" cy="93663"/>
            </a:xfrm>
            <a:custGeom>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cxnLst>
                <a:cxn ang="0">
                  <a:pos x="T0" y="T1"/>
                </a:cxn>
                <a:cxn ang="0">
                  <a:pos x="T2" y="T3"/>
                </a:cxn>
                <a:cxn ang="0">
                  <a:pos x="T4" y="T5"/>
                </a:cxn>
                <a:cxn ang="0">
                  <a:pos x="T6" y="T7"/>
                </a:cxn>
                <a:cxn ang="0">
                  <a:pos x="T8" y="T9"/>
                </a:cxn>
                <a:cxn ang="0">
                  <a:pos x="T10" y="T11"/>
                </a:cxn>
              </a:cxnLst>
              <a:rect l="0" t="0" r="r" b="b"/>
              <a:pathLst>
                <a:path w="30" h="28">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53"/>
            <p:cNvSpPr/>
            <p:nvPr/>
          </p:nvSpPr>
          <p:spPr bwMode="auto">
            <a:xfrm>
              <a:off x="6196013" y="725488"/>
              <a:ext cx="82550" cy="92075"/>
            </a:xfrm>
            <a:custGeom>
              <a:gdLst>
                <a:gd name="T0" fmla="*/ 9 w 26"/>
                <a:gd name="T1" fmla="*/ 1 h 29"/>
                <a:gd name="T2" fmla="*/ 25 w 26"/>
                <a:gd name="T3" fmla="*/ 18 h 29"/>
                <a:gd name="T4" fmla="*/ 16 w 26"/>
                <a:gd name="T5" fmla="*/ 29 h 29"/>
                <a:gd name="T6" fmla="*/ 0 w 26"/>
                <a:gd name="T7" fmla="*/ 12 h 29"/>
                <a:gd name="T8" fmla="*/ 9 w 26"/>
                <a:gd name="T9" fmla="*/ 1 h 29"/>
              </a:gdLst>
              <a:cxnLst>
                <a:cxn ang="0">
                  <a:pos x="T0" y="T1"/>
                </a:cxn>
                <a:cxn ang="0">
                  <a:pos x="T2" y="T3"/>
                </a:cxn>
                <a:cxn ang="0">
                  <a:pos x="T4" y="T5"/>
                </a:cxn>
                <a:cxn ang="0">
                  <a:pos x="T6" y="T7"/>
                </a:cxn>
                <a:cxn ang="0">
                  <a:pos x="T8" y="T9"/>
                </a:cxn>
              </a:cxnLst>
              <a:rect l="0" t="0" r="r" b="b"/>
              <a:pathLst>
                <a:path w="26" h="28">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54"/>
            <p:cNvSpPr/>
            <p:nvPr/>
          </p:nvSpPr>
          <p:spPr bwMode="auto">
            <a:xfrm>
              <a:off x="7053263" y="1943101"/>
              <a:ext cx="79375" cy="85725"/>
            </a:xfrm>
            <a:custGeom>
              <a:gdLst>
                <a:gd name="T0" fmla="*/ 10 w 25"/>
                <a:gd name="T1" fmla="*/ 0 h 27"/>
                <a:gd name="T2" fmla="*/ 25 w 25"/>
                <a:gd name="T3" fmla="*/ 14 h 27"/>
                <a:gd name="T4" fmla="*/ 15 w 25"/>
                <a:gd name="T5" fmla="*/ 27 h 27"/>
                <a:gd name="T6" fmla="*/ 0 w 25"/>
                <a:gd name="T7" fmla="*/ 12 h 27"/>
                <a:gd name="T8" fmla="*/ 10 w 25"/>
                <a:gd name="T9" fmla="*/ 0 h 27"/>
              </a:gd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55"/>
            <p:cNvSpPr/>
            <p:nvPr/>
          </p:nvSpPr>
          <p:spPr bwMode="auto">
            <a:xfrm>
              <a:off x="5275263" y="163513"/>
              <a:ext cx="85725" cy="79375"/>
            </a:xfrm>
            <a:custGeom>
              <a:gdLst>
                <a:gd name="T0" fmla="*/ 11 w 27"/>
                <a:gd name="T1" fmla="*/ 1 h 25"/>
                <a:gd name="T2" fmla="*/ 26 w 27"/>
                <a:gd name="T3" fmla="*/ 12 h 25"/>
                <a:gd name="T4" fmla="*/ 15 w 27"/>
                <a:gd name="T5" fmla="*/ 25 h 25"/>
                <a:gd name="T6" fmla="*/ 0 w 27"/>
                <a:gd name="T7" fmla="*/ 11 h 25"/>
                <a:gd name="T8" fmla="*/ 11 w 27"/>
                <a:gd name="T9" fmla="*/ 1 h 25"/>
              </a:gd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56"/>
            <p:cNvSpPr/>
            <p:nvPr/>
          </p:nvSpPr>
          <p:spPr bwMode="auto">
            <a:xfrm>
              <a:off x="7451725" y="2000251"/>
              <a:ext cx="77788" cy="76200"/>
            </a:xfrm>
            <a:custGeom>
              <a:gdLst>
                <a:gd name="T0" fmla="*/ 11 w 24"/>
                <a:gd name="T1" fmla="*/ 1 h 24"/>
                <a:gd name="T2" fmla="*/ 24 w 24"/>
                <a:gd name="T3" fmla="*/ 14 h 24"/>
                <a:gd name="T4" fmla="*/ 14 w 24"/>
                <a:gd name="T5" fmla="*/ 24 h 24"/>
                <a:gd name="T6" fmla="*/ 0 w 24"/>
                <a:gd name="T7" fmla="*/ 11 h 24"/>
                <a:gd name="T8" fmla="*/ 11 w 24"/>
                <a:gd name="T9" fmla="*/ 1 h 24"/>
              </a:gd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57"/>
            <p:cNvSpPr/>
            <p:nvPr/>
          </p:nvSpPr>
          <p:spPr bwMode="auto">
            <a:xfrm>
              <a:off x="6089650" y="630238"/>
              <a:ext cx="74613" cy="76200"/>
            </a:xfrm>
            <a:custGeom>
              <a:gdLst>
                <a:gd name="T0" fmla="*/ 11 w 23"/>
                <a:gd name="T1" fmla="*/ 0 h 24"/>
                <a:gd name="T2" fmla="*/ 23 w 23"/>
                <a:gd name="T3" fmla="*/ 13 h 24"/>
                <a:gd name="T4" fmla="*/ 14 w 23"/>
                <a:gd name="T5" fmla="*/ 23 h 24"/>
                <a:gd name="T6" fmla="*/ 0 w 23"/>
                <a:gd name="T7" fmla="*/ 10 h 24"/>
                <a:gd name="T8" fmla="*/ 11 w 23"/>
                <a:gd name="T9" fmla="*/ 0 h 24"/>
              </a:gd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58"/>
            <p:cNvSpPr/>
            <p:nvPr/>
          </p:nvSpPr>
          <p:spPr bwMode="auto">
            <a:xfrm>
              <a:off x="6359525" y="574676"/>
              <a:ext cx="82550" cy="71438"/>
            </a:xfrm>
            <a:custGeom>
              <a:gdLst>
                <a:gd name="T0" fmla="*/ 9 w 26"/>
                <a:gd name="T1" fmla="*/ 0 h 22"/>
                <a:gd name="T2" fmla="*/ 26 w 26"/>
                <a:gd name="T3" fmla="*/ 11 h 22"/>
                <a:gd name="T4" fmla="*/ 14 w 26"/>
                <a:gd name="T5" fmla="*/ 22 h 22"/>
                <a:gd name="T6" fmla="*/ 0 w 26"/>
                <a:gd name="T7" fmla="*/ 10 h 22"/>
                <a:gd name="T8" fmla="*/ 9 w 26"/>
                <a:gd name="T9" fmla="*/ 0 h 22"/>
              </a:gd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59"/>
            <p:cNvSpPr/>
            <p:nvPr/>
          </p:nvSpPr>
          <p:spPr bwMode="auto">
            <a:xfrm>
              <a:off x="5127625" y="201613"/>
              <a:ext cx="69850" cy="76200"/>
            </a:xfrm>
            <a:custGeom>
              <a:gdLst>
                <a:gd name="T0" fmla="*/ 10 w 22"/>
                <a:gd name="T1" fmla="*/ 1 h 24"/>
                <a:gd name="T2" fmla="*/ 22 w 22"/>
                <a:gd name="T3" fmla="*/ 12 h 24"/>
                <a:gd name="T4" fmla="*/ 12 w 22"/>
                <a:gd name="T5" fmla="*/ 24 h 24"/>
                <a:gd name="T6" fmla="*/ 0 w 22"/>
                <a:gd name="T7" fmla="*/ 10 h 24"/>
                <a:gd name="T8" fmla="*/ 10 w 22"/>
                <a:gd name="T9" fmla="*/ 1 h 24"/>
              </a:gd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60"/>
            <p:cNvSpPr/>
            <p:nvPr/>
          </p:nvSpPr>
          <p:spPr bwMode="auto">
            <a:xfrm>
              <a:off x="5668963" y="377826"/>
              <a:ext cx="66675" cy="76200"/>
            </a:xfrm>
            <a:custGeom>
              <a:gdLst>
                <a:gd name="T0" fmla="*/ 8 w 21"/>
                <a:gd name="T1" fmla="*/ 0 h 24"/>
                <a:gd name="T2" fmla="*/ 21 w 21"/>
                <a:gd name="T3" fmla="*/ 15 h 24"/>
                <a:gd name="T4" fmla="*/ 14 w 21"/>
                <a:gd name="T5" fmla="*/ 24 h 24"/>
                <a:gd name="T6" fmla="*/ 0 w 21"/>
                <a:gd name="T7" fmla="*/ 8 h 24"/>
                <a:gd name="T8" fmla="*/ 8 w 21"/>
                <a:gd name="T9" fmla="*/ 0 h 24"/>
              </a:gd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61"/>
            <p:cNvSpPr/>
            <p:nvPr/>
          </p:nvSpPr>
          <p:spPr bwMode="auto">
            <a:xfrm>
              <a:off x="6394450" y="671513"/>
              <a:ext cx="66675" cy="73025"/>
            </a:xfrm>
            <a:custGeom>
              <a:gdLst>
                <a:gd name="T0" fmla="*/ 9 w 21"/>
                <a:gd name="T1" fmla="*/ 0 h 23"/>
                <a:gd name="T2" fmla="*/ 21 w 21"/>
                <a:gd name="T3" fmla="*/ 12 h 23"/>
                <a:gd name="T4" fmla="*/ 12 w 21"/>
                <a:gd name="T5" fmla="*/ 23 h 23"/>
                <a:gd name="T6" fmla="*/ 0 w 21"/>
                <a:gd name="T7" fmla="*/ 11 h 23"/>
                <a:gd name="T8" fmla="*/ 9 w 21"/>
                <a:gd name="T9" fmla="*/ 0 h 23"/>
              </a:gd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62"/>
            <p:cNvSpPr/>
            <p:nvPr/>
          </p:nvSpPr>
          <p:spPr bwMode="auto">
            <a:xfrm>
              <a:off x="7258050" y="2003426"/>
              <a:ext cx="66675" cy="76200"/>
            </a:xfrm>
            <a:custGeom>
              <a:gdLst>
                <a:gd name="T0" fmla="*/ 7 w 21"/>
                <a:gd name="T1" fmla="*/ 0 h 24"/>
                <a:gd name="T2" fmla="*/ 21 w 21"/>
                <a:gd name="T3" fmla="*/ 13 h 24"/>
                <a:gd name="T4" fmla="*/ 13 w 21"/>
                <a:gd name="T5" fmla="*/ 23 h 24"/>
                <a:gd name="T6" fmla="*/ 0 w 21"/>
                <a:gd name="T7" fmla="*/ 9 h 24"/>
                <a:gd name="T8" fmla="*/ 7 w 21"/>
                <a:gd name="T9" fmla="*/ 0 h 24"/>
              </a:gd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63"/>
            <p:cNvSpPr/>
            <p:nvPr/>
          </p:nvSpPr>
          <p:spPr bwMode="auto">
            <a:xfrm>
              <a:off x="6940550" y="1943101"/>
              <a:ext cx="63500" cy="76200"/>
            </a:xfrm>
            <a:custGeom>
              <a:gdLst>
                <a:gd name="T0" fmla="*/ 8 w 20"/>
                <a:gd name="T1" fmla="*/ 0 h 24"/>
                <a:gd name="T2" fmla="*/ 20 w 20"/>
                <a:gd name="T3" fmla="*/ 13 h 24"/>
                <a:gd name="T4" fmla="*/ 12 w 20"/>
                <a:gd name="T5" fmla="*/ 24 h 24"/>
                <a:gd name="T6" fmla="*/ 0 w 20"/>
                <a:gd name="T7" fmla="*/ 10 h 24"/>
                <a:gd name="T8" fmla="*/ 8 w 20"/>
                <a:gd name="T9" fmla="*/ 0 h 24"/>
              </a:gd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64"/>
            <p:cNvSpPr/>
            <p:nvPr/>
          </p:nvSpPr>
          <p:spPr bwMode="auto">
            <a:xfrm>
              <a:off x="6994525" y="1846263"/>
              <a:ext cx="71438" cy="60325"/>
            </a:xfrm>
            <a:custGeom>
              <a:gdLst>
                <a:gd name="T0" fmla="*/ 8 w 22"/>
                <a:gd name="T1" fmla="*/ 0 h 19"/>
                <a:gd name="T2" fmla="*/ 22 w 22"/>
                <a:gd name="T3" fmla="*/ 11 h 19"/>
                <a:gd name="T4" fmla="*/ 14 w 22"/>
                <a:gd name="T5" fmla="*/ 19 h 19"/>
                <a:gd name="T6" fmla="*/ 1 w 22"/>
                <a:gd name="T7" fmla="*/ 8 h 19"/>
                <a:gd name="T8" fmla="*/ 8 w 22"/>
                <a:gd name="T9" fmla="*/ 0 h 19"/>
              </a:gd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65"/>
            <p:cNvSpPr/>
            <p:nvPr/>
          </p:nvSpPr>
          <p:spPr bwMode="auto">
            <a:xfrm>
              <a:off x="7221538" y="1884363"/>
              <a:ext cx="65088" cy="65088"/>
            </a:xfrm>
            <a:custGeom>
              <a:gdLst>
                <a:gd name="T0" fmla="*/ 9 w 20"/>
                <a:gd name="T1" fmla="*/ 0 h 20"/>
                <a:gd name="T2" fmla="*/ 20 w 20"/>
                <a:gd name="T3" fmla="*/ 10 h 20"/>
                <a:gd name="T4" fmla="*/ 11 w 20"/>
                <a:gd name="T5" fmla="*/ 20 h 20"/>
                <a:gd name="T6" fmla="*/ 0 w 20"/>
                <a:gd name="T7" fmla="*/ 10 h 20"/>
                <a:gd name="T8" fmla="*/ 9 w 20"/>
                <a:gd name="T9" fmla="*/ 0 h 20"/>
              </a:gd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66"/>
            <p:cNvSpPr/>
            <p:nvPr/>
          </p:nvSpPr>
          <p:spPr bwMode="auto">
            <a:xfrm>
              <a:off x="6080125" y="754063"/>
              <a:ext cx="65088" cy="66675"/>
            </a:xfrm>
            <a:custGeom>
              <a:gdLst>
                <a:gd name="T0" fmla="*/ 8 w 20"/>
                <a:gd name="T1" fmla="*/ 1 h 21"/>
                <a:gd name="T2" fmla="*/ 19 w 20"/>
                <a:gd name="T3" fmla="*/ 10 h 21"/>
                <a:gd name="T4" fmla="*/ 10 w 20"/>
                <a:gd name="T5" fmla="*/ 20 h 21"/>
                <a:gd name="T6" fmla="*/ 0 w 20"/>
                <a:gd name="T7" fmla="*/ 10 h 21"/>
                <a:gd name="T8" fmla="*/ 8 w 20"/>
                <a:gd name="T9" fmla="*/ 1 h 21"/>
              </a:gd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67"/>
            <p:cNvSpPr/>
            <p:nvPr/>
          </p:nvSpPr>
          <p:spPr bwMode="auto">
            <a:xfrm>
              <a:off x="5888038" y="393701"/>
              <a:ext cx="61913" cy="57150"/>
            </a:xfrm>
            <a:custGeom>
              <a:gdLst>
                <a:gd name="T0" fmla="*/ 6 w 19"/>
                <a:gd name="T1" fmla="*/ 0 h 18"/>
                <a:gd name="T2" fmla="*/ 19 w 19"/>
                <a:gd name="T3" fmla="*/ 10 h 18"/>
                <a:gd name="T4" fmla="*/ 11 w 19"/>
                <a:gd name="T5" fmla="*/ 18 h 18"/>
                <a:gd name="T6" fmla="*/ 0 w 19"/>
                <a:gd name="T7" fmla="*/ 7 h 18"/>
                <a:gd name="T8" fmla="*/ 6 w 19"/>
                <a:gd name="T9" fmla="*/ 0 h 18"/>
              </a:gd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68"/>
            <p:cNvSpPr/>
            <p:nvPr/>
          </p:nvSpPr>
          <p:spPr bwMode="auto">
            <a:xfrm>
              <a:off x="7529513" y="2182813"/>
              <a:ext cx="53975" cy="57150"/>
            </a:xfrm>
            <a:custGeom>
              <a:gdLst>
                <a:gd name="T0" fmla="*/ 8 w 17"/>
                <a:gd name="T1" fmla="*/ 0 h 18"/>
                <a:gd name="T2" fmla="*/ 17 w 17"/>
                <a:gd name="T3" fmla="*/ 9 h 18"/>
                <a:gd name="T4" fmla="*/ 8 w 17"/>
                <a:gd name="T5" fmla="*/ 18 h 18"/>
                <a:gd name="T6" fmla="*/ 0 w 17"/>
                <a:gd name="T7" fmla="*/ 8 h 18"/>
                <a:gd name="T8" fmla="*/ 8 w 17"/>
                <a:gd name="T9" fmla="*/ 0 h 18"/>
              </a:gd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69"/>
            <p:cNvSpPr/>
            <p:nvPr/>
          </p:nvSpPr>
          <p:spPr bwMode="auto">
            <a:xfrm>
              <a:off x="5430838" y="211138"/>
              <a:ext cx="65088" cy="50800"/>
            </a:xfrm>
            <a:custGeom>
              <a:gdLst>
                <a:gd name="T0" fmla="*/ 9 w 20"/>
                <a:gd name="T1" fmla="*/ 0 h 16"/>
                <a:gd name="T2" fmla="*/ 20 w 20"/>
                <a:gd name="T3" fmla="*/ 9 h 16"/>
                <a:gd name="T4" fmla="*/ 13 w 20"/>
                <a:gd name="T5" fmla="*/ 16 h 16"/>
                <a:gd name="T6" fmla="*/ 0 w 20"/>
                <a:gd name="T7" fmla="*/ 7 h 16"/>
                <a:gd name="T8" fmla="*/ 9 w 20"/>
                <a:gd name="T9" fmla="*/ 0 h 16"/>
              </a:gd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70"/>
            <p:cNvSpPr/>
            <p:nvPr/>
          </p:nvSpPr>
          <p:spPr bwMode="auto">
            <a:xfrm>
              <a:off x="5224463" y="277813"/>
              <a:ext cx="50800" cy="55563"/>
            </a:xfrm>
            <a:custGeom>
              <a:gdLst>
                <a:gd name="T0" fmla="*/ 8 w 16"/>
                <a:gd name="T1" fmla="*/ 0 h 17"/>
                <a:gd name="T2" fmla="*/ 15 w 16"/>
                <a:gd name="T3" fmla="*/ 9 h 17"/>
                <a:gd name="T4" fmla="*/ 9 w 16"/>
                <a:gd name="T5" fmla="*/ 17 h 17"/>
                <a:gd name="T6" fmla="*/ 0 w 16"/>
                <a:gd name="T7" fmla="*/ 10 h 17"/>
                <a:gd name="T8" fmla="*/ 8 w 16"/>
                <a:gd name="T9" fmla="*/ 0 h 17"/>
              </a:gd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71"/>
            <p:cNvSpPr/>
            <p:nvPr/>
          </p:nvSpPr>
          <p:spPr bwMode="auto">
            <a:xfrm>
              <a:off x="5565775" y="182563"/>
              <a:ext cx="57150" cy="60325"/>
            </a:xfrm>
            <a:custGeom>
              <a:gdLst>
                <a:gd name="T0" fmla="*/ 7 w 18"/>
                <a:gd name="T1" fmla="*/ 2 h 19"/>
                <a:gd name="T2" fmla="*/ 18 w 18"/>
                <a:gd name="T3" fmla="*/ 10 h 19"/>
                <a:gd name="T4" fmla="*/ 12 w 18"/>
                <a:gd name="T5" fmla="*/ 18 h 19"/>
                <a:gd name="T6" fmla="*/ 0 w 18"/>
                <a:gd name="T7" fmla="*/ 8 h 19"/>
                <a:gd name="T8" fmla="*/ 7 w 18"/>
                <a:gd name="T9" fmla="*/ 2 h 19"/>
              </a:gd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72"/>
            <p:cNvSpPr/>
            <p:nvPr/>
          </p:nvSpPr>
          <p:spPr bwMode="auto">
            <a:xfrm>
              <a:off x="7372350" y="2044701"/>
              <a:ext cx="53975" cy="57150"/>
            </a:xfrm>
            <a:custGeom>
              <a:gdLst>
                <a:gd name="T0" fmla="*/ 7 w 17"/>
                <a:gd name="T1" fmla="*/ 1 h 18"/>
                <a:gd name="T2" fmla="*/ 16 w 17"/>
                <a:gd name="T3" fmla="*/ 11 h 18"/>
                <a:gd name="T4" fmla="*/ 12 w 17"/>
                <a:gd name="T5" fmla="*/ 18 h 18"/>
                <a:gd name="T6" fmla="*/ 0 w 17"/>
                <a:gd name="T7" fmla="*/ 8 h 18"/>
                <a:gd name="T8" fmla="*/ 7 w 17"/>
                <a:gd name="T9" fmla="*/ 1 h 18"/>
              </a:gd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73"/>
            <p:cNvSpPr/>
            <p:nvPr/>
          </p:nvSpPr>
          <p:spPr bwMode="auto">
            <a:xfrm>
              <a:off x="5773738" y="488951"/>
              <a:ext cx="57150" cy="47625"/>
            </a:xfrm>
            <a:custGeom>
              <a:gdLst>
                <a:gd name="T0" fmla="*/ 8 w 18"/>
                <a:gd name="T1" fmla="*/ 0 h 15"/>
                <a:gd name="T2" fmla="*/ 18 w 18"/>
                <a:gd name="T3" fmla="*/ 9 h 15"/>
                <a:gd name="T4" fmla="*/ 13 w 18"/>
                <a:gd name="T5" fmla="*/ 15 h 15"/>
                <a:gd name="T6" fmla="*/ 1 w 18"/>
                <a:gd name="T7" fmla="*/ 6 h 15"/>
                <a:gd name="T8" fmla="*/ 8 w 18"/>
                <a:gd name="T9" fmla="*/ 0 h 15"/>
              </a:gd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74"/>
            <p:cNvSpPr/>
            <p:nvPr/>
          </p:nvSpPr>
          <p:spPr bwMode="auto">
            <a:xfrm>
              <a:off x="5648325" y="265113"/>
              <a:ext cx="49213" cy="52388"/>
            </a:xfrm>
            <a:custGeom>
              <a:gdLst>
                <a:gd name="T0" fmla="*/ 7 w 15"/>
                <a:gd name="T1" fmla="*/ 1 h 16"/>
                <a:gd name="T2" fmla="*/ 15 w 15"/>
                <a:gd name="T3" fmla="*/ 12 h 16"/>
                <a:gd name="T4" fmla="*/ 8 w 15"/>
                <a:gd name="T5" fmla="*/ 16 h 16"/>
                <a:gd name="T6" fmla="*/ 0 w 15"/>
                <a:gd name="T7" fmla="*/ 7 h 16"/>
                <a:gd name="T8" fmla="*/ 7 w 15"/>
                <a:gd name="T9" fmla="*/ 1 h 16"/>
              </a:gd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75"/>
            <p:cNvSpPr/>
            <p:nvPr/>
          </p:nvSpPr>
          <p:spPr bwMode="auto">
            <a:xfrm>
              <a:off x="6873875" y="1868488"/>
              <a:ext cx="53975" cy="52388"/>
            </a:xfrm>
            <a:custGeom>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76"/>
            <p:cNvSpPr/>
            <p:nvPr/>
          </p:nvSpPr>
          <p:spPr bwMode="auto">
            <a:xfrm>
              <a:off x="7366000" y="1955801"/>
              <a:ext cx="44450" cy="47625"/>
            </a:xfrm>
            <a:custGeom>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77"/>
            <p:cNvSpPr/>
            <p:nvPr/>
          </p:nvSpPr>
          <p:spPr bwMode="auto">
            <a:xfrm>
              <a:off x="6000750" y="719138"/>
              <a:ext cx="44450" cy="53975"/>
            </a:xfrm>
            <a:custGeom>
              <a:gdLst>
                <a:gd name="T0" fmla="*/ 6 w 14"/>
                <a:gd name="T1" fmla="*/ 0 h 17"/>
                <a:gd name="T2" fmla="*/ 14 w 14"/>
                <a:gd name="T3" fmla="*/ 9 h 17"/>
                <a:gd name="T4" fmla="*/ 8 w 14"/>
                <a:gd name="T5" fmla="*/ 17 h 17"/>
                <a:gd name="T6" fmla="*/ 0 w 14"/>
                <a:gd name="T7" fmla="*/ 6 h 17"/>
                <a:gd name="T8" fmla="*/ 6 w 14"/>
                <a:gd name="T9" fmla="*/ 0 h 17"/>
              </a:gd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78"/>
            <p:cNvSpPr/>
            <p:nvPr/>
          </p:nvSpPr>
          <p:spPr bwMode="auto">
            <a:xfrm>
              <a:off x="6297613" y="700088"/>
              <a:ext cx="41275" cy="50800"/>
            </a:xfrm>
            <a:custGeom>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79"/>
            <p:cNvSpPr/>
            <p:nvPr/>
          </p:nvSpPr>
          <p:spPr bwMode="auto">
            <a:xfrm>
              <a:off x="6499225" y="658813"/>
              <a:ext cx="41275" cy="50800"/>
            </a:xfrm>
            <a:custGeom>
              <a:gdLst>
                <a:gd name="T0" fmla="*/ 13 w 13"/>
                <a:gd name="T1" fmla="*/ 10 h 16"/>
                <a:gd name="T2" fmla="*/ 7 w 13"/>
                <a:gd name="T3" fmla="*/ 16 h 16"/>
                <a:gd name="T4" fmla="*/ 0 w 13"/>
                <a:gd name="T5" fmla="*/ 8 h 16"/>
                <a:gd name="T6" fmla="*/ 7 w 13"/>
                <a:gd name="T7" fmla="*/ 0 h 16"/>
                <a:gd name="T8" fmla="*/ 13 w 13"/>
                <a:gd name="T9" fmla="*/ 10 h 16"/>
              </a:gd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80"/>
            <p:cNvSpPr/>
            <p:nvPr/>
          </p:nvSpPr>
          <p:spPr bwMode="auto">
            <a:xfrm>
              <a:off x="6227763" y="630238"/>
              <a:ext cx="44450" cy="44450"/>
            </a:xfrm>
            <a:custGeom>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81"/>
            <p:cNvSpPr/>
            <p:nvPr/>
          </p:nvSpPr>
          <p:spPr bwMode="auto">
            <a:xfrm>
              <a:off x="7177088" y="1990726"/>
              <a:ext cx="38100" cy="50800"/>
            </a:xfrm>
            <a:custGeom>
              <a:gdLst>
                <a:gd name="T0" fmla="*/ 11 w 12"/>
                <a:gd name="T1" fmla="*/ 9 h 16"/>
                <a:gd name="T2" fmla="*/ 6 w 12"/>
                <a:gd name="T3" fmla="*/ 16 h 16"/>
                <a:gd name="T4" fmla="*/ 0 w 12"/>
                <a:gd name="T5" fmla="*/ 9 h 16"/>
                <a:gd name="T6" fmla="*/ 5 w 12"/>
                <a:gd name="T7" fmla="*/ 0 h 16"/>
                <a:gd name="T8" fmla="*/ 11 w 12"/>
                <a:gd name="T9" fmla="*/ 9 h 16"/>
              </a:gd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82"/>
            <p:cNvSpPr/>
            <p:nvPr/>
          </p:nvSpPr>
          <p:spPr bwMode="auto">
            <a:xfrm>
              <a:off x="7526338" y="2111376"/>
              <a:ext cx="44450" cy="44450"/>
            </a:xfrm>
            <a:custGeom>
              <a:gdLst>
                <a:gd name="T0" fmla="*/ 5 w 14"/>
                <a:gd name="T1" fmla="*/ 0 h 14"/>
                <a:gd name="T2" fmla="*/ 14 w 14"/>
                <a:gd name="T3" fmla="*/ 7 h 14"/>
                <a:gd name="T4" fmla="*/ 7 w 14"/>
                <a:gd name="T5" fmla="*/ 14 h 14"/>
                <a:gd name="T6" fmla="*/ 0 w 14"/>
                <a:gd name="T7" fmla="*/ 6 h 14"/>
                <a:gd name="T8" fmla="*/ 5 w 14"/>
                <a:gd name="T9" fmla="*/ 0 h 14"/>
              </a:gd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83"/>
            <p:cNvSpPr/>
            <p:nvPr/>
          </p:nvSpPr>
          <p:spPr bwMode="auto">
            <a:xfrm>
              <a:off x="7126288" y="1878013"/>
              <a:ext cx="44450" cy="39688"/>
            </a:xfrm>
            <a:custGeom>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7" name="组合 156"/>
          <p:cNvGrpSpPr/>
          <p:nvPr userDrawn="1"/>
        </p:nvGrpSpPr>
        <p:grpSpPr>
          <a:xfrm>
            <a:off x="9253040" y="357591"/>
            <a:ext cx="1772675" cy="3865562"/>
            <a:chOff x="4648200" y="163513"/>
            <a:chExt cx="2935288" cy="6400801"/>
          </a:xfrm>
          <a:solidFill>
            <a:srgbClr val="F9FAF1"/>
          </a:solidFill>
        </p:grpSpPr>
        <p:sp>
          <p:nvSpPr>
            <p:cNvPr id="158" name="Freeform 45"/>
            <p:cNvSpPr>
              <a:spLocks noEditPoints="1"/>
            </p:cNvSpPr>
            <p:nvPr/>
          </p:nvSpPr>
          <p:spPr bwMode="auto">
            <a:xfrm>
              <a:off x="4648200" y="358776"/>
              <a:ext cx="1857375" cy="6205538"/>
            </a:xfrm>
            <a:custGeom>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6"/>
            <p:cNvSpPr/>
            <p:nvPr/>
          </p:nvSpPr>
          <p:spPr bwMode="auto">
            <a:xfrm>
              <a:off x="5875338" y="744538"/>
              <a:ext cx="1660525" cy="5803900"/>
            </a:xfrm>
            <a:custGeom>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7"/>
            <p:cNvSpPr/>
            <p:nvPr/>
          </p:nvSpPr>
          <p:spPr bwMode="auto">
            <a:xfrm>
              <a:off x="5313363" y="277813"/>
              <a:ext cx="150813" cy="106363"/>
            </a:xfrm>
            <a:custGeom>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8"/>
            <p:cNvSpPr/>
            <p:nvPr/>
          </p:nvSpPr>
          <p:spPr bwMode="auto">
            <a:xfrm>
              <a:off x="5492750" y="287338"/>
              <a:ext cx="117475" cy="96838"/>
            </a:xfrm>
            <a:custGeom>
              <a:gdLst>
                <a:gd name="T0" fmla="*/ 16 w 37"/>
                <a:gd name="T1" fmla="*/ 1 h 30"/>
                <a:gd name="T2" fmla="*/ 36 w 37"/>
                <a:gd name="T3" fmla="*/ 17 h 30"/>
                <a:gd name="T4" fmla="*/ 21 w 37"/>
                <a:gd name="T5" fmla="*/ 30 h 30"/>
                <a:gd name="T6" fmla="*/ 0 w 37"/>
                <a:gd name="T7" fmla="*/ 12 h 30"/>
                <a:gd name="T8" fmla="*/ 16 w 37"/>
                <a:gd name="T9" fmla="*/ 1 h 30"/>
              </a:gd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49"/>
            <p:cNvSpPr/>
            <p:nvPr/>
          </p:nvSpPr>
          <p:spPr bwMode="auto">
            <a:xfrm>
              <a:off x="6783388" y="1943101"/>
              <a:ext cx="103188" cy="88900"/>
            </a:xfrm>
            <a:custGeom>
              <a:gdLst>
                <a:gd name="T0" fmla="*/ 15 w 32"/>
                <a:gd name="T1" fmla="*/ 0 h 28"/>
                <a:gd name="T2" fmla="*/ 31 w 32"/>
                <a:gd name="T3" fmla="*/ 12 h 28"/>
                <a:gd name="T4" fmla="*/ 19 w 32"/>
                <a:gd name="T5" fmla="*/ 28 h 28"/>
                <a:gd name="T6" fmla="*/ 0 w 32"/>
                <a:gd name="T7" fmla="*/ 14 h 28"/>
                <a:gd name="T8" fmla="*/ 15 w 32"/>
                <a:gd name="T9" fmla="*/ 0 h 28"/>
              </a:gd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50"/>
            <p:cNvSpPr/>
            <p:nvPr/>
          </p:nvSpPr>
          <p:spPr bwMode="auto">
            <a:xfrm>
              <a:off x="5751513" y="339726"/>
              <a:ext cx="92075" cy="88900"/>
            </a:xfrm>
            <a:custGeom>
              <a:gdLst>
                <a:gd name="T0" fmla="*/ 11 w 29"/>
                <a:gd name="T1" fmla="*/ 0 h 28"/>
                <a:gd name="T2" fmla="*/ 29 w 29"/>
                <a:gd name="T3" fmla="*/ 16 h 28"/>
                <a:gd name="T4" fmla="*/ 19 w 29"/>
                <a:gd name="T5" fmla="*/ 28 h 28"/>
                <a:gd name="T6" fmla="*/ 0 w 29"/>
                <a:gd name="T7" fmla="*/ 12 h 28"/>
                <a:gd name="T8" fmla="*/ 11 w 29"/>
                <a:gd name="T9" fmla="*/ 0 h 28"/>
              </a:gdLst>
              <a:cxnLst>
                <a:cxn ang="0">
                  <a:pos x="T0" y="T1"/>
                </a:cxn>
                <a:cxn ang="0">
                  <a:pos x="T2" y="T3"/>
                </a:cxn>
                <a:cxn ang="0">
                  <a:pos x="T4" y="T5"/>
                </a:cxn>
                <a:cxn ang="0">
                  <a:pos x="T6" y="T7"/>
                </a:cxn>
                <a:cxn ang="0">
                  <a:pos x="T8" y="T9"/>
                </a:cxn>
              </a:cxnLst>
              <a:rect l="0" t="0" r="r" b="b"/>
              <a:pathLst>
                <a:path w="28"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51"/>
            <p:cNvSpPr/>
            <p:nvPr/>
          </p:nvSpPr>
          <p:spPr bwMode="auto">
            <a:xfrm>
              <a:off x="5953125" y="811213"/>
              <a:ext cx="98425" cy="80963"/>
            </a:xfrm>
            <a:custGeom>
              <a:gdLst>
                <a:gd name="T0" fmla="*/ 19 w 31"/>
                <a:gd name="T1" fmla="*/ 0 h 25"/>
                <a:gd name="T2" fmla="*/ 31 w 31"/>
                <a:gd name="T3" fmla="*/ 12 h 25"/>
                <a:gd name="T4" fmla="*/ 18 w 31"/>
                <a:gd name="T5" fmla="*/ 25 h 25"/>
                <a:gd name="T6" fmla="*/ 1 w 31"/>
                <a:gd name="T7" fmla="*/ 12 h 25"/>
                <a:gd name="T8" fmla="*/ 19 w 31"/>
                <a:gd name="T9" fmla="*/ 0 h 25"/>
              </a:gd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2"/>
            <p:cNvSpPr/>
            <p:nvPr/>
          </p:nvSpPr>
          <p:spPr bwMode="auto">
            <a:xfrm>
              <a:off x="5892800" y="527051"/>
              <a:ext cx="95250" cy="93663"/>
            </a:xfrm>
            <a:custGeom>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cxnLst>
                <a:cxn ang="0">
                  <a:pos x="T0" y="T1"/>
                </a:cxn>
                <a:cxn ang="0">
                  <a:pos x="T2" y="T3"/>
                </a:cxn>
                <a:cxn ang="0">
                  <a:pos x="T4" y="T5"/>
                </a:cxn>
                <a:cxn ang="0">
                  <a:pos x="T6" y="T7"/>
                </a:cxn>
                <a:cxn ang="0">
                  <a:pos x="T8" y="T9"/>
                </a:cxn>
                <a:cxn ang="0">
                  <a:pos x="T10" y="T11"/>
                </a:cxn>
              </a:cxnLst>
              <a:rect l="0" t="0" r="r" b="b"/>
              <a:pathLst>
                <a:path w="30" h="28">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3"/>
            <p:cNvSpPr/>
            <p:nvPr/>
          </p:nvSpPr>
          <p:spPr bwMode="auto">
            <a:xfrm>
              <a:off x="6196013" y="725488"/>
              <a:ext cx="82550" cy="92075"/>
            </a:xfrm>
            <a:custGeom>
              <a:gdLst>
                <a:gd name="T0" fmla="*/ 9 w 26"/>
                <a:gd name="T1" fmla="*/ 1 h 29"/>
                <a:gd name="T2" fmla="*/ 25 w 26"/>
                <a:gd name="T3" fmla="*/ 18 h 29"/>
                <a:gd name="T4" fmla="*/ 16 w 26"/>
                <a:gd name="T5" fmla="*/ 29 h 29"/>
                <a:gd name="T6" fmla="*/ 0 w 26"/>
                <a:gd name="T7" fmla="*/ 12 h 29"/>
                <a:gd name="T8" fmla="*/ 9 w 26"/>
                <a:gd name="T9" fmla="*/ 1 h 29"/>
              </a:gdLst>
              <a:cxnLst>
                <a:cxn ang="0">
                  <a:pos x="T0" y="T1"/>
                </a:cxn>
                <a:cxn ang="0">
                  <a:pos x="T2" y="T3"/>
                </a:cxn>
                <a:cxn ang="0">
                  <a:pos x="T4" y="T5"/>
                </a:cxn>
                <a:cxn ang="0">
                  <a:pos x="T6" y="T7"/>
                </a:cxn>
                <a:cxn ang="0">
                  <a:pos x="T8" y="T9"/>
                </a:cxn>
              </a:cxnLst>
              <a:rect l="0" t="0" r="r" b="b"/>
              <a:pathLst>
                <a:path w="26" h="28">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4"/>
            <p:cNvSpPr/>
            <p:nvPr/>
          </p:nvSpPr>
          <p:spPr bwMode="auto">
            <a:xfrm>
              <a:off x="7053263" y="1943101"/>
              <a:ext cx="79375" cy="85725"/>
            </a:xfrm>
            <a:custGeom>
              <a:gdLst>
                <a:gd name="T0" fmla="*/ 10 w 25"/>
                <a:gd name="T1" fmla="*/ 0 h 27"/>
                <a:gd name="T2" fmla="*/ 25 w 25"/>
                <a:gd name="T3" fmla="*/ 14 h 27"/>
                <a:gd name="T4" fmla="*/ 15 w 25"/>
                <a:gd name="T5" fmla="*/ 27 h 27"/>
                <a:gd name="T6" fmla="*/ 0 w 25"/>
                <a:gd name="T7" fmla="*/ 12 h 27"/>
                <a:gd name="T8" fmla="*/ 10 w 25"/>
                <a:gd name="T9" fmla="*/ 0 h 27"/>
              </a:gd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5"/>
            <p:cNvSpPr/>
            <p:nvPr/>
          </p:nvSpPr>
          <p:spPr bwMode="auto">
            <a:xfrm>
              <a:off x="5275263" y="163513"/>
              <a:ext cx="85725" cy="79375"/>
            </a:xfrm>
            <a:custGeom>
              <a:gdLst>
                <a:gd name="T0" fmla="*/ 11 w 27"/>
                <a:gd name="T1" fmla="*/ 1 h 25"/>
                <a:gd name="T2" fmla="*/ 26 w 27"/>
                <a:gd name="T3" fmla="*/ 12 h 25"/>
                <a:gd name="T4" fmla="*/ 15 w 27"/>
                <a:gd name="T5" fmla="*/ 25 h 25"/>
                <a:gd name="T6" fmla="*/ 0 w 27"/>
                <a:gd name="T7" fmla="*/ 11 h 25"/>
                <a:gd name="T8" fmla="*/ 11 w 27"/>
                <a:gd name="T9" fmla="*/ 1 h 25"/>
              </a:gd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6"/>
            <p:cNvSpPr/>
            <p:nvPr/>
          </p:nvSpPr>
          <p:spPr bwMode="auto">
            <a:xfrm>
              <a:off x="7451725" y="2000251"/>
              <a:ext cx="77788" cy="76200"/>
            </a:xfrm>
            <a:custGeom>
              <a:gdLst>
                <a:gd name="T0" fmla="*/ 11 w 24"/>
                <a:gd name="T1" fmla="*/ 1 h 24"/>
                <a:gd name="T2" fmla="*/ 24 w 24"/>
                <a:gd name="T3" fmla="*/ 14 h 24"/>
                <a:gd name="T4" fmla="*/ 14 w 24"/>
                <a:gd name="T5" fmla="*/ 24 h 24"/>
                <a:gd name="T6" fmla="*/ 0 w 24"/>
                <a:gd name="T7" fmla="*/ 11 h 24"/>
                <a:gd name="T8" fmla="*/ 11 w 24"/>
                <a:gd name="T9" fmla="*/ 1 h 24"/>
              </a:gd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7"/>
            <p:cNvSpPr/>
            <p:nvPr/>
          </p:nvSpPr>
          <p:spPr bwMode="auto">
            <a:xfrm>
              <a:off x="6089650" y="630238"/>
              <a:ext cx="74613" cy="76200"/>
            </a:xfrm>
            <a:custGeom>
              <a:gdLst>
                <a:gd name="T0" fmla="*/ 11 w 23"/>
                <a:gd name="T1" fmla="*/ 0 h 24"/>
                <a:gd name="T2" fmla="*/ 23 w 23"/>
                <a:gd name="T3" fmla="*/ 13 h 24"/>
                <a:gd name="T4" fmla="*/ 14 w 23"/>
                <a:gd name="T5" fmla="*/ 23 h 24"/>
                <a:gd name="T6" fmla="*/ 0 w 23"/>
                <a:gd name="T7" fmla="*/ 10 h 24"/>
                <a:gd name="T8" fmla="*/ 11 w 23"/>
                <a:gd name="T9" fmla="*/ 0 h 24"/>
              </a:gd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8"/>
            <p:cNvSpPr/>
            <p:nvPr/>
          </p:nvSpPr>
          <p:spPr bwMode="auto">
            <a:xfrm>
              <a:off x="6359525" y="574676"/>
              <a:ext cx="82550" cy="71438"/>
            </a:xfrm>
            <a:custGeom>
              <a:gdLst>
                <a:gd name="T0" fmla="*/ 9 w 26"/>
                <a:gd name="T1" fmla="*/ 0 h 22"/>
                <a:gd name="T2" fmla="*/ 26 w 26"/>
                <a:gd name="T3" fmla="*/ 11 h 22"/>
                <a:gd name="T4" fmla="*/ 14 w 26"/>
                <a:gd name="T5" fmla="*/ 22 h 22"/>
                <a:gd name="T6" fmla="*/ 0 w 26"/>
                <a:gd name="T7" fmla="*/ 10 h 22"/>
                <a:gd name="T8" fmla="*/ 9 w 26"/>
                <a:gd name="T9" fmla="*/ 0 h 22"/>
              </a:gd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59"/>
            <p:cNvSpPr/>
            <p:nvPr/>
          </p:nvSpPr>
          <p:spPr bwMode="auto">
            <a:xfrm>
              <a:off x="5127625" y="201613"/>
              <a:ext cx="69850" cy="76200"/>
            </a:xfrm>
            <a:custGeom>
              <a:gdLst>
                <a:gd name="T0" fmla="*/ 10 w 22"/>
                <a:gd name="T1" fmla="*/ 1 h 24"/>
                <a:gd name="T2" fmla="*/ 22 w 22"/>
                <a:gd name="T3" fmla="*/ 12 h 24"/>
                <a:gd name="T4" fmla="*/ 12 w 22"/>
                <a:gd name="T5" fmla="*/ 24 h 24"/>
                <a:gd name="T6" fmla="*/ 0 w 22"/>
                <a:gd name="T7" fmla="*/ 10 h 24"/>
                <a:gd name="T8" fmla="*/ 10 w 22"/>
                <a:gd name="T9" fmla="*/ 1 h 24"/>
              </a:gd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60"/>
            <p:cNvSpPr/>
            <p:nvPr/>
          </p:nvSpPr>
          <p:spPr bwMode="auto">
            <a:xfrm>
              <a:off x="5668963" y="377826"/>
              <a:ext cx="66675" cy="76200"/>
            </a:xfrm>
            <a:custGeom>
              <a:gdLst>
                <a:gd name="T0" fmla="*/ 8 w 21"/>
                <a:gd name="T1" fmla="*/ 0 h 24"/>
                <a:gd name="T2" fmla="*/ 21 w 21"/>
                <a:gd name="T3" fmla="*/ 15 h 24"/>
                <a:gd name="T4" fmla="*/ 14 w 21"/>
                <a:gd name="T5" fmla="*/ 24 h 24"/>
                <a:gd name="T6" fmla="*/ 0 w 21"/>
                <a:gd name="T7" fmla="*/ 8 h 24"/>
                <a:gd name="T8" fmla="*/ 8 w 21"/>
                <a:gd name="T9" fmla="*/ 0 h 24"/>
              </a:gd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61"/>
            <p:cNvSpPr/>
            <p:nvPr/>
          </p:nvSpPr>
          <p:spPr bwMode="auto">
            <a:xfrm>
              <a:off x="6394450" y="671513"/>
              <a:ext cx="66675" cy="73025"/>
            </a:xfrm>
            <a:custGeom>
              <a:gdLst>
                <a:gd name="T0" fmla="*/ 9 w 21"/>
                <a:gd name="T1" fmla="*/ 0 h 23"/>
                <a:gd name="T2" fmla="*/ 21 w 21"/>
                <a:gd name="T3" fmla="*/ 12 h 23"/>
                <a:gd name="T4" fmla="*/ 12 w 21"/>
                <a:gd name="T5" fmla="*/ 23 h 23"/>
                <a:gd name="T6" fmla="*/ 0 w 21"/>
                <a:gd name="T7" fmla="*/ 11 h 23"/>
                <a:gd name="T8" fmla="*/ 9 w 21"/>
                <a:gd name="T9" fmla="*/ 0 h 23"/>
              </a:gd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2"/>
            <p:cNvSpPr/>
            <p:nvPr/>
          </p:nvSpPr>
          <p:spPr bwMode="auto">
            <a:xfrm>
              <a:off x="7258050" y="2003426"/>
              <a:ext cx="66675" cy="76200"/>
            </a:xfrm>
            <a:custGeom>
              <a:gdLst>
                <a:gd name="T0" fmla="*/ 7 w 21"/>
                <a:gd name="T1" fmla="*/ 0 h 24"/>
                <a:gd name="T2" fmla="*/ 21 w 21"/>
                <a:gd name="T3" fmla="*/ 13 h 24"/>
                <a:gd name="T4" fmla="*/ 13 w 21"/>
                <a:gd name="T5" fmla="*/ 23 h 24"/>
                <a:gd name="T6" fmla="*/ 0 w 21"/>
                <a:gd name="T7" fmla="*/ 9 h 24"/>
                <a:gd name="T8" fmla="*/ 7 w 21"/>
                <a:gd name="T9" fmla="*/ 0 h 24"/>
              </a:gd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3"/>
            <p:cNvSpPr/>
            <p:nvPr/>
          </p:nvSpPr>
          <p:spPr bwMode="auto">
            <a:xfrm>
              <a:off x="6940550" y="1943101"/>
              <a:ext cx="63500" cy="76200"/>
            </a:xfrm>
            <a:custGeom>
              <a:gdLst>
                <a:gd name="T0" fmla="*/ 8 w 20"/>
                <a:gd name="T1" fmla="*/ 0 h 24"/>
                <a:gd name="T2" fmla="*/ 20 w 20"/>
                <a:gd name="T3" fmla="*/ 13 h 24"/>
                <a:gd name="T4" fmla="*/ 12 w 20"/>
                <a:gd name="T5" fmla="*/ 24 h 24"/>
                <a:gd name="T6" fmla="*/ 0 w 20"/>
                <a:gd name="T7" fmla="*/ 10 h 24"/>
                <a:gd name="T8" fmla="*/ 8 w 20"/>
                <a:gd name="T9" fmla="*/ 0 h 24"/>
              </a:gd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4"/>
            <p:cNvSpPr/>
            <p:nvPr/>
          </p:nvSpPr>
          <p:spPr bwMode="auto">
            <a:xfrm>
              <a:off x="6994525" y="1846263"/>
              <a:ext cx="71438" cy="60325"/>
            </a:xfrm>
            <a:custGeom>
              <a:gdLst>
                <a:gd name="T0" fmla="*/ 8 w 22"/>
                <a:gd name="T1" fmla="*/ 0 h 19"/>
                <a:gd name="T2" fmla="*/ 22 w 22"/>
                <a:gd name="T3" fmla="*/ 11 h 19"/>
                <a:gd name="T4" fmla="*/ 14 w 22"/>
                <a:gd name="T5" fmla="*/ 19 h 19"/>
                <a:gd name="T6" fmla="*/ 1 w 22"/>
                <a:gd name="T7" fmla="*/ 8 h 19"/>
                <a:gd name="T8" fmla="*/ 8 w 22"/>
                <a:gd name="T9" fmla="*/ 0 h 19"/>
              </a:gd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5"/>
            <p:cNvSpPr/>
            <p:nvPr/>
          </p:nvSpPr>
          <p:spPr bwMode="auto">
            <a:xfrm>
              <a:off x="7221538" y="1884363"/>
              <a:ext cx="65088" cy="65088"/>
            </a:xfrm>
            <a:custGeom>
              <a:gdLst>
                <a:gd name="T0" fmla="*/ 9 w 20"/>
                <a:gd name="T1" fmla="*/ 0 h 20"/>
                <a:gd name="T2" fmla="*/ 20 w 20"/>
                <a:gd name="T3" fmla="*/ 10 h 20"/>
                <a:gd name="T4" fmla="*/ 11 w 20"/>
                <a:gd name="T5" fmla="*/ 20 h 20"/>
                <a:gd name="T6" fmla="*/ 0 w 20"/>
                <a:gd name="T7" fmla="*/ 10 h 20"/>
                <a:gd name="T8" fmla="*/ 9 w 20"/>
                <a:gd name="T9" fmla="*/ 0 h 20"/>
              </a:gd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6"/>
            <p:cNvSpPr/>
            <p:nvPr/>
          </p:nvSpPr>
          <p:spPr bwMode="auto">
            <a:xfrm>
              <a:off x="6080125" y="754063"/>
              <a:ext cx="65088" cy="66675"/>
            </a:xfrm>
            <a:custGeom>
              <a:gdLst>
                <a:gd name="T0" fmla="*/ 8 w 20"/>
                <a:gd name="T1" fmla="*/ 1 h 21"/>
                <a:gd name="T2" fmla="*/ 19 w 20"/>
                <a:gd name="T3" fmla="*/ 10 h 21"/>
                <a:gd name="T4" fmla="*/ 10 w 20"/>
                <a:gd name="T5" fmla="*/ 20 h 21"/>
                <a:gd name="T6" fmla="*/ 0 w 20"/>
                <a:gd name="T7" fmla="*/ 10 h 21"/>
                <a:gd name="T8" fmla="*/ 8 w 20"/>
                <a:gd name="T9" fmla="*/ 1 h 21"/>
              </a:gd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7"/>
            <p:cNvSpPr/>
            <p:nvPr/>
          </p:nvSpPr>
          <p:spPr bwMode="auto">
            <a:xfrm>
              <a:off x="5888038" y="393701"/>
              <a:ext cx="61913" cy="57150"/>
            </a:xfrm>
            <a:custGeom>
              <a:gdLst>
                <a:gd name="T0" fmla="*/ 6 w 19"/>
                <a:gd name="T1" fmla="*/ 0 h 18"/>
                <a:gd name="T2" fmla="*/ 19 w 19"/>
                <a:gd name="T3" fmla="*/ 10 h 18"/>
                <a:gd name="T4" fmla="*/ 11 w 19"/>
                <a:gd name="T5" fmla="*/ 18 h 18"/>
                <a:gd name="T6" fmla="*/ 0 w 19"/>
                <a:gd name="T7" fmla="*/ 7 h 18"/>
                <a:gd name="T8" fmla="*/ 6 w 19"/>
                <a:gd name="T9" fmla="*/ 0 h 18"/>
              </a:gd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8"/>
            <p:cNvSpPr/>
            <p:nvPr/>
          </p:nvSpPr>
          <p:spPr bwMode="auto">
            <a:xfrm>
              <a:off x="7529513" y="2182813"/>
              <a:ext cx="53975" cy="57150"/>
            </a:xfrm>
            <a:custGeom>
              <a:gdLst>
                <a:gd name="T0" fmla="*/ 8 w 17"/>
                <a:gd name="T1" fmla="*/ 0 h 18"/>
                <a:gd name="T2" fmla="*/ 17 w 17"/>
                <a:gd name="T3" fmla="*/ 9 h 18"/>
                <a:gd name="T4" fmla="*/ 8 w 17"/>
                <a:gd name="T5" fmla="*/ 18 h 18"/>
                <a:gd name="T6" fmla="*/ 0 w 17"/>
                <a:gd name="T7" fmla="*/ 8 h 18"/>
                <a:gd name="T8" fmla="*/ 8 w 17"/>
                <a:gd name="T9" fmla="*/ 0 h 18"/>
              </a:gd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9"/>
            <p:cNvSpPr/>
            <p:nvPr/>
          </p:nvSpPr>
          <p:spPr bwMode="auto">
            <a:xfrm>
              <a:off x="5430838" y="211138"/>
              <a:ext cx="65088" cy="50800"/>
            </a:xfrm>
            <a:custGeom>
              <a:gdLst>
                <a:gd name="T0" fmla="*/ 9 w 20"/>
                <a:gd name="T1" fmla="*/ 0 h 16"/>
                <a:gd name="T2" fmla="*/ 20 w 20"/>
                <a:gd name="T3" fmla="*/ 9 h 16"/>
                <a:gd name="T4" fmla="*/ 13 w 20"/>
                <a:gd name="T5" fmla="*/ 16 h 16"/>
                <a:gd name="T6" fmla="*/ 0 w 20"/>
                <a:gd name="T7" fmla="*/ 7 h 16"/>
                <a:gd name="T8" fmla="*/ 9 w 20"/>
                <a:gd name="T9" fmla="*/ 0 h 16"/>
              </a:gd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70"/>
            <p:cNvSpPr/>
            <p:nvPr/>
          </p:nvSpPr>
          <p:spPr bwMode="auto">
            <a:xfrm>
              <a:off x="5224463" y="277813"/>
              <a:ext cx="50800" cy="55563"/>
            </a:xfrm>
            <a:custGeom>
              <a:gdLst>
                <a:gd name="T0" fmla="*/ 8 w 16"/>
                <a:gd name="T1" fmla="*/ 0 h 17"/>
                <a:gd name="T2" fmla="*/ 15 w 16"/>
                <a:gd name="T3" fmla="*/ 9 h 17"/>
                <a:gd name="T4" fmla="*/ 9 w 16"/>
                <a:gd name="T5" fmla="*/ 17 h 17"/>
                <a:gd name="T6" fmla="*/ 0 w 16"/>
                <a:gd name="T7" fmla="*/ 10 h 17"/>
                <a:gd name="T8" fmla="*/ 8 w 16"/>
                <a:gd name="T9" fmla="*/ 0 h 17"/>
              </a:gd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71"/>
            <p:cNvSpPr/>
            <p:nvPr/>
          </p:nvSpPr>
          <p:spPr bwMode="auto">
            <a:xfrm>
              <a:off x="5565775" y="182563"/>
              <a:ext cx="57150" cy="60325"/>
            </a:xfrm>
            <a:custGeom>
              <a:gdLst>
                <a:gd name="T0" fmla="*/ 7 w 18"/>
                <a:gd name="T1" fmla="*/ 2 h 19"/>
                <a:gd name="T2" fmla="*/ 18 w 18"/>
                <a:gd name="T3" fmla="*/ 10 h 19"/>
                <a:gd name="T4" fmla="*/ 12 w 18"/>
                <a:gd name="T5" fmla="*/ 18 h 19"/>
                <a:gd name="T6" fmla="*/ 0 w 18"/>
                <a:gd name="T7" fmla="*/ 8 h 19"/>
                <a:gd name="T8" fmla="*/ 7 w 18"/>
                <a:gd name="T9" fmla="*/ 2 h 19"/>
              </a:gd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2"/>
            <p:cNvSpPr/>
            <p:nvPr/>
          </p:nvSpPr>
          <p:spPr bwMode="auto">
            <a:xfrm>
              <a:off x="7372350" y="2044701"/>
              <a:ext cx="53975" cy="57150"/>
            </a:xfrm>
            <a:custGeom>
              <a:gdLst>
                <a:gd name="T0" fmla="*/ 7 w 17"/>
                <a:gd name="T1" fmla="*/ 1 h 18"/>
                <a:gd name="T2" fmla="*/ 16 w 17"/>
                <a:gd name="T3" fmla="*/ 11 h 18"/>
                <a:gd name="T4" fmla="*/ 12 w 17"/>
                <a:gd name="T5" fmla="*/ 18 h 18"/>
                <a:gd name="T6" fmla="*/ 0 w 17"/>
                <a:gd name="T7" fmla="*/ 8 h 18"/>
                <a:gd name="T8" fmla="*/ 7 w 17"/>
                <a:gd name="T9" fmla="*/ 1 h 18"/>
              </a:gd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3"/>
            <p:cNvSpPr/>
            <p:nvPr/>
          </p:nvSpPr>
          <p:spPr bwMode="auto">
            <a:xfrm>
              <a:off x="5773738" y="488951"/>
              <a:ext cx="57150" cy="47625"/>
            </a:xfrm>
            <a:custGeom>
              <a:gdLst>
                <a:gd name="T0" fmla="*/ 8 w 18"/>
                <a:gd name="T1" fmla="*/ 0 h 15"/>
                <a:gd name="T2" fmla="*/ 18 w 18"/>
                <a:gd name="T3" fmla="*/ 9 h 15"/>
                <a:gd name="T4" fmla="*/ 13 w 18"/>
                <a:gd name="T5" fmla="*/ 15 h 15"/>
                <a:gd name="T6" fmla="*/ 1 w 18"/>
                <a:gd name="T7" fmla="*/ 6 h 15"/>
                <a:gd name="T8" fmla="*/ 8 w 18"/>
                <a:gd name="T9" fmla="*/ 0 h 15"/>
              </a:gd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4"/>
            <p:cNvSpPr/>
            <p:nvPr/>
          </p:nvSpPr>
          <p:spPr bwMode="auto">
            <a:xfrm>
              <a:off x="5648325" y="265113"/>
              <a:ext cx="49213" cy="52388"/>
            </a:xfrm>
            <a:custGeom>
              <a:gdLst>
                <a:gd name="T0" fmla="*/ 7 w 15"/>
                <a:gd name="T1" fmla="*/ 1 h 16"/>
                <a:gd name="T2" fmla="*/ 15 w 15"/>
                <a:gd name="T3" fmla="*/ 12 h 16"/>
                <a:gd name="T4" fmla="*/ 8 w 15"/>
                <a:gd name="T5" fmla="*/ 16 h 16"/>
                <a:gd name="T6" fmla="*/ 0 w 15"/>
                <a:gd name="T7" fmla="*/ 7 h 16"/>
                <a:gd name="T8" fmla="*/ 7 w 15"/>
                <a:gd name="T9" fmla="*/ 1 h 16"/>
              </a:gd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5"/>
            <p:cNvSpPr/>
            <p:nvPr/>
          </p:nvSpPr>
          <p:spPr bwMode="auto">
            <a:xfrm>
              <a:off x="6873875" y="1868488"/>
              <a:ext cx="53975" cy="52388"/>
            </a:xfrm>
            <a:custGeom>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6"/>
            <p:cNvSpPr/>
            <p:nvPr/>
          </p:nvSpPr>
          <p:spPr bwMode="auto">
            <a:xfrm>
              <a:off x="7366000" y="1955801"/>
              <a:ext cx="44450" cy="47625"/>
            </a:xfrm>
            <a:custGeom>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7"/>
            <p:cNvSpPr/>
            <p:nvPr/>
          </p:nvSpPr>
          <p:spPr bwMode="auto">
            <a:xfrm>
              <a:off x="6000750" y="719138"/>
              <a:ext cx="44450" cy="53975"/>
            </a:xfrm>
            <a:custGeom>
              <a:gdLst>
                <a:gd name="T0" fmla="*/ 6 w 14"/>
                <a:gd name="T1" fmla="*/ 0 h 17"/>
                <a:gd name="T2" fmla="*/ 14 w 14"/>
                <a:gd name="T3" fmla="*/ 9 h 17"/>
                <a:gd name="T4" fmla="*/ 8 w 14"/>
                <a:gd name="T5" fmla="*/ 17 h 17"/>
                <a:gd name="T6" fmla="*/ 0 w 14"/>
                <a:gd name="T7" fmla="*/ 6 h 17"/>
                <a:gd name="T8" fmla="*/ 6 w 14"/>
                <a:gd name="T9" fmla="*/ 0 h 17"/>
              </a:gd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8"/>
            <p:cNvSpPr/>
            <p:nvPr/>
          </p:nvSpPr>
          <p:spPr bwMode="auto">
            <a:xfrm>
              <a:off x="6297613" y="700088"/>
              <a:ext cx="41275" cy="50800"/>
            </a:xfrm>
            <a:custGeom>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9"/>
            <p:cNvSpPr/>
            <p:nvPr/>
          </p:nvSpPr>
          <p:spPr bwMode="auto">
            <a:xfrm>
              <a:off x="6499225" y="658813"/>
              <a:ext cx="41275" cy="50800"/>
            </a:xfrm>
            <a:custGeom>
              <a:gdLst>
                <a:gd name="T0" fmla="*/ 13 w 13"/>
                <a:gd name="T1" fmla="*/ 10 h 16"/>
                <a:gd name="T2" fmla="*/ 7 w 13"/>
                <a:gd name="T3" fmla="*/ 16 h 16"/>
                <a:gd name="T4" fmla="*/ 0 w 13"/>
                <a:gd name="T5" fmla="*/ 8 h 16"/>
                <a:gd name="T6" fmla="*/ 7 w 13"/>
                <a:gd name="T7" fmla="*/ 0 h 16"/>
                <a:gd name="T8" fmla="*/ 13 w 13"/>
                <a:gd name="T9" fmla="*/ 10 h 16"/>
              </a:gd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80"/>
            <p:cNvSpPr/>
            <p:nvPr/>
          </p:nvSpPr>
          <p:spPr bwMode="auto">
            <a:xfrm>
              <a:off x="6227763" y="630238"/>
              <a:ext cx="44450" cy="44450"/>
            </a:xfrm>
            <a:custGeom>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81"/>
            <p:cNvSpPr/>
            <p:nvPr/>
          </p:nvSpPr>
          <p:spPr bwMode="auto">
            <a:xfrm>
              <a:off x="7177088" y="1990726"/>
              <a:ext cx="38100" cy="50800"/>
            </a:xfrm>
            <a:custGeom>
              <a:gdLst>
                <a:gd name="T0" fmla="*/ 11 w 12"/>
                <a:gd name="T1" fmla="*/ 9 h 16"/>
                <a:gd name="T2" fmla="*/ 6 w 12"/>
                <a:gd name="T3" fmla="*/ 16 h 16"/>
                <a:gd name="T4" fmla="*/ 0 w 12"/>
                <a:gd name="T5" fmla="*/ 9 h 16"/>
                <a:gd name="T6" fmla="*/ 5 w 12"/>
                <a:gd name="T7" fmla="*/ 0 h 16"/>
                <a:gd name="T8" fmla="*/ 11 w 12"/>
                <a:gd name="T9" fmla="*/ 9 h 16"/>
              </a:gd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2"/>
            <p:cNvSpPr/>
            <p:nvPr/>
          </p:nvSpPr>
          <p:spPr bwMode="auto">
            <a:xfrm>
              <a:off x="7526338" y="2111376"/>
              <a:ext cx="44450" cy="44450"/>
            </a:xfrm>
            <a:custGeom>
              <a:gdLst>
                <a:gd name="T0" fmla="*/ 5 w 14"/>
                <a:gd name="T1" fmla="*/ 0 h 14"/>
                <a:gd name="T2" fmla="*/ 14 w 14"/>
                <a:gd name="T3" fmla="*/ 7 h 14"/>
                <a:gd name="T4" fmla="*/ 7 w 14"/>
                <a:gd name="T5" fmla="*/ 14 h 14"/>
                <a:gd name="T6" fmla="*/ 0 w 14"/>
                <a:gd name="T7" fmla="*/ 6 h 14"/>
                <a:gd name="T8" fmla="*/ 5 w 14"/>
                <a:gd name="T9" fmla="*/ 0 h 14"/>
              </a:gd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3"/>
            <p:cNvSpPr/>
            <p:nvPr/>
          </p:nvSpPr>
          <p:spPr bwMode="auto">
            <a:xfrm>
              <a:off x="7126288" y="1878013"/>
              <a:ext cx="44450" cy="39688"/>
            </a:xfrm>
            <a:custGeom>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 name="Freeform 9"/>
          <p:cNvSpPr/>
          <p:nvPr userDrawn="1"/>
        </p:nvSpPr>
        <p:spPr bwMode="auto">
          <a:xfrm rot="287899">
            <a:off x="-98361" y="-10736"/>
            <a:ext cx="12549928" cy="6869818"/>
          </a:xfrm>
          <a:custGeom>
            <a:gdLst>
              <a:gd name="T0" fmla="*/ 1073 w 1201"/>
              <a:gd name="T1" fmla="*/ 381 h 847"/>
              <a:gd name="T2" fmla="*/ 1098 w 1201"/>
              <a:gd name="T3" fmla="*/ 180 h 847"/>
              <a:gd name="T4" fmla="*/ 1154 w 1201"/>
              <a:gd name="T5" fmla="*/ 160 h 847"/>
              <a:gd name="T6" fmla="*/ 1083 w 1201"/>
              <a:gd name="T7" fmla="*/ 155 h 847"/>
              <a:gd name="T8" fmla="*/ 1078 w 1201"/>
              <a:gd name="T9" fmla="*/ 59 h 847"/>
              <a:gd name="T10" fmla="*/ 1121 w 1201"/>
              <a:gd name="T11" fmla="*/ 79 h 847"/>
              <a:gd name="T12" fmla="*/ 1032 w 1201"/>
              <a:gd name="T13" fmla="*/ 128 h 847"/>
              <a:gd name="T14" fmla="*/ 1020 w 1201"/>
              <a:gd name="T15" fmla="*/ 60 h 847"/>
              <a:gd name="T16" fmla="*/ 1026 w 1201"/>
              <a:gd name="T17" fmla="*/ 101 h 847"/>
              <a:gd name="T18" fmla="*/ 581 w 1201"/>
              <a:gd name="T19" fmla="*/ 102 h 847"/>
              <a:gd name="T20" fmla="*/ 561 w 1201"/>
              <a:gd name="T21" fmla="*/ 5 h 847"/>
              <a:gd name="T22" fmla="*/ 588 w 1201"/>
              <a:gd name="T23" fmla="*/ 74 h 847"/>
              <a:gd name="T24" fmla="*/ 124 w 1201"/>
              <a:gd name="T25" fmla="*/ 183 h 847"/>
              <a:gd name="T26" fmla="*/ 123 w 1201"/>
              <a:gd name="T27" fmla="*/ 141 h 847"/>
              <a:gd name="T28" fmla="*/ 123 w 1201"/>
              <a:gd name="T29" fmla="*/ 210 h 847"/>
              <a:gd name="T30" fmla="*/ 27 w 1201"/>
              <a:gd name="T31" fmla="*/ 178 h 847"/>
              <a:gd name="T32" fmla="*/ 65 w 1201"/>
              <a:gd name="T33" fmla="*/ 150 h 847"/>
              <a:gd name="T34" fmla="*/ 78 w 1201"/>
              <a:gd name="T35" fmla="*/ 246 h 847"/>
              <a:gd name="T36" fmla="*/ 9 w 1201"/>
              <a:gd name="T37" fmla="*/ 263 h 847"/>
              <a:gd name="T38" fmla="*/ 67 w 1201"/>
              <a:gd name="T39" fmla="*/ 273 h 847"/>
              <a:gd name="T40" fmla="*/ 128 w 1201"/>
              <a:gd name="T41" fmla="*/ 466 h 847"/>
              <a:gd name="T42" fmla="*/ 103 w 1201"/>
              <a:gd name="T43" fmla="*/ 667 h 847"/>
              <a:gd name="T44" fmla="*/ 47 w 1201"/>
              <a:gd name="T45" fmla="*/ 687 h 847"/>
              <a:gd name="T46" fmla="*/ 118 w 1201"/>
              <a:gd name="T47" fmla="*/ 691 h 847"/>
              <a:gd name="T48" fmla="*/ 123 w 1201"/>
              <a:gd name="T49" fmla="*/ 788 h 847"/>
              <a:gd name="T50" fmla="*/ 80 w 1201"/>
              <a:gd name="T51" fmla="*/ 767 h 847"/>
              <a:gd name="T52" fmla="*/ 169 w 1201"/>
              <a:gd name="T53" fmla="*/ 719 h 847"/>
              <a:gd name="T54" fmla="*/ 181 w 1201"/>
              <a:gd name="T55" fmla="*/ 787 h 847"/>
              <a:gd name="T56" fmla="*/ 174 w 1201"/>
              <a:gd name="T57" fmla="*/ 745 h 847"/>
              <a:gd name="T58" fmla="*/ 620 w 1201"/>
              <a:gd name="T59" fmla="*/ 745 h 847"/>
              <a:gd name="T60" fmla="*/ 640 w 1201"/>
              <a:gd name="T61" fmla="*/ 842 h 847"/>
              <a:gd name="T62" fmla="*/ 613 w 1201"/>
              <a:gd name="T63" fmla="*/ 773 h 847"/>
              <a:gd name="T64" fmla="*/ 1077 w 1201"/>
              <a:gd name="T65" fmla="*/ 664 h 847"/>
              <a:gd name="T66" fmla="*/ 1078 w 1201"/>
              <a:gd name="T67" fmla="*/ 706 h 847"/>
              <a:gd name="T68" fmla="*/ 1078 w 1201"/>
              <a:gd name="T69" fmla="*/ 637 h 847"/>
              <a:gd name="T70" fmla="*/ 1174 w 1201"/>
              <a:gd name="T71" fmla="*/ 669 h 847"/>
              <a:gd name="T72" fmla="*/ 1136 w 1201"/>
              <a:gd name="T73" fmla="*/ 697 h 847"/>
              <a:gd name="T74" fmla="*/ 1123 w 1201"/>
              <a:gd name="T75" fmla="*/ 601 h 847"/>
              <a:gd name="T76" fmla="*/ 1192 w 1201"/>
              <a:gd name="T77" fmla="*/ 583 h 847"/>
              <a:gd name="T78" fmla="*/ 1134 w 1201"/>
              <a:gd name="T79" fmla="*/ 574 h 847"/>
              <a:gd name="T80" fmla="*/ 1073 w 1201"/>
              <a:gd name="T81" fmla="*/ 381 h 8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1" h="846">
                <a:moveTo>
                  <a:pt x="1073" y="381"/>
                </a:moveTo>
                <a:cubicBezTo>
                  <a:pt x="1065" y="291"/>
                  <a:pt x="1086" y="211"/>
                  <a:pt x="1098" y="180"/>
                </a:cubicBezTo>
                <a:cubicBezTo>
                  <a:pt x="1111" y="149"/>
                  <a:pt x="1153" y="130"/>
                  <a:pt x="1154" y="160"/>
                </a:cubicBezTo>
                <a:cubicBezTo>
                  <a:pt x="1154" y="191"/>
                  <a:pt x="1097" y="173"/>
                  <a:pt x="1083" y="155"/>
                </a:cubicBezTo>
                <a:cubicBezTo>
                  <a:pt x="1061" y="129"/>
                  <a:pt x="1059" y="109"/>
                  <a:pt x="1078" y="59"/>
                </a:cubicBezTo>
                <a:cubicBezTo>
                  <a:pt x="1098" y="9"/>
                  <a:pt x="1140" y="32"/>
                  <a:pt x="1121" y="79"/>
                </a:cubicBezTo>
                <a:cubicBezTo>
                  <a:pt x="1102" y="127"/>
                  <a:pt x="1061" y="141"/>
                  <a:pt x="1032" y="128"/>
                </a:cubicBezTo>
                <a:cubicBezTo>
                  <a:pt x="991" y="99"/>
                  <a:pt x="1003" y="61"/>
                  <a:pt x="1020" y="60"/>
                </a:cubicBezTo>
                <a:cubicBezTo>
                  <a:pt x="1032" y="60"/>
                  <a:pt x="1048" y="74"/>
                  <a:pt x="1026" y="101"/>
                </a:cubicBezTo>
                <a:cubicBezTo>
                  <a:pt x="958" y="209"/>
                  <a:pt x="677" y="155"/>
                  <a:pt x="581" y="102"/>
                </a:cubicBezTo>
                <a:cubicBezTo>
                  <a:pt x="510" y="63"/>
                  <a:pt x="533" y="11"/>
                  <a:pt x="561" y="5"/>
                </a:cubicBezTo>
                <a:cubicBezTo>
                  <a:pt x="585" y="0"/>
                  <a:pt x="613" y="19"/>
                  <a:pt x="588" y="74"/>
                </a:cubicBezTo>
                <a:cubicBezTo>
                  <a:pt x="564" y="141"/>
                  <a:pt x="224" y="291"/>
                  <a:pt x="124" y="183"/>
                </a:cubicBezTo>
                <a:cubicBezTo>
                  <a:pt x="98" y="160"/>
                  <a:pt x="111" y="143"/>
                  <a:pt x="123" y="141"/>
                </a:cubicBezTo>
                <a:cubicBezTo>
                  <a:pt x="140" y="139"/>
                  <a:pt x="158" y="174"/>
                  <a:pt x="123" y="210"/>
                </a:cubicBezTo>
                <a:cubicBezTo>
                  <a:pt x="97" y="228"/>
                  <a:pt x="54" y="222"/>
                  <a:pt x="27" y="178"/>
                </a:cubicBezTo>
                <a:cubicBezTo>
                  <a:pt x="0" y="134"/>
                  <a:pt x="37" y="104"/>
                  <a:pt x="65" y="150"/>
                </a:cubicBezTo>
                <a:cubicBezTo>
                  <a:pt x="93" y="196"/>
                  <a:pt x="95" y="216"/>
                  <a:pt x="78" y="246"/>
                </a:cubicBezTo>
                <a:cubicBezTo>
                  <a:pt x="67" y="265"/>
                  <a:pt x="15" y="293"/>
                  <a:pt x="9" y="263"/>
                </a:cubicBezTo>
                <a:cubicBezTo>
                  <a:pt x="4" y="234"/>
                  <a:pt x="49" y="245"/>
                  <a:pt x="67" y="273"/>
                </a:cubicBezTo>
                <a:cubicBezTo>
                  <a:pt x="85" y="301"/>
                  <a:pt x="121" y="391"/>
                  <a:pt x="128" y="466"/>
                </a:cubicBezTo>
                <a:cubicBezTo>
                  <a:pt x="135" y="544"/>
                  <a:pt x="115" y="636"/>
                  <a:pt x="103" y="667"/>
                </a:cubicBezTo>
                <a:cubicBezTo>
                  <a:pt x="90" y="697"/>
                  <a:pt x="48" y="716"/>
                  <a:pt x="47" y="687"/>
                </a:cubicBezTo>
                <a:cubicBezTo>
                  <a:pt x="47" y="656"/>
                  <a:pt x="104" y="674"/>
                  <a:pt x="118" y="691"/>
                </a:cubicBezTo>
                <a:cubicBezTo>
                  <a:pt x="140" y="718"/>
                  <a:pt x="142" y="737"/>
                  <a:pt x="123" y="788"/>
                </a:cubicBezTo>
                <a:cubicBezTo>
                  <a:pt x="103" y="838"/>
                  <a:pt x="61" y="815"/>
                  <a:pt x="80" y="767"/>
                </a:cubicBezTo>
                <a:cubicBezTo>
                  <a:pt x="99" y="719"/>
                  <a:pt x="140" y="706"/>
                  <a:pt x="169" y="719"/>
                </a:cubicBezTo>
                <a:cubicBezTo>
                  <a:pt x="210" y="748"/>
                  <a:pt x="198" y="786"/>
                  <a:pt x="181" y="787"/>
                </a:cubicBezTo>
                <a:cubicBezTo>
                  <a:pt x="169" y="787"/>
                  <a:pt x="153" y="773"/>
                  <a:pt x="174" y="745"/>
                </a:cubicBezTo>
                <a:cubicBezTo>
                  <a:pt x="243" y="638"/>
                  <a:pt x="524" y="692"/>
                  <a:pt x="620" y="745"/>
                </a:cubicBezTo>
                <a:cubicBezTo>
                  <a:pt x="691" y="784"/>
                  <a:pt x="668" y="836"/>
                  <a:pt x="640" y="842"/>
                </a:cubicBezTo>
                <a:cubicBezTo>
                  <a:pt x="616" y="847"/>
                  <a:pt x="588" y="828"/>
                  <a:pt x="613" y="773"/>
                </a:cubicBezTo>
                <a:cubicBezTo>
                  <a:pt x="637" y="706"/>
                  <a:pt x="977" y="555"/>
                  <a:pt x="1077" y="664"/>
                </a:cubicBezTo>
                <a:cubicBezTo>
                  <a:pt x="1103" y="687"/>
                  <a:pt x="1090" y="704"/>
                  <a:pt x="1078" y="706"/>
                </a:cubicBezTo>
                <a:cubicBezTo>
                  <a:pt x="1061" y="708"/>
                  <a:pt x="1043" y="673"/>
                  <a:pt x="1078" y="637"/>
                </a:cubicBezTo>
                <a:cubicBezTo>
                  <a:pt x="1104" y="619"/>
                  <a:pt x="1147" y="625"/>
                  <a:pt x="1174" y="669"/>
                </a:cubicBezTo>
                <a:cubicBezTo>
                  <a:pt x="1201" y="713"/>
                  <a:pt x="1164" y="743"/>
                  <a:pt x="1136" y="697"/>
                </a:cubicBezTo>
                <a:cubicBezTo>
                  <a:pt x="1108" y="650"/>
                  <a:pt x="1106" y="631"/>
                  <a:pt x="1123" y="601"/>
                </a:cubicBezTo>
                <a:cubicBezTo>
                  <a:pt x="1134" y="582"/>
                  <a:pt x="1186" y="554"/>
                  <a:pt x="1192" y="583"/>
                </a:cubicBezTo>
                <a:cubicBezTo>
                  <a:pt x="1197" y="613"/>
                  <a:pt x="1152" y="602"/>
                  <a:pt x="1134" y="574"/>
                </a:cubicBezTo>
                <a:cubicBezTo>
                  <a:pt x="1116" y="546"/>
                  <a:pt x="1080" y="458"/>
                  <a:pt x="1073" y="381"/>
                </a:cubicBezTo>
                <a:close/>
              </a:path>
            </a:pathLst>
          </a:custGeom>
          <a:solidFill>
            <a:srgbClr val="CEE0D9"/>
          </a:solidFill>
          <a:ln w="22225" cap="flat">
            <a:solidFill>
              <a:srgbClr val="603811"/>
            </a:solidFill>
            <a:prstDash val="solid"/>
            <a:miter lim="800000"/>
          </a:ln>
        </p:spPr>
        <p:txBody>
          <a:bodyPr vert="horz" wrap="square" lIns="91440" tIns="45720" rIns="91440" bIns="45720" numCol="1" anchor="t" anchorCtr="0" compatLnSpc="1">
            <a:prstTxWarp prst="textNoShape">
              <a:avLst/>
            </a:prstTxWarp>
          </a:bodyPr>
          <a:lstStyle/>
          <a:p>
            <a:endParaRPr lang="zh-CN" altLang="en-US"/>
          </a:p>
        </p:txBody>
      </p:sp>
      <p:grpSp>
        <p:nvGrpSpPr>
          <p:cNvPr id="9" name="组合 8"/>
          <p:cNvGrpSpPr/>
          <p:nvPr userDrawn="1"/>
        </p:nvGrpSpPr>
        <p:grpSpPr>
          <a:xfrm>
            <a:off x="8476679" y="342326"/>
            <a:ext cx="1195387" cy="1185863"/>
            <a:chOff x="7272338" y="868363"/>
            <a:chExt cx="1195387" cy="1185863"/>
          </a:xfrm>
        </p:grpSpPr>
        <p:sp>
          <p:nvSpPr>
            <p:cNvPr id="10" name="Freeform 15"/>
            <p:cNvSpPr/>
            <p:nvPr/>
          </p:nvSpPr>
          <p:spPr bwMode="auto">
            <a:xfrm>
              <a:off x="7272338" y="868363"/>
              <a:ext cx="992187" cy="925513"/>
            </a:xfrm>
            <a:custGeom>
              <a:gdLst>
                <a:gd name="T0" fmla="*/ 233 w 233"/>
                <a:gd name="T1" fmla="*/ 96 h 217"/>
                <a:gd name="T2" fmla="*/ 170 w 233"/>
                <a:gd name="T3" fmla="*/ 71 h 217"/>
                <a:gd name="T4" fmla="*/ 24 w 233"/>
                <a:gd name="T5" fmla="*/ 73 h 217"/>
                <a:gd name="T6" fmla="*/ 82 w 233"/>
                <a:gd name="T7" fmla="*/ 198 h 217"/>
                <a:gd name="T8" fmla="*/ 233 w 233"/>
                <a:gd name="T9" fmla="*/ 96 h 217"/>
              </a:gdLst>
              <a:cxnLst>
                <a:cxn ang="0">
                  <a:pos x="T0" y="T1"/>
                </a:cxn>
                <a:cxn ang="0">
                  <a:pos x="T2" y="T3"/>
                </a:cxn>
                <a:cxn ang="0">
                  <a:pos x="T4" y="T5"/>
                </a:cxn>
                <a:cxn ang="0">
                  <a:pos x="T6" y="T7"/>
                </a:cxn>
                <a:cxn ang="0">
                  <a:pos x="T8" y="T9"/>
                </a:cxn>
              </a:cxnLst>
              <a:rect l="0" t="0" r="r" b="b"/>
              <a:pathLst>
                <a:path w="233" h="216">
                  <a:moveTo>
                    <a:pt x="233" y="96"/>
                  </a:moveTo>
                  <a:cubicBezTo>
                    <a:pt x="233" y="96"/>
                    <a:pt x="202" y="95"/>
                    <a:pt x="170" y="71"/>
                  </a:cubicBezTo>
                  <a:cubicBezTo>
                    <a:pt x="137" y="47"/>
                    <a:pt x="48" y="0"/>
                    <a:pt x="24" y="73"/>
                  </a:cubicBezTo>
                  <a:cubicBezTo>
                    <a:pt x="4" y="133"/>
                    <a:pt x="0" y="180"/>
                    <a:pt x="82" y="198"/>
                  </a:cubicBezTo>
                  <a:cubicBezTo>
                    <a:pt x="163" y="217"/>
                    <a:pt x="225" y="150"/>
                    <a:pt x="233" y="96"/>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6"/>
            <p:cNvSpPr/>
            <p:nvPr/>
          </p:nvSpPr>
          <p:spPr bwMode="auto">
            <a:xfrm>
              <a:off x="7272338" y="877888"/>
              <a:ext cx="987425" cy="920750"/>
            </a:xfrm>
            <a:custGeom>
              <a:gdLst>
                <a:gd name="T0" fmla="*/ 232 w 232"/>
                <a:gd name="T1" fmla="*/ 95 h 216"/>
                <a:gd name="T2" fmla="*/ 169 w 232"/>
                <a:gd name="T3" fmla="*/ 70 h 216"/>
                <a:gd name="T4" fmla="*/ 24 w 232"/>
                <a:gd name="T5" fmla="*/ 72 h 216"/>
                <a:gd name="T6" fmla="*/ 81 w 232"/>
                <a:gd name="T7" fmla="*/ 198 h 216"/>
                <a:gd name="T8" fmla="*/ 232 w 232"/>
                <a:gd name="T9" fmla="*/ 95 h 216"/>
              </a:gdLst>
              <a:cxnLst>
                <a:cxn ang="0">
                  <a:pos x="T0" y="T1"/>
                </a:cxn>
                <a:cxn ang="0">
                  <a:pos x="T2" y="T3"/>
                </a:cxn>
                <a:cxn ang="0">
                  <a:pos x="T4" y="T5"/>
                </a:cxn>
                <a:cxn ang="0">
                  <a:pos x="T6" y="T7"/>
                </a:cxn>
                <a:cxn ang="0">
                  <a:pos x="T8" y="T9"/>
                </a:cxn>
              </a:cxnLst>
              <a:rect l="0" t="0" r="r" b="b"/>
              <a:pathLst>
                <a:path w="231" h="216">
                  <a:moveTo>
                    <a:pt x="232" y="95"/>
                  </a:moveTo>
                  <a:cubicBezTo>
                    <a:pt x="232" y="95"/>
                    <a:pt x="202" y="94"/>
                    <a:pt x="169" y="70"/>
                  </a:cubicBezTo>
                  <a:cubicBezTo>
                    <a:pt x="137" y="47"/>
                    <a:pt x="48" y="0"/>
                    <a:pt x="24" y="72"/>
                  </a:cubicBezTo>
                  <a:cubicBezTo>
                    <a:pt x="4" y="133"/>
                    <a:pt x="0" y="179"/>
                    <a:pt x="81" y="198"/>
                  </a:cubicBezTo>
                  <a:cubicBezTo>
                    <a:pt x="163" y="216"/>
                    <a:pt x="225" y="149"/>
                    <a:pt x="232" y="95"/>
                  </a:cubicBezTo>
                  <a:close/>
                </a:path>
              </a:pathLst>
            </a:custGeom>
            <a:noFill/>
            <a:ln w="174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7"/>
            <p:cNvSpPr/>
            <p:nvPr/>
          </p:nvSpPr>
          <p:spPr bwMode="auto">
            <a:xfrm>
              <a:off x="7488238" y="1146175"/>
              <a:ext cx="68262" cy="63500"/>
            </a:xfrm>
            <a:custGeom>
              <a:gdLst>
                <a:gd name="T0" fmla="*/ 2 w 16"/>
                <a:gd name="T1" fmla="*/ 4 h 15"/>
                <a:gd name="T2" fmla="*/ 5 w 16"/>
                <a:gd name="T3" fmla="*/ 14 h 15"/>
                <a:gd name="T4" fmla="*/ 14 w 16"/>
                <a:gd name="T5" fmla="*/ 10 h 15"/>
                <a:gd name="T6" fmla="*/ 11 w 16"/>
                <a:gd name="T7" fmla="*/ 1 h 15"/>
                <a:gd name="T8" fmla="*/ 2 w 16"/>
                <a:gd name="T9" fmla="*/ 4 h 15"/>
              </a:gdLst>
              <a:cxnLst>
                <a:cxn ang="0">
                  <a:pos x="T0" y="T1"/>
                </a:cxn>
                <a:cxn ang="0">
                  <a:pos x="T2" y="T3"/>
                </a:cxn>
                <a:cxn ang="0">
                  <a:pos x="T4" y="T5"/>
                </a:cxn>
                <a:cxn ang="0">
                  <a:pos x="T6" y="T7"/>
                </a:cxn>
                <a:cxn ang="0">
                  <a:pos x="T8" y="T9"/>
                </a:cxn>
              </a:cxnLst>
              <a:rect l="0" t="0" r="r" b="b"/>
              <a:pathLst>
                <a:path w="16" h="15">
                  <a:moveTo>
                    <a:pt x="2" y="4"/>
                  </a:moveTo>
                  <a:cubicBezTo>
                    <a:pt x="0" y="8"/>
                    <a:pt x="2" y="12"/>
                    <a:pt x="5" y="14"/>
                  </a:cubicBezTo>
                  <a:cubicBezTo>
                    <a:pt x="9" y="15"/>
                    <a:pt x="13" y="14"/>
                    <a:pt x="14" y="10"/>
                  </a:cubicBezTo>
                  <a:cubicBezTo>
                    <a:pt x="16" y="7"/>
                    <a:pt x="14" y="3"/>
                    <a:pt x="11" y="1"/>
                  </a:cubicBezTo>
                  <a:cubicBezTo>
                    <a:pt x="8" y="0"/>
                    <a:pt x="4" y="1"/>
                    <a:pt x="2"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Line 18"/>
            <p:cNvSpPr>
              <a:spLocks noChangeShapeType="1"/>
            </p:cNvSpPr>
            <p:nvPr/>
          </p:nvSpPr>
          <p:spPr bwMode="auto">
            <a:xfrm flipH="1">
              <a:off x="7523163" y="1704975"/>
              <a:ext cx="46037" cy="349250"/>
            </a:xfrm>
            <a:prstGeom prst="line">
              <a:avLst/>
            </a:prstGeom>
            <a:noFill/>
            <a:ln w="17463" cap="flat">
              <a:solidFill>
                <a:srgbClr val="603811"/>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Line 19"/>
            <p:cNvSpPr>
              <a:spLocks noChangeShapeType="1"/>
            </p:cNvSpPr>
            <p:nvPr/>
          </p:nvSpPr>
          <p:spPr bwMode="auto">
            <a:xfrm>
              <a:off x="7740650" y="1725613"/>
              <a:ext cx="20637" cy="328613"/>
            </a:xfrm>
            <a:prstGeom prst="line">
              <a:avLst/>
            </a:prstGeom>
            <a:noFill/>
            <a:ln w="17463" cap="flat">
              <a:solidFill>
                <a:srgbClr val="603811"/>
              </a:solidFill>
              <a:prstDash val="solid"/>
              <a:miter lim="800000"/>
            </a:ln>
            <a:extLst>
              <a:ext uri="{909E8E84-426E-40DD-AFC4-6F175D3DCCD1}">
                <a14:hiddenFill>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0"/>
            <p:cNvSpPr/>
            <p:nvPr/>
          </p:nvSpPr>
          <p:spPr bwMode="auto">
            <a:xfrm>
              <a:off x="7566025" y="1201738"/>
              <a:ext cx="374650" cy="285750"/>
            </a:xfrm>
            <a:custGeom>
              <a:gdLst>
                <a:gd name="T0" fmla="*/ 35 w 88"/>
                <a:gd name="T1" fmla="*/ 0 h 67"/>
                <a:gd name="T2" fmla="*/ 88 w 88"/>
                <a:gd name="T3" fmla="*/ 67 h 67"/>
                <a:gd name="T4" fmla="*/ 35 w 88"/>
                <a:gd name="T5" fmla="*/ 0 h 67"/>
              </a:gdLst>
              <a:cxnLst>
                <a:cxn ang="0">
                  <a:pos x="T0" y="T1"/>
                </a:cxn>
                <a:cxn ang="0">
                  <a:pos x="T2" y="T3"/>
                </a:cxn>
                <a:cxn ang="0">
                  <a:pos x="T4" y="T5"/>
                </a:cxn>
              </a:cxnLst>
              <a:rect l="0" t="0" r="r" b="b"/>
              <a:pathLst>
                <a:path w="88" h="67">
                  <a:moveTo>
                    <a:pt x="35" y="0"/>
                  </a:moveTo>
                  <a:cubicBezTo>
                    <a:pt x="35" y="0"/>
                    <a:pt x="73" y="19"/>
                    <a:pt x="88" y="67"/>
                  </a:cubicBezTo>
                  <a:cubicBezTo>
                    <a:pt x="88" y="67"/>
                    <a:pt x="0" y="44"/>
                    <a:pt x="3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1"/>
            <p:cNvSpPr/>
            <p:nvPr/>
          </p:nvSpPr>
          <p:spPr bwMode="auto">
            <a:xfrm>
              <a:off x="7566025" y="1201738"/>
              <a:ext cx="374650" cy="285750"/>
            </a:xfrm>
            <a:custGeom>
              <a:gdLst>
                <a:gd name="T0" fmla="*/ 35 w 88"/>
                <a:gd name="T1" fmla="*/ 0 h 67"/>
                <a:gd name="T2" fmla="*/ 88 w 88"/>
                <a:gd name="T3" fmla="*/ 67 h 67"/>
                <a:gd name="T4" fmla="*/ 35 w 88"/>
                <a:gd name="T5" fmla="*/ 0 h 67"/>
              </a:gdLst>
              <a:cxnLst>
                <a:cxn ang="0">
                  <a:pos x="T0" y="T1"/>
                </a:cxn>
                <a:cxn ang="0">
                  <a:pos x="T2" y="T3"/>
                </a:cxn>
                <a:cxn ang="0">
                  <a:pos x="T4" y="T5"/>
                </a:cxn>
              </a:cxnLst>
              <a:rect l="0" t="0" r="r" b="b"/>
              <a:pathLst>
                <a:path w="88" h="67">
                  <a:moveTo>
                    <a:pt x="35" y="0"/>
                  </a:moveTo>
                  <a:cubicBezTo>
                    <a:pt x="35" y="0"/>
                    <a:pt x="73" y="19"/>
                    <a:pt x="88" y="67"/>
                  </a:cubicBezTo>
                  <a:cubicBezTo>
                    <a:pt x="88" y="67"/>
                    <a:pt x="0" y="44"/>
                    <a:pt x="35" y="0"/>
                  </a:cubicBezTo>
                  <a:close/>
                </a:path>
              </a:pathLst>
            </a:custGeom>
            <a:noFill/>
            <a:ln w="12700"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2"/>
            <p:cNvSpPr/>
            <p:nvPr/>
          </p:nvSpPr>
          <p:spPr bwMode="auto">
            <a:xfrm>
              <a:off x="7693025" y="1222375"/>
              <a:ext cx="68262" cy="65088"/>
            </a:xfrm>
            <a:custGeom>
              <a:gdLst>
                <a:gd name="T0" fmla="*/ 12 w 16"/>
                <a:gd name="T1" fmla="*/ 0 h 15"/>
                <a:gd name="T2" fmla="*/ 0 w 16"/>
                <a:gd name="T3" fmla="*/ 5 h 15"/>
              </a:gdLst>
              <a:cxnLst>
                <a:cxn ang="0">
                  <a:pos x="T0" y="T1"/>
                </a:cxn>
                <a:cxn ang="0">
                  <a:pos x="T2" y="T3"/>
                </a:cxn>
              </a:cxnLst>
              <a:rect l="0" t="0" r="r" b="b"/>
              <a:pathLst>
                <a:path w="16" h="15">
                  <a:moveTo>
                    <a:pt x="12" y="0"/>
                  </a:moveTo>
                  <a:cubicBezTo>
                    <a:pt x="12" y="0"/>
                    <a:pt x="16" y="15"/>
                    <a:pt x="0" y="5"/>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3"/>
            <p:cNvSpPr/>
            <p:nvPr/>
          </p:nvSpPr>
          <p:spPr bwMode="auto">
            <a:xfrm>
              <a:off x="7685088" y="1260475"/>
              <a:ext cx="63500" cy="68263"/>
            </a:xfrm>
            <a:custGeom>
              <a:gdLst>
                <a:gd name="T0" fmla="*/ 10 w 15"/>
                <a:gd name="T1" fmla="*/ 0 h 16"/>
                <a:gd name="T2" fmla="*/ 0 w 15"/>
                <a:gd name="T3" fmla="*/ 9 h 16"/>
              </a:gdLst>
              <a:cxnLst>
                <a:cxn ang="0">
                  <a:pos x="T0" y="T1"/>
                </a:cxn>
                <a:cxn ang="0">
                  <a:pos x="T2" y="T3"/>
                </a:cxn>
              </a:cxnLst>
              <a:rect l="0" t="0" r="r" b="b"/>
              <a:pathLst>
                <a:path w="15" h="16">
                  <a:moveTo>
                    <a:pt x="10" y="0"/>
                  </a:moveTo>
                  <a:cubicBezTo>
                    <a:pt x="10" y="0"/>
                    <a:pt x="15" y="16"/>
                    <a:pt x="0" y="9"/>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4"/>
            <p:cNvSpPr/>
            <p:nvPr/>
          </p:nvSpPr>
          <p:spPr bwMode="auto">
            <a:xfrm>
              <a:off x="7710488" y="1308100"/>
              <a:ext cx="50800" cy="47625"/>
            </a:xfrm>
            <a:custGeom>
              <a:gdLst>
                <a:gd name="T0" fmla="*/ 2 w 12"/>
                <a:gd name="T1" fmla="*/ 0 h 11"/>
                <a:gd name="T2" fmla="*/ 0 w 12"/>
                <a:gd name="T3" fmla="*/ 11 h 11"/>
              </a:gdLst>
              <a:cxnLst>
                <a:cxn ang="0">
                  <a:pos x="T0" y="T1"/>
                </a:cxn>
                <a:cxn ang="0">
                  <a:pos x="T2" y="T3"/>
                </a:cxn>
              </a:cxnLst>
              <a:rect l="0" t="0" r="r" b="b"/>
              <a:pathLst>
                <a:path w="12" h="11">
                  <a:moveTo>
                    <a:pt x="2" y="0"/>
                  </a:moveTo>
                  <a:cubicBezTo>
                    <a:pt x="6" y="3"/>
                    <a:pt x="12" y="11"/>
                    <a:pt x="0" y="11"/>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5"/>
            <p:cNvSpPr/>
            <p:nvPr/>
          </p:nvSpPr>
          <p:spPr bwMode="auto">
            <a:xfrm>
              <a:off x="7727950" y="1252538"/>
              <a:ext cx="63500" cy="47625"/>
            </a:xfrm>
            <a:custGeom>
              <a:gdLst>
                <a:gd name="T0" fmla="*/ 4 w 15"/>
                <a:gd name="T1" fmla="*/ 0 h 11"/>
                <a:gd name="T2" fmla="*/ 0 w 15"/>
                <a:gd name="T3" fmla="*/ 8 h 11"/>
              </a:gdLst>
              <a:cxnLst>
                <a:cxn ang="0">
                  <a:pos x="T0" y="T1"/>
                </a:cxn>
                <a:cxn ang="0">
                  <a:pos x="T2" y="T3"/>
                </a:cxn>
              </a:cxnLst>
              <a:rect l="0" t="0" r="r" b="b"/>
              <a:pathLst>
                <a:path w="15" h="11">
                  <a:moveTo>
                    <a:pt x="4" y="0"/>
                  </a:moveTo>
                  <a:cubicBezTo>
                    <a:pt x="9" y="3"/>
                    <a:pt x="15" y="11"/>
                    <a:pt x="0" y="8"/>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6"/>
            <p:cNvSpPr/>
            <p:nvPr/>
          </p:nvSpPr>
          <p:spPr bwMode="auto">
            <a:xfrm>
              <a:off x="7735888" y="1290638"/>
              <a:ext cx="50800" cy="47625"/>
            </a:xfrm>
            <a:custGeom>
              <a:gdLst>
                <a:gd name="T0" fmla="*/ 4 w 12"/>
                <a:gd name="T1" fmla="*/ 0 h 11"/>
                <a:gd name="T2" fmla="*/ 0 w 12"/>
                <a:gd name="T3" fmla="*/ 9 h 11"/>
              </a:gdLst>
              <a:cxnLst>
                <a:cxn ang="0">
                  <a:pos x="T0" y="T1"/>
                </a:cxn>
                <a:cxn ang="0">
                  <a:pos x="T2" y="T3"/>
                </a:cxn>
              </a:cxnLst>
              <a:rect l="0" t="0" r="r" b="b"/>
              <a:pathLst>
                <a:path w="12" h="11">
                  <a:moveTo>
                    <a:pt x="4" y="0"/>
                  </a:moveTo>
                  <a:cubicBezTo>
                    <a:pt x="7" y="1"/>
                    <a:pt x="12" y="11"/>
                    <a:pt x="0" y="9"/>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7"/>
            <p:cNvSpPr/>
            <p:nvPr/>
          </p:nvSpPr>
          <p:spPr bwMode="auto">
            <a:xfrm>
              <a:off x="7761288" y="1257300"/>
              <a:ext cx="30162" cy="30163"/>
            </a:xfrm>
            <a:custGeom>
              <a:gdLst>
                <a:gd name="T0" fmla="*/ 0 w 7"/>
                <a:gd name="T1" fmla="*/ 2 h 7"/>
                <a:gd name="T2" fmla="*/ 7 w 7"/>
                <a:gd name="T3" fmla="*/ 0 h 7"/>
              </a:gdLst>
              <a:cxnLst>
                <a:cxn ang="0">
                  <a:pos x="T0" y="T1"/>
                </a:cxn>
                <a:cxn ang="0">
                  <a:pos x="T2" y="T3"/>
                </a:cxn>
              </a:cxnLst>
              <a:rect l="0" t="0" r="r" b="b"/>
              <a:pathLst>
                <a:path w="7" h="7">
                  <a:moveTo>
                    <a:pt x="0" y="2"/>
                  </a:moveTo>
                  <a:cubicBezTo>
                    <a:pt x="0" y="2"/>
                    <a:pt x="7" y="7"/>
                    <a:pt x="7" y="0"/>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8"/>
            <p:cNvSpPr/>
            <p:nvPr/>
          </p:nvSpPr>
          <p:spPr bwMode="auto">
            <a:xfrm>
              <a:off x="7740650" y="1346200"/>
              <a:ext cx="76200" cy="50800"/>
            </a:xfrm>
            <a:custGeom>
              <a:gdLst>
                <a:gd name="T0" fmla="*/ 0 w 18"/>
                <a:gd name="T1" fmla="*/ 0 h 12"/>
                <a:gd name="T2" fmla="*/ 3 w 18"/>
                <a:gd name="T3" fmla="*/ 12 h 12"/>
              </a:gdLst>
              <a:cxnLst>
                <a:cxn ang="0">
                  <a:pos x="T0" y="T1"/>
                </a:cxn>
                <a:cxn ang="0">
                  <a:pos x="T2" y="T3"/>
                </a:cxn>
              </a:cxnLst>
              <a:rect l="0" t="0" r="r" b="b"/>
              <a:pathLst>
                <a:path w="18" h="12">
                  <a:moveTo>
                    <a:pt x="0" y="0"/>
                  </a:moveTo>
                  <a:cubicBezTo>
                    <a:pt x="0" y="0"/>
                    <a:pt x="18" y="12"/>
                    <a:pt x="3" y="12"/>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9"/>
            <p:cNvSpPr/>
            <p:nvPr/>
          </p:nvSpPr>
          <p:spPr bwMode="auto">
            <a:xfrm>
              <a:off x="7761288" y="1325563"/>
              <a:ext cx="68262" cy="58738"/>
            </a:xfrm>
            <a:custGeom>
              <a:gdLst>
                <a:gd name="T0" fmla="*/ 2 w 16"/>
                <a:gd name="T1" fmla="*/ 0 h 14"/>
                <a:gd name="T2" fmla="*/ 0 w 16"/>
                <a:gd name="T3" fmla="*/ 10 h 14"/>
              </a:gdLst>
              <a:cxnLst>
                <a:cxn ang="0">
                  <a:pos x="T0" y="T1"/>
                </a:cxn>
                <a:cxn ang="0">
                  <a:pos x="T2" y="T3"/>
                </a:cxn>
              </a:cxnLst>
              <a:rect l="0" t="0" r="r" b="b"/>
              <a:pathLst>
                <a:path w="16" h="14">
                  <a:moveTo>
                    <a:pt x="2" y="0"/>
                  </a:moveTo>
                  <a:cubicBezTo>
                    <a:pt x="2" y="0"/>
                    <a:pt x="16" y="14"/>
                    <a:pt x="0" y="10"/>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30"/>
            <p:cNvSpPr/>
            <p:nvPr/>
          </p:nvSpPr>
          <p:spPr bwMode="auto">
            <a:xfrm>
              <a:off x="7769225" y="1274763"/>
              <a:ext cx="47625" cy="71438"/>
            </a:xfrm>
            <a:custGeom>
              <a:gdLst>
                <a:gd name="T0" fmla="*/ 3 w 11"/>
                <a:gd name="T1" fmla="*/ 0 h 17"/>
                <a:gd name="T2" fmla="*/ 0 w 11"/>
                <a:gd name="T3" fmla="*/ 12 h 17"/>
              </a:gdLst>
              <a:cxnLst>
                <a:cxn ang="0">
                  <a:pos x="T0" y="T1"/>
                </a:cxn>
                <a:cxn ang="0">
                  <a:pos x="T2" y="T3"/>
                </a:cxn>
              </a:cxnLst>
              <a:rect l="0" t="0" r="r" b="b"/>
              <a:pathLst>
                <a:path w="11" h="17">
                  <a:moveTo>
                    <a:pt x="3" y="0"/>
                  </a:moveTo>
                  <a:cubicBezTo>
                    <a:pt x="11" y="8"/>
                    <a:pt x="11" y="17"/>
                    <a:pt x="0" y="12"/>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1"/>
            <p:cNvSpPr/>
            <p:nvPr/>
          </p:nvSpPr>
          <p:spPr bwMode="auto">
            <a:xfrm>
              <a:off x="7808913" y="1308100"/>
              <a:ext cx="46037" cy="50800"/>
            </a:xfrm>
            <a:custGeom>
              <a:gdLst>
                <a:gd name="T0" fmla="*/ 0 w 11"/>
                <a:gd name="T1" fmla="*/ 0 h 12"/>
                <a:gd name="T2" fmla="*/ 11 w 11"/>
                <a:gd name="T3" fmla="*/ 4 h 12"/>
              </a:gdLst>
              <a:cxnLst>
                <a:cxn ang="0">
                  <a:pos x="T0" y="T1"/>
                </a:cxn>
                <a:cxn ang="0">
                  <a:pos x="T2" y="T3"/>
                </a:cxn>
              </a:cxnLst>
              <a:rect l="0" t="0" r="r" b="b"/>
              <a:pathLst>
                <a:path w="11" h="12">
                  <a:moveTo>
                    <a:pt x="0" y="0"/>
                  </a:moveTo>
                  <a:cubicBezTo>
                    <a:pt x="0" y="0"/>
                    <a:pt x="7" y="12"/>
                    <a:pt x="11" y="4"/>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2"/>
            <p:cNvSpPr/>
            <p:nvPr/>
          </p:nvSpPr>
          <p:spPr bwMode="auto">
            <a:xfrm>
              <a:off x="7786688" y="1333500"/>
              <a:ext cx="80962" cy="80963"/>
            </a:xfrm>
            <a:custGeom>
              <a:gdLst>
                <a:gd name="T0" fmla="*/ 10 w 19"/>
                <a:gd name="T1" fmla="*/ 0 h 19"/>
                <a:gd name="T2" fmla="*/ 0 w 19"/>
                <a:gd name="T3" fmla="*/ 4 h 19"/>
              </a:gdLst>
              <a:cxnLst>
                <a:cxn ang="0">
                  <a:pos x="T0" y="T1"/>
                </a:cxn>
                <a:cxn ang="0">
                  <a:pos x="T2" y="T3"/>
                </a:cxn>
              </a:cxnLst>
              <a:rect l="0" t="0" r="r" b="b"/>
              <a:pathLst>
                <a:path w="19" h="19">
                  <a:moveTo>
                    <a:pt x="10" y="0"/>
                  </a:moveTo>
                  <a:cubicBezTo>
                    <a:pt x="10" y="0"/>
                    <a:pt x="19" y="19"/>
                    <a:pt x="0" y="4"/>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3"/>
            <p:cNvSpPr/>
            <p:nvPr/>
          </p:nvSpPr>
          <p:spPr bwMode="auto">
            <a:xfrm>
              <a:off x="7773988" y="1368425"/>
              <a:ext cx="60325" cy="68263"/>
            </a:xfrm>
            <a:custGeom>
              <a:gdLst>
                <a:gd name="T0" fmla="*/ 9 w 14"/>
                <a:gd name="T1" fmla="*/ 0 h 16"/>
                <a:gd name="T2" fmla="*/ 0 w 14"/>
                <a:gd name="T3" fmla="*/ 7 h 16"/>
              </a:gdLst>
              <a:cxnLst>
                <a:cxn ang="0">
                  <a:pos x="T0" y="T1"/>
                </a:cxn>
                <a:cxn ang="0">
                  <a:pos x="T2" y="T3"/>
                </a:cxn>
              </a:cxnLst>
              <a:rect l="0" t="0" r="r" b="b"/>
              <a:pathLst>
                <a:path w="14" h="16">
                  <a:moveTo>
                    <a:pt x="9" y="0"/>
                  </a:moveTo>
                  <a:cubicBezTo>
                    <a:pt x="13" y="5"/>
                    <a:pt x="14" y="16"/>
                    <a:pt x="0" y="7"/>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4"/>
            <p:cNvSpPr/>
            <p:nvPr/>
          </p:nvSpPr>
          <p:spPr bwMode="auto">
            <a:xfrm>
              <a:off x="7824788" y="1355725"/>
              <a:ext cx="50800" cy="71438"/>
            </a:xfrm>
            <a:custGeom>
              <a:gdLst>
                <a:gd name="T0" fmla="*/ 3 w 12"/>
                <a:gd name="T1" fmla="*/ 0 h 17"/>
                <a:gd name="T2" fmla="*/ 0 w 12"/>
                <a:gd name="T3" fmla="*/ 10 h 17"/>
              </a:gdLst>
              <a:cxnLst>
                <a:cxn ang="0">
                  <a:pos x="T0" y="T1"/>
                </a:cxn>
                <a:cxn ang="0">
                  <a:pos x="T2" y="T3"/>
                </a:cxn>
              </a:cxnLst>
              <a:rect l="0" t="0" r="r" b="b"/>
              <a:pathLst>
                <a:path w="12" h="17">
                  <a:moveTo>
                    <a:pt x="3" y="0"/>
                  </a:moveTo>
                  <a:cubicBezTo>
                    <a:pt x="10" y="4"/>
                    <a:pt x="12" y="17"/>
                    <a:pt x="0" y="10"/>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5"/>
            <p:cNvSpPr/>
            <p:nvPr/>
          </p:nvSpPr>
          <p:spPr bwMode="auto">
            <a:xfrm>
              <a:off x="7854950" y="1368425"/>
              <a:ext cx="38100" cy="38100"/>
            </a:xfrm>
            <a:custGeom>
              <a:gdLst>
                <a:gd name="T0" fmla="*/ 0 w 9"/>
                <a:gd name="T1" fmla="*/ 1 h 9"/>
                <a:gd name="T2" fmla="*/ 7 w 9"/>
                <a:gd name="T3" fmla="*/ 0 h 9"/>
              </a:gdLst>
              <a:cxnLst>
                <a:cxn ang="0">
                  <a:pos x="T0" y="T1"/>
                </a:cxn>
                <a:cxn ang="0">
                  <a:pos x="T2" y="T3"/>
                </a:cxn>
              </a:cxnLst>
              <a:rect l="0" t="0" r="r" b="b"/>
              <a:pathLst>
                <a:path w="9" h="9">
                  <a:moveTo>
                    <a:pt x="0" y="1"/>
                  </a:moveTo>
                  <a:cubicBezTo>
                    <a:pt x="0" y="1"/>
                    <a:pt x="9" y="9"/>
                    <a:pt x="7" y="0"/>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6"/>
            <p:cNvSpPr/>
            <p:nvPr/>
          </p:nvSpPr>
          <p:spPr bwMode="auto">
            <a:xfrm>
              <a:off x="7821613" y="1406525"/>
              <a:ext cx="33337" cy="46038"/>
            </a:xfrm>
            <a:custGeom>
              <a:gdLst>
                <a:gd name="T0" fmla="*/ 4 w 8"/>
                <a:gd name="T1" fmla="*/ 0 h 11"/>
                <a:gd name="T2" fmla="*/ 0 w 8"/>
                <a:gd name="T3" fmla="*/ 8 h 11"/>
              </a:gdLst>
              <a:cxnLst>
                <a:cxn ang="0">
                  <a:pos x="T0" y="T1"/>
                </a:cxn>
                <a:cxn ang="0">
                  <a:pos x="T2" y="T3"/>
                </a:cxn>
              </a:cxnLst>
              <a:rect l="0" t="0" r="r" b="b"/>
              <a:pathLst>
                <a:path w="8" h="11">
                  <a:moveTo>
                    <a:pt x="4" y="0"/>
                  </a:moveTo>
                  <a:cubicBezTo>
                    <a:pt x="7" y="4"/>
                    <a:pt x="8" y="11"/>
                    <a:pt x="0" y="8"/>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7"/>
            <p:cNvSpPr/>
            <p:nvPr/>
          </p:nvSpPr>
          <p:spPr bwMode="auto">
            <a:xfrm>
              <a:off x="7850188" y="1397000"/>
              <a:ext cx="55562" cy="60325"/>
            </a:xfrm>
            <a:custGeom>
              <a:gdLst>
                <a:gd name="T0" fmla="*/ 3 w 13"/>
                <a:gd name="T1" fmla="*/ 0 h 14"/>
                <a:gd name="T2" fmla="*/ 0 w 13"/>
                <a:gd name="T3" fmla="*/ 8 h 14"/>
              </a:gdLst>
              <a:cxnLst>
                <a:cxn ang="0">
                  <a:pos x="T0" y="T1"/>
                </a:cxn>
                <a:cxn ang="0">
                  <a:pos x="T2" y="T3"/>
                </a:cxn>
              </a:cxnLst>
              <a:rect l="0" t="0" r="r" b="b"/>
              <a:pathLst>
                <a:path w="13" h="14">
                  <a:moveTo>
                    <a:pt x="3" y="0"/>
                  </a:moveTo>
                  <a:cubicBezTo>
                    <a:pt x="13" y="4"/>
                    <a:pt x="10" y="14"/>
                    <a:pt x="0" y="8"/>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8"/>
            <p:cNvSpPr/>
            <p:nvPr/>
          </p:nvSpPr>
          <p:spPr bwMode="auto">
            <a:xfrm>
              <a:off x="7885113" y="1409700"/>
              <a:ext cx="33337" cy="55563"/>
            </a:xfrm>
            <a:custGeom>
              <a:gdLst>
                <a:gd name="T0" fmla="*/ 0 w 8"/>
                <a:gd name="T1" fmla="*/ 0 h 13"/>
                <a:gd name="T2" fmla="*/ 8 w 8"/>
                <a:gd name="T3" fmla="*/ 4 h 13"/>
              </a:gdLst>
              <a:cxnLst>
                <a:cxn ang="0">
                  <a:pos x="T0" y="T1"/>
                </a:cxn>
                <a:cxn ang="0">
                  <a:pos x="T2" y="T3"/>
                </a:cxn>
              </a:cxnLst>
              <a:rect l="0" t="0" r="r" b="b"/>
              <a:pathLst>
                <a:path w="8" h="13">
                  <a:moveTo>
                    <a:pt x="0" y="0"/>
                  </a:moveTo>
                  <a:cubicBezTo>
                    <a:pt x="0" y="0"/>
                    <a:pt x="8" y="13"/>
                    <a:pt x="8" y="4"/>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9"/>
            <p:cNvSpPr/>
            <p:nvPr/>
          </p:nvSpPr>
          <p:spPr bwMode="auto">
            <a:xfrm>
              <a:off x="7880350" y="1439863"/>
              <a:ext cx="34925" cy="30163"/>
            </a:xfrm>
            <a:custGeom>
              <a:gdLst>
                <a:gd name="T0" fmla="*/ 0 w 8"/>
                <a:gd name="T1" fmla="*/ 0 h 7"/>
                <a:gd name="T2" fmla="*/ 3 w 8"/>
                <a:gd name="T3" fmla="*/ 7 h 7"/>
              </a:gdLst>
              <a:cxnLst>
                <a:cxn ang="0">
                  <a:pos x="T0" y="T1"/>
                </a:cxn>
                <a:cxn ang="0">
                  <a:pos x="T2" y="T3"/>
                </a:cxn>
              </a:cxnLst>
              <a:rect l="0" t="0" r="r" b="b"/>
              <a:pathLst>
                <a:path w="8" h="7">
                  <a:moveTo>
                    <a:pt x="0" y="0"/>
                  </a:moveTo>
                  <a:cubicBezTo>
                    <a:pt x="0" y="0"/>
                    <a:pt x="8" y="4"/>
                    <a:pt x="3" y="7"/>
                  </a:cubicBezTo>
                </a:path>
              </a:pathLst>
            </a:custGeom>
            <a:noFill/>
            <a:ln w="4763"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40"/>
            <p:cNvSpPr/>
            <p:nvPr/>
          </p:nvSpPr>
          <p:spPr bwMode="auto">
            <a:xfrm>
              <a:off x="7280275" y="1098550"/>
              <a:ext cx="111125" cy="158750"/>
            </a:xfrm>
            <a:custGeom>
              <a:gdLst>
                <a:gd name="T0" fmla="*/ 70 w 70"/>
                <a:gd name="T1" fmla="*/ 38 h 100"/>
                <a:gd name="T2" fmla="*/ 24 w 70"/>
                <a:gd name="T3" fmla="*/ 0 h 100"/>
                <a:gd name="T4" fmla="*/ 43 w 70"/>
                <a:gd name="T5" fmla="*/ 65 h 100"/>
                <a:gd name="T6" fmla="*/ 0 w 70"/>
                <a:gd name="T7" fmla="*/ 81 h 100"/>
                <a:gd name="T8" fmla="*/ 46 w 70"/>
                <a:gd name="T9" fmla="*/ 100 h 100"/>
                <a:gd name="T10" fmla="*/ 70 w 70"/>
                <a:gd name="T11" fmla="*/ 38 h 100"/>
              </a:gdLst>
              <a:cxnLst>
                <a:cxn ang="0">
                  <a:pos x="T0" y="T1"/>
                </a:cxn>
                <a:cxn ang="0">
                  <a:pos x="T2" y="T3"/>
                </a:cxn>
                <a:cxn ang="0">
                  <a:pos x="T4" y="T5"/>
                </a:cxn>
                <a:cxn ang="0">
                  <a:pos x="T6" y="T7"/>
                </a:cxn>
                <a:cxn ang="0">
                  <a:pos x="T8" y="T9"/>
                </a:cxn>
                <a:cxn ang="0">
                  <a:pos x="T10" y="T11"/>
                </a:cxn>
              </a:cxnLst>
              <a:rect l="0" t="0" r="r" b="b"/>
              <a:pathLst>
                <a:path w="70" h="100">
                  <a:moveTo>
                    <a:pt x="70" y="38"/>
                  </a:moveTo>
                  <a:lnTo>
                    <a:pt x="24" y="0"/>
                  </a:lnTo>
                  <a:lnTo>
                    <a:pt x="43" y="65"/>
                  </a:lnTo>
                  <a:lnTo>
                    <a:pt x="0" y="81"/>
                  </a:lnTo>
                  <a:lnTo>
                    <a:pt x="46" y="100"/>
                  </a:lnTo>
                  <a:lnTo>
                    <a:pt x="70" y="38"/>
                  </a:lnTo>
                  <a:close/>
                </a:path>
              </a:pathLst>
            </a:custGeom>
            <a:solidFill>
              <a:srgbClr val="603811"/>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41"/>
            <p:cNvSpPr/>
            <p:nvPr/>
          </p:nvSpPr>
          <p:spPr bwMode="auto">
            <a:xfrm>
              <a:off x="8196263" y="1047750"/>
              <a:ext cx="271462" cy="234950"/>
            </a:xfrm>
            <a:custGeom>
              <a:gdLst>
                <a:gd name="T0" fmla="*/ 15 w 64"/>
                <a:gd name="T1" fmla="*/ 55 h 55"/>
                <a:gd name="T2" fmla="*/ 15 w 64"/>
                <a:gd name="T3" fmla="*/ 11 h 55"/>
                <a:gd name="T4" fmla="*/ 5 w 64"/>
                <a:gd name="T5" fmla="*/ 32 h 55"/>
                <a:gd name="T6" fmla="*/ 23 w 64"/>
                <a:gd name="T7" fmla="*/ 33 h 55"/>
                <a:gd name="T8" fmla="*/ 12 w 64"/>
                <a:gd name="T9" fmla="*/ 25 h 55"/>
              </a:gdLst>
              <a:cxnLst>
                <a:cxn ang="0">
                  <a:pos x="T0" y="T1"/>
                </a:cxn>
                <a:cxn ang="0">
                  <a:pos x="T2" y="T3"/>
                </a:cxn>
                <a:cxn ang="0">
                  <a:pos x="T4" y="T5"/>
                </a:cxn>
                <a:cxn ang="0">
                  <a:pos x="T6" y="T7"/>
                </a:cxn>
                <a:cxn ang="0">
                  <a:pos x="T8" y="T9"/>
                </a:cxn>
              </a:cxnLst>
              <a:rect l="0" t="0" r="r" b="b"/>
              <a:pathLst>
                <a:path w="64" h="55">
                  <a:moveTo>
                    <a:pt x="15" y="55"/>
                  </a:moveTo>
                  <a:cubicBezTo>
                    <a:pt x="64" y="48"/>
                    <a:pt x="42" y="0"/>
                    <a:pt x="15" y="11"/>
                  </a:cubicBezTo>
                  <a:cubicBezTo>
                    <a:pt x="6" y="15"/>
                    <a:pt x="0" y="24"/>
                    <a:pt x="5" y="32"/>
                  </a:cubicBezTo>
                  <a:cubicBezTo>
                    <a:pt x="13" y="43"/>
                    <a:pt x="23" y="33"/>
                    <a:pt x="23" y="33"/>
                  </a:cubicBezTo>
                  <a:cubicBezTo>
                    <a:pt x="27" y="30"/>
                    <a:pt x="20" y="17"/>
                    <a:pt x="12" y="25"/>
                  </a:cubicBezTo>
                </a:path>
              </a:pathLst>
            </a:custGeom>
            <a:noFill/>
            <a:ln w="12700" cap="flat">
              <a:solidFill>
                <a:srgbClr val="603811"/>
              </a:solidFill>
              <a:prstDash val="solid"/>
              <a:miter lim="800000"/>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197" name="图片 196"/>
          <p:cNvPicPr>
            <a:picLocks noChangeAspect="1"/>
          </p:cNvPicPr>
          <p:nvPr userDrawn="1"/>
        </p:nvPicPr>
        <p:blipFill>
          <a:blip r:embed="rId2"/>
          <a:stretch>
            <a:fillRect/>
          </a:stretch>
        </p:blipFill>
        <p:spPr>
          <a:xfrm flipH="1">
            <a:off x="231224" y="3643553"/>
            <a:ext cx="991089" cy="3165090"/>
          </a:xfrm>
          <a:prstGeom prst="rect">
            <a:avLst/>
          </a:prstGeom>
        </p:spPr>
      </p:pic>
    </p:spTree>
    <p:extLst>
      <p:ext uri="{BB962C8B-B14F-4D97-AF65-F5344CB8AC3E}">
        <p14:creationId val="510465830"/>
      </p:ext>
    </p:extLst>
  </p:cSld>
  <p:clrMapOvr>
    <a:masterClrMapping/>
  </p:clrMapOvr>
  <mc:AlternateContent>
    <mc:Choice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1000"/>
                                        <p:tgtEl>
                                          <p:spTgt spid="77"/>
                                        </p:tgtEl>
                                      </p:cBhvr>
                                    </p:animEffect>
                                    <p:anim calcmode="lin" valueType="num">
                                      <p:cBhvr>
                                        <p:cTn id="18" dur="1000" fill="hold"/>
                                        <p:tgtEl>
                                          <p:spTgt spid="77"/>
                                        </p:tgtEl>
                                        <p:attrNameLst>
                                          <p:attrName>ppt_x</p:attrName>
                                        </p:attrNameLst>
                                      </p:cBhvr>
                                      <p:tavLst>
                                        <p:tav tm="0">
                                          <p:val>
                                            <p:strVal val="#ppt_x"/>
                                          </p:val>
                                        </p:tav>
                                        <p:tav tm="100000">
                                          <p:val>
                                            <p:strVal val="#ppt_x"/>
                                          </p:val>
                                        </p:tav>
                                      </p:tavLst>
                                    </p:anim>
                                    <p:anim calcmode="lin" valueType="num">
                                      <p:cBhvr>
                                        <p:cTn id="19" dur="1000" fill="hold"/>
                                        <p:tgtEl>
                                          <p:spTgt spid="7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7"/>
                                        </p:tgtEl>
                                        <p:attrNameLst>
                                          <p:attrName>style.visibility</p:attrName>
                                        </p:attrNameLst>
                                      </p:cBhvr>
                                      <p:to>
                                        <p:strVal val="visible"/>
                                      </p:to>
                                    </p:set>
                                    <p:animEffect transition="in" filter="fade">
                                      <p:cBhvr>
                                        <p:cTn id="27" dur="1000"/>
                                        <p:tgtEl>
                                          <p:spTgt spid="157"/>
                                        </p:tgtEl>
                                      </p:cBhvr>
                                    </p:animEffect>
                                    <p:anim calcmode="lin" valueType="num">
                                      <p:cBhvr>
                                        <p:cTn id="28" dur="1000" fill="hold"/>
                                        <p:tgtEl>
                                          <p:spTgt spid="157"/>
                                        </p:tgtEl>
                                        <p:attrNameLst>
                                          <p:attrName>ppt_x</p:attrName>
                                        </p:attrNameLst>
                                      </p:cBhvr>
                                      <p:tavLst>
                                        <p:tav tm="0">
                                          <p:val>
                                            <p:strVal val="#ppt_x"/>
                                          </p:val>
                                        </p:tav>
                                        <p:tav tm="100000">
                                          <p:val>
                                            <p:strVal val="#ppt_x"/>
                                          </p:val>
                                        </p:tav>
                                      </p:tavLst>
                                    </p:anim>
                                    <p:anim calcmode="lin" valueType="num">
                                      <p:cBhvr>
                                        <p:cTn id="29"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afterGroup">
                            <p:stCondLst>
                              <p:cond delay="0"/>
                            </p:stCondLst>
                            <p:childTnLst>
                              <p:par>
                                <p:cTn id="32" presetID="2" presetClass="entr" presetSubtype="3"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97"/>
                                        </p:tgtEl>
                                        <p:attrNameLst>
                                          <p:attrName>style.visibility</p:attrName>
                                        </p:attrNameLst>
                                      </p:cBhvr>
                                      <p:to>
                                        <p:strVal val="visible"/>
                                      </p:to>
                                    </p:set>
                                    <p:anim calcmode="lin" valueType="num">
                                      <p:cBhvr additive="base">
                                        <p:cTn id="38" dur="500" fill="hold"/>
                                        <p:tgtEl>
                                          <p:spTgt spid="197"/>
                                        </p:tgtEl>
                                        <p:attrNameLst>
                                          <p:attrName>ppt_x</p:attrName>
                                        </p:attrNameLst>
                                      </p:cBhvr>
                                      <p:tavLst>
                                        <p:tav tm="0">
                                          <p:val>
                                            <p:strVal val="#ppt_x"/>
                                          </p:val>
                                        </p:tav>
                                        <p:tav tm="100000">
                                          <p:val>
                                            <p:strVal val="#ppt_x"/>
                                          </p:val>
                                        </p:tav>
                                      </p:tavLst>
                                    </p:anim>
                                    <p:anim calcmode="lin" valueType="num">
                                      <p:cBhvr additive="base">
                                        <p:cTn id="39"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107925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555402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184144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7768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774917D-BCFD-4D4A-9962-1019CF2E73E0}" type="datetimeFigureOut">
              <a:rPr lang="zh-CN" altLang="en-US" smtClean="0"/>
              <a:t>2017/7/11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2E4EB0-F7C2-4CB6-B490-FFEF8DC7F34B}" type="slidenum">
              <a:rPr lang="zh-CN" altLang="en-US" smtClean="0"/>
              <a:t>‹#›</a:t>
            </a:fld>
            <a:endParaRPr lang="zh-CN" altLang="en-US"/>
          </a:p>
        </p:txBody>
      </p:sp>
    </p:spTree>
    <p:extLst>
      <p:ext uri="{BB962C8B-B14F-4D97-AF65-F5344CB8AC3E}">
        <p14:creationId val="77295307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774917D-BCFD-4D4A-9962-1019CF2E73E0}" type="datetimeFigureOut">
              <a:rPr lang="zh-CN" altLang="en-US" smtClean="0"/>
              <a:t>2017/7/11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2E4EB0-F7C2-4CB6-B490-FFEF8DC7F34B}" type="slidenum">
              <a:rPr lang="zh-CN" altLang="en-US" smtClean="0"/>
              <a:t>‹#›</a:t>
            </a:fld>
            <a:endParaRPr lang="zh-CN" altLang="en-US"/>
          </a:p>
        </p:txBody>
      </p:sp>
    </p:spTree>
    <p:extLst>
      <p:ext uri="{BB962C8B-B14F-4D97-AF65-F5344CB8AC3E}">
        <p14:creationId val="4056892922"/>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774917D-BCFD-4D4A-9962-1019CF2E73E0}" type="datetimeFigureOut">
              <a:rPr lang="zh-CN" altLang="en-US" smtClean="0"/>
              <a:t>2017/7/11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2E4EB0-F7C2-4CB6-B490-FFEF8DC7F34B}" type="slidenum">
              <a:rPr lang="zh-CN" altLang="en-US" smtClean="0"/>
              <a:t>‹#›</a:t>
            </a:fld>
            <a:endParaRPr lang="zh-CN" altLang="en-US"/>
          </a:p>
        </p:txBody>
      </p:sp>
    </p:spTree>
    <p:extLst>
      <p:ext uri="{BB962C8B-B14F-4D97-AF65-F5344CB8AC3E}">
        <p14:creationId val="97430415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774917D-BCFD-4D4A-9962-1019CF2E73E0}" type="datetimeFigureOut">
              <a:rPr lang="zh-CN" altLang="en-US" smtClean="0"/>
              <a:t>2017/7/11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2E4EB0-F7C2-4CB6-B490-FFEF8DC7F34B}" type="slidenum">
              <a:rPr lang="zh-CN" altLang="en-US" smtClean="0"/>
              <a:t>‹#›</a:t>
            </a:fld>
            <a:endParaRPr lang="zh-CN" altLang="en-US"/>
          </a:p>
        </p:txBody>
      </p:sp>
    </p:spTree>
    <p:extLst>
      <p:ext uri="{BB962C8B-B14F-4D97-AF65-F5344CB8AC3E}">
        <p14:creationId val="338228268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774917D-BCFD-4D4A-9962-1019CF2E73E0}" type="datetimeFigureOut">
              <a:rPr lang="zh-CN" altLang="en-US" smtClean="0"/>
              <a:t>2017/7/11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2E4EB0-F7C2-4CB6-B490-FFEF8DC7F34B}" type="slidenum">
              <a:rPr lang="zh-CN" altLang="en-US" smtClean="0"/>
              <a:t>‹#›</a:t>
            </a:fld>
            <a:endParaRPr lang="zh-CN" altLang="en-US"/>
          </a:p>
        </p:txBody>
      </p:sp>
    </p:spTree>
    <p:extLst>
      <p:ext uri="{BB962C8B-B14F-4D97-AF65-F5344CB8AC3E}">
        <p14:creationId val="196440101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774917D-BCFD-4D4A-9962-1019CF2E73E0}" type="datetimeFigureOut">
              <a:rPr lang="zh-CN" altLang="en-US" smtClean="0"/>
              <a:t>2017/7/11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2E4EB0-F7C2-4CB6-B490-FFEF8DC7F34B}" type="slidenum">
              <a:rPr lang="zh-CN" altLang="en-US" smtClean="0"/>
              <a:t>‹#›</a:t>
            </a:fld>
            <a:endParaRPr lang="zh-CN" altLang="en-US"/>
          </a:p>
        </p:txBody>
      </p:sp>
    </p:spTree>
    <p:extLst>
      <p:ext uri="{BB962C8B-B14F-4D97-AF65-F5344CB8AC3E}">
        <p14:creationId val="237083721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774917D-BCFD-4D4A-9962-1019CF2E73E0}" type="datetimeFigureOut">
              <a:rPr lang="zh-CN" altLang="en-US" smtClean="0"/>
              <a:t>2017/7/11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2E4EB0-F7C2-4CB6-B490-FFEF8DC7F34B}" type="slidenum">
              <a:rPr lang="zh-CN" altLang="en-US" smtClean="0"/>
              <a:t>‹#›</a:t>
            </a:fld>
            <a:endParaRPr lang="zh-CN" altLang="en-US"/>
          </a:p>
        </p:txBody>
      </p:sp>
    </p:spTree>
    <p:extLst>
      <p:ext uri="{BB962C8B-B14F-4D97-AF65-F5344CB8AC3E}">
        <p14:creationId val="169479669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4917D-BCFD-4D4A-9962-1019CF2E73E0}" type="datetimeFigureOut">
              <a:rPr lang="zh-CN" altLang="en-US" smtClean="0"/>
              <a:t>2017/7/11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E4EB0-F7C2-4CB6-B490-FFEF8DC7F34B}" type="slidenum">
              <a:rPr lang="zh-CN" altLang="en-US" smtClean="0"/>
              <a:t>‹#›</a:t>
            </a:fld>
            <a:endParaRPr lang="zh-CN" altLang="en-US"/>
          </a:p>
        </p:txBody>
      </p:sp>
    </p:spTree>
    <p:extLst>
      <p:ext uri="{BB962C8B-B14F-4D97-AF65-F5344CB8AC3E}">
        <p14:creationId val="190222125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advClick="0" p14:dur="15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2017/7/11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52188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emf"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2.emf"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3.emf" Type="http://schemas.openxmlformats.org/officeDocument/2006/relationships/image"/><Relationship Id="rId4" Target="../media/image4.png" Type="http://schemas.openxmlformats.org/officeDocument/2006/relationships/image"/><Relationship Id="rId5" Target="../media/image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3.emf" Type="http://schemas.openxmlformats.org/officeDocument/2006/relationships/image"/><Relationship Id="rId4" Target="../media/image4.png" Type="http://schemas.openxmlformats.org/officeDocument/2006/relationships/image"/><Relationship Id="rId5" Target="../media/image9.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charts/chart1.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emf" Type="http://schemas.openxmlformats.org/officeDocument/2006/relationships/image"/><Relationship Id="rId4" Target="../media/image4.png" Type="http://schemas.openxmlformats.org/officeDocument/2006/relationships/image"/><Relationship Id="rId5" Target="../media/image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3.emf" Type="http://schemas.openxmlformats.org/officeDocument/2006/relationships/image"/><Relationship Id="rId4" Target="../media/image4.png" Type="http://schemas.openxmlformats.org/officeDocument/2006/relationships/image"/><Relationship Id="rId5" Target="../media/image10.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3.emf" Type="http://schemas.openxmlformats.org/officeDocument/2006/relationships/image"/><Relationship Id="rId4" Target="../media/image4.png" Type="http://schemas.openxmlformats.org/officeDocument/2006/relationships/image"/><Relationship Id="rId5" Target="../media/image15.svg" Type="http://schemas.openxmlformats.org/officeDocument/2006/relationships/image"/><Relationship Id="rId6" Target="../media/image2.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emf" Type="http://schemas.openxmlformats.org/officeDocument/2006/relationships/image"/><Relationship Id="rId4" Target="../media/image4.png" Type="http://schemas.openxmlformats.org/officeDocument/2006/relationships/image"/><Relationship Id="rId5"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7" name="组合 96"/>
          <p:cNvGrpSpPr/>
          <p:nvPr/>
        </p:nvGrpSpPr>
        <p:grpSpPr>
          <a:xfrm>
            <a:off x="6321953" y="464643"/>
            <a:ext cx="1772675" cy="3865562"/>
            <a:chOff x="4648200" y="163513"/>
            <a:chExt cx="2935288" cy="6400801"/>
          </a:xfrm>
          <a:solidFill>
            <a:srgbClr val="F9FAF1">
              <a:alpha val="50000"/>
            </a:srgbClr>
          </a:solidFill>
        </p:grpSpPr>
        <p:sp>
          <p:nvSpPr>
            <p:cNvPr id="98" name="Freeform 45"/>
            <p:cNvSpPr>
              <a:spLocks noEditPoints="1"/>
            </p:cNvSpPr>
            <p:nvPr/>
          </p:nvSpPr>
          <p:spPr bwMode="auto">
            <a:xfrm>
              <a:off x="4648200" y="358776"/>
              <a:ext cx="1857375" cy="6205538"/>
            </a:xfrm>
            <a:custGeom>
              <a:gdLst>
                <a:gd fmla="*/ 296 w 581" name="T0"/>
                <a:gd fmla="*/ 1373 h 1943" name="T1"/>
                <a:gd fmla="*/ 148 w 581" name="T2"/>
                <a:gd fmla="*/ 1179 h 1943" name="T3"/>
                <a:gd fmla="*/ 143 w 581" name="T4"/>
                <a:gd fmla="*/ 1249 h 1943" name="T5"/>
                <a:gd fmla="*/ 36 w 581" name="T6"/>
                <a:gd fmla="*/ 1132 h 1943" name="T7"/>
                <a:gd fmla="*/ 36 w 581" name="T8"/>
                <a:gd fmla="*/ 1215 h 1943" name="T9"/>
                <a:gd fmla="*/ 370 w 581" name="T10"/>
                <a:gd fmla="*/ 1516 h 1943" name="T11"/>
                <a:gd fmla="*/ 420 w 581" name="T12"/>
                <a:gd fmla="*/ 1373 h 1943" name="T13"/>
                <a:gd fmla="*/ 533 w 581" name="T14"/>
                <a:gd fmla="*/ 941 h 1943" name="T15"/>
                <a:gd fmla="*/ 536 w 581" name="T16"/>
                <a:gd fmla="*/ 880 h 1943" name="T17"/>
                <a:gd fmla="*/ 526 w 581" name="T18"/>
                <a:gd fmla="*/ 885 h 1943" name="T19"/>
                <a:gd fmla="*/ 517 w 581" name="T20"/>
                <a:gd fmla="*/ 768 h 1943" name="T21"/>
                <a:gd fmla="*/ 505 w 581" name="T22"/>
                <a:gd fmla="*/ 818 h 1943" name="T23"/>
                <a:gd fmla="*/ 455 w 581" name="T24"/>
                <a:gd fmla="*/ 805 h 1943" name="T25"/>
                <a:gd fmla="*/ 511 w 581" name="T26"/>
                <a:gd fmla="*/ 573 h 1943" name="T27"/>
                <a:gd fmla="*/ 518 w 581" name="T28"/>
                <a:gd fmla="*/ 347 h 1943" name="T29"/>
                <a:gd fmla="*/ 452 w 581" name="T30"/>
                <a:gd fmla="*/ 551 h 1943" name="T31"/>
                <a:gd fmla="*/ 304 w 581" name="T32"/>
                <a:gd fmla="*/ 698 h 1943" name="T33"/>
                <a:gd fmla="*/ 359 w 581" name="T34"/>
                <a:gd fmla="*/ 603 h 1943" name="T35"/>
                <a:gd fmla="*/ 392 w 581" name="T36"/>
                <a:gd fmla="*/ 468 h 1943" name="T37"/>
                <a:gd fmla="*/ 423 w 581" name="T38"/>
                <a:gd fmla="*/ 338 h 1943" name="T39"/>
                <a:gd fmla="*/ 366 w 581" name="T40"/>
                <a:gd fmla="*/ 289 h 1943" name="T41"/>
                <a:gd fmla="*/ 302 w 581" name="T42"/>
                <a:gd fmla="*/ 584 h 1943" name="T43"/>
                <a:gd fmla="*/ 296 w 581" name="T44"/>
                <a:gd fmla="*/ 598 h 1943" name="T45"/>
                <a:gd fmla="*/ 291 w 581" name="T46"/>
                <a:gd fmla="*/ 251 h 1943" name="T47"/>
                <a:gd fmla="*/ 395 w 581" name="T48"/>
                <a:gd fmla="*/ 105 h 1943" name="T49"/>
                <a:gd fmla="*/ 354 w 581" name="T50"/>
                <a:gd fmla="*/ 120 h 1943" name="T51"/>
                <a:gd fmla="*/ 320 w 581" name="T52"/>
                <a:gd fmla="*/ 34 h 1943" name="T53"/>
                <a:gd fmla="*/ 242 w 581" name="T54"/>
                <a:gd fmla="*/ 93 h 1943" name="T55"/>
                <a:gd fmla="*/ 221 w 581" name="T56"/>
                <a:gd fmla="*/ 168 h 1943" name="T57"/>
                <a:gd fmla="*/ 158 w 581" name="T58"/>
                <a:gd fmla="*/ 96 h 1943" name="T59"/>
                <a:gd fmla="*/ 222 w 581" name="T60"/>
                <a:gd fmla="*/ 258 h 1943" name="T61"/>
                <a:gd fmla="*/ 271 w 581" name="T62"/>
                <a:gd fmla="*/ 632 h 1943" name="T63"/>
                <a:gd fmla="*/ 186 w 581" name="T64"/>
                <a:gd fmla="*/ 508 h 1943" name="T65"/>
                <a:gd fmla="*/ 205 w 581" name="T66"/>
                <a:gd fmla="*/ 322 h 1943" name="T67"/>
                <a:gd fmla="*/ 155 w 581" name="T68"/>
                <a:gd fmla="*/ 447 h 1943" name="T69"/>
                <a:gd fmla="*/ 163 w 581" name="T70"/>
                <a:gd fmla="*/ 352 h 1943" name="T71"/>
                <a:gd fmla="*/ 129 w 581" name="T72"/>
                <a:gd fmla="*/ 326 h 1943" name="T73"/>
                <a:gd fmla="*/ 71 w 581" name="T74"/>
                <a:gd fmla="*/ 276 h 1943" name="T75"/>
                <a:gd fmla="*/ 14 w 581" name="T76"/>
                <a:gd fmla="*/ 344 h 1943" name="T77"/>
                <a:gd fmla="*/ 72 w 581" name="T78"/>
                <a:gd fmla="*/ 444 h 1943" name="T79"/>
                <a:gd fmla="*/ 20 w 581" name="T80"/>
                <a:gd fmla="*/ 466 h 1943" name="T81"/>
                <a:gd fmla="*/ 413 w 581" name="T82"/>
                <a:gd fmla="*/ 1032 h 1943" name="T83"/>
                <a:gd fmla="*/ 349 w 581" name="T84"/>
                <a:gd fmla="*/ 1255 h 1943" name="T85"/>
                <a:gd fmla="*/ 315 w 581" name="T86"/>
                <a:gd fmla="*/ 1292 h 1943" name="T87"/>
                <a:gd fmla="*/ 352 w 581" name="T88"/>
                <a:gd fmla="*/ 1024 h 1943" name="T89"/>
                <a:gd fmla="*/ 301 w 581" name="T90"/>
                <a:gd fmla="*/ 1186 h 1943" name="T91"/>
                <a:gd fmla="*/ 328 w 581" name="T92"/>
                <a:gd fmla="*/ 929 h 1943" name="T93"/>
                <a:gd fmla="*/ 261 w 581" name="T94"/>
                <a:gd fmla="*/ 1021 h 1943" name="T95"/>
                <a:gd fmla="*/ 273 w 581" name="T96"/>
                <a:gd fmla="*/ 1156 h 1943" name="T97"/>
                <a:gd fmla="*/ 266 w 581" name="T98"/>
                <a:gd fmla="*/ 1215 h 1943" name="T99"/>
                <a:gd fmla="*/ 237 w 581" name="T100"/>
                <a:gd fmla="*/ 943 h 1943" name="T101"/>
                <a:gd fmla="*/ 196 w 581" name="T102"/>
                <a:gd fmla="*/ 1049 h 1943" name="T103"/>
                <a:gd fmla="*/ 190 w 581" name="T104"/>
                <a:gd fmla="*/ 816 h 1943" name="T105"/>
                <a:gd fmla="*/ 140 w 581" name="T106"/>
                <a:gd fmla="*/ 845 h 1943" name="T107"/>
                <a:gd fmla="*/ 148 w 581" name="T108"/>
                <a:gd fmla="*/ 927 h 1943" name="T109"/>
                <a:gd fmla="*/ 143 w 581" name="T110"/>
                <a:gd fmla="*/ 1007 h 1943" name="T111"/>
                <a:gd fmla="*/ 78 w 581" name="T112"/>
                <a:gd fmla="*/ 874 h 1943" name="T113"/>
                <a:gd fmla="*/ 90 w 581" name="T114"/>
                <a:gd fmla="*/ 1013 h 1943" name="T115"/>
                <a:gd fmla="*/ 22 w 581" name="T116"/>
                <a:gd fmla="*/ 1017 h 1943" name="T117"/>
                <a:gd fmla="*/ 463 w 581" name="T118"/>
                <a:gd fmla="*/ 438 h 1943" name="T119"/>
                <a:gd fmla="*/ 501 w 581" name="T120"/>
                <a:gd fmla="*/ 400 h 19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943" w="581">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46"/>
            <p:cNvSpPr/>
            <p:nvPr/>
          </p:nvSpPr>
          <p:spPr bwMode="auto">
            <a:xfrm>
              <a:off x="5875338" y="744538"/>
              <a:ext cx="1660525" cy="5803900"/>
            </a:xfrm>
            <a:custGeom>
              <a:gdLst>
                <a:gd fmla="*/ 158 w 519" name="T0"/>
                <a:gd fmla="*/ 150 h 1817" name="T1"/>
                <a:gd fmla="*/ 35 w 519" name="T2"/>
                <a:gd fmla="*/ 59 h 1817" name="T3"/>
                <a:gd fmla="*/ 64 w 519" name="T4"/>
                <a:gd fmla="*/ 65 h 1817" name="T5"/>
                <a:gd fmla="*/ 147 w 519" name="T6"/>
                <a:gd fmla="*/ 125 h 1817" name="T7"/>
                <a:gd fmla="*/ 103 w 519" name="T8"/>
                <a:gd fmla="*/ 43 h 1817" name="T9"/>
                <a:gd fmla="*/ 160 w 519" name="T10"/>
                <a:gd fmla="*/ 104 h 1817" name="T11"/>
                <a:gd fmla="*/ 171 w 519" name="T12"/>
                <a:gd fmla="*/ 59 h 1817" name="T13"/>
                <a:gd fmla="*/ 183 w 519" name="T14"/>
                <a:gd fmla="*/ 118 h 1817" name="T15"/>
                <a:gd fmla="*/ 180 w 519" name="T16"/>
                <a:gd fmla="*/ 143 h 1817" name="T17"/>
                <a:gd fmla="*/ 219 w 519" name="T18"/>
                <a:gd fmla="*/ 0 h 1817" name="T19"/>
                <a:gd fmla="*/ 203 w 519" name="T20"/>
                <a:gd fmla="*/ 193 h 1817" name="T21"/>
                <a:gd fmla="*/ 216 w 519" name="T22"/>
                <a:gd fmla="*/ 184 h 1817" name="T23"/>
                <a:gd fmla="*/ 236 w 519" name="T24"/>
                <a:gd fmla="*/ 365 h 1817" name="T25"/>
                <a:gd fmla="*/ 228 w 519" name="T26"/>
                <a:gd fmla="*/ 882 h 1817" name="T27"/>
                <a:gd fmla="*/ 203 w 519" name="T28"/>
                <a:gd fmla="*/ 1376 h 1817" name="T29"/>
                <a:gd fmla="*/ 377 w 519" name="T30"/>
                <a:gd fmla="*/ 731 h 1817" name="T31"/>
                <a:gd fmla="*/ 343 w 519" name="T32"/>
                <a:gd fmla="*/ 595 h 1817" name="T33"/>
                <a:gd fmla="*/ 357 w 519" name="T34"/>
                <a:gd fmla="*/ 592 h 1817" name="T35"/>
                <a:gd fmla="*/ 336 w 519" name="T36"/>
                <a:gd fmla="*/ 574 h 1817" name="T37"/>
                <a:gd fmla="*/ 270 w 519" name="T38"/>
                <a:gd fmla="*/ 416 h 1817" name="T39"/>
                <a:gd fmla="*/ 312 w 519" name="T40"/>
                <a:gd fmla="*/ 514 h 1817" name="T41"/>
                <a:gd fmla="*/ 327 w 519" name="T42"/>
                <a:gd fmla="*/ 405 h 1817" name="T43"/>
                <a:gd fmla="*/ 356 w 519" name="T44"/>
                <a:gd fmla="*/ 495 h 1817" name="T45"/>
                <a:gd fmla="*/ 364 w 519" name="T46"/>
                <a:gd fmla="*/ 494 h 1817" name="T47"/>
                <a:gd fmla="*/ 403 w 519" name="T48"/>
                <a:gd fmla="*/ 416 h 1817" name="T49"/>
                <a:gd fmla="*/ 402 w 519" name="T50"/>
                <a:gd fmla="*/ 544 h 1817" name="T51"/>
                <a:gd fmla="*/ 421 w 519" name="T52"/>
                <a:gd fmla="*/ 545 h 1817" name="T53"/>
                <a:gd fmla="*/ 444 w 519" name="T54"/>
                <a:gd fmla="*/ 545 h 1817" name="T55"/>
                <a:gd fmla="*/ 451 w 519" name="T56"/>
                <a:gd fmla="*/ 558 h 1817" name="T57"/>
                <a:gd fmla="*/ 512 w 519" name="T58"/>
                <a:gd fmla="*/ 500 h 1817" name="T59"/>
                <a:gd fmla="*/ 437 w 519" name="T60"/>
                <a:gd fmla="*/ 619 h 1817" name="T61"/>
                <a:gd fmla="*/ 418 w 519" name="T62"/>
                <a:gd fmla="*/ 615 h 1817" name="T63"/>
                <a:gd fmla="*/ 400 w 519" name="T64"/>
                <a:gd fmla="*/ 580 h 1817" name="T65"/>
                <a:gd fmla="*/ 271 w 519" name="T66"/>
                <a:gd fmla="*/ 1145 h 1817" name="T67"/>
                <a:gd fmla="*/ 217 w 519" name="T68"/>
                <a:gd fmla="*/ 1553 h 1817" name="T69"/>
                <a:gd fmla="*/ 276 w 519" name="T70"/>
                <a:gd fmla="*/ 1267 h 1817" name="T71"/>
                <a:gd fmla="*/ 301 w 519" name="T72"/>
                <a:gd fmla="*/ 1337 h 1817" name="T73"/>
                <a:gd fmla="*/ 302 w 519" name="T74"/>
                <a:gd fmla="*/ 1145 h 1817" name="T75"/>
                <a:gd fmla="*/ 333 w 519" name="T76"/>
                <a:gd fmla="*/ 1118 h 1817" name="T77"/>
                <a:gd fmla="*/ 315 w 519" name="T78"/>
                <a:gd fmla="*/ 1280 h 1817" name="T79"/>
                <a:gd fmla="*/ 369 w 519" name="T80"/>
                <a:gd fmla="*/ 1145 h 1817" name="T81"/>
                <a:gd fmla="*/ 352 w 519" name="T82"/>
                <a:gd fmla="*/ 1040 h 1817" name="T83"/>
                <a:gd fmla="*/ 397 w 519" name="T84"/>
                <a:gd fmla="*/ 980 h 1817" name="T85"/>
                <a:gd fmla="*/ 402 w 519" name="T86"/>
                <a:gd fmla="*/ 1125 h 1817" name="T87"/>
                <a:gd fmla="*/ 444 w 519" name="T88"/>
                <a:gd fmla="*/ 925 h 1817" name="T89"/>
                <a:gd fmla="*/ 417 w 519" name="T90"/>
                <a:gd fmla="*/ 1124 h 1817" name="T91"/>
                <a:gd fmla="*/ 454 w 519" name="T92"/>
                <a:gd fmla="*/ 1079 h 1817" name="T93"/>
                <a:gd fmla="*/ 320 w 519" name="T94"/>
                <a:gd fmla="*/ 1395 h 1817" name="T95"/>
                <a:gd fmla="*/ 454 w 519" name="T96"/>
                <a:gd fmla="*/ 1104 h 1817" name="T97"/>
                <a:gd fmla="*/ 469 w 519" name="T98"/>
                <a:gd fmla="*/ 1182 h 1817" name="T99"/>
                <a:gd fmla="*/ 317 w 519" name="T100"/>
                <a:gd fmla="*/ 1411 h 1817" name="T101"/>
                <a:gd fmla="*/ 418 w 519" name="T102"/>
                <a:gd fmla="*/ 1317 h 1817" name="T103"/>
                <a:gd fmla="*/ 457 w 519" name="T104"/>
                <a:gd fmla="*/ 1270 h 1817" name="T105"/>
                <a:gd fmla="*/ 467 w 519" name="T106"/>
                <a:gd fmla="*/ 1319 h 1817" name="T107"/>
                <a:gd fmla="*/ 359 w 519" name="T108"/>
                <a:gd fmla="*/ 1415 h 1817" name="T109"/>
                <a:gd fmla="*/ 215 w 519" name="T110"/>
                <a:gd fmla="*/ 1608 h 1817" name="T111"/>
                <a:gd fmla="*/ 212 w 519" name="T112"/>
                <a:gd fmla="*/ 1817 h 1817" name="T113"/>
                <a:gd fmla="*/ 187 w 519" name="T114"/>
                <a:gd fmla="*/ 1419 h 1817" name="T115"/>
                <a:gd fmla="*/ 218 w 519" name="T116"/>
                <a:gd fmla="*/ 552 h 1817" name="T117"/>
                <a:gd fmla="*/ 169 w 519" name="T118"/>
                <a:gd fmla="*/ 158 h 1817" name="T119"/>
                <a:gd fmla="*/ 171 w 519" name="T120"/>
                <a:gd fmla="*/ 199 h 1817" name="T121"/>
                <a:gd fmla="*/ 110 w 519" name="T122"/>
                <a:gd fmla="*/ 164 h 181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17" w="519">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47"/>
            <p:cNvSpPr/>
            <p:nvPr/>
          </p:nvSpPr>
          <p:spPr bwMode="auto">
            <a:xfrm>
              <a:off x="5313363" y="277813"/>
              <a:ext cx="150813" cy="106363"/>
            </a:xfrm>
            <a:custGeom>
              <a:gdLst>
                <a:gd fmla="*/ 14 w 47" name="T0"/>
                <a:gd fmla="*/ 1 h 33" name="T1"/>
                <a:gd fmla="*/ 18 w 47" name="T2"/>
                <a:gd fmla="*/ 0 h 33" name="T3"/>
                <a:gd fmla="*/ 42 w 47" name="T4"/>
                <a:gd fmla="*/ 13 h 33" name="T5"/>
                <a:gd fmla="*/ 33 w 47" name="T6"/>
                <a:gd fmla="*/ 32 h 33" name="T7"/>
                <a:gd fmla="*/ 8 w 47" name="T8"/>
                <a:gd fmla="*/ 23 h 33" name="T9"/>
                <a:gd fmla="*/ 2 w 47" name="T10"/>
                <a:gd fmla="*/ 10 h 33" name="T11"/>
                <a:gd fmla="*/ 14 w 47" name="T12"/>
                <a:gd fmla="*/ 1 h 33" name="T13"/>
              </a:gdLst>
              <a:cxnLst>
                <a:cxn ang="0">
                  <a:pos x="T0" y="T1"/>
                </a:cxn>
                <a:cxn ang="0">
                  <a:pos x="T2" y="T3"/>
                </a:cxn>
                <a:cxn ang="0">
                  <a:pos x="T4" y="T5"/>
                </a:cxn>
                <a:cxn ang="0">
                  <a:pos x="T6" y="T7"/>
                </a:cxn>
                <a:cxn ang="0">
                  <a:pos x="T8" y="T9"/>
                </a:cxn>
                <a:cxn ang="0">
                  <a:pos x="T10" y="T11"/>
                </a:cxn>
                <a:cxn ang="0">
                  <a:pos x="T12" y="T13"/>
                </a:cxn>
              </a:cxnLst>
              <a:rect b="b" l="0" r="r" t="0"/>
              <a:pathLst>
                <a:path h="33" w="47">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48"/>
            <p:cNvSpPr/>
            <p:nvPr/>
          </p:nvSpPr>
          <p:spPr bwMode="auto">
            <a:xfrm>
              <a:off x="5492750" y="287338"/>
              <a:ext cx="117475" cy="96838"/>
            </a:xfrm>
            <a:custGeom>
              <a:gdLst>
                <a:gd fmla="*/ 16 w 37" name="T0"/>
                <a:gd fmla="*/ 1 h 30" name="T1"/>
                <a:gd fmla="*/ 36 w 37" name="T2"/>
                <a:gd fmla="*/ 17 h 30" name="T3"/>
                <a:gd fmla="*/ 21 w 37" name="T4"/>
                <a:gd fmla="*/ 30 h 30" name="T5"/>
                <a:gd fmla="*/ 0 w 37" name="T6"/>
                <a:gd fmla="*/ 12 h 30" name="T7"/>
                <a:gd fmla="*/ 16 w 37" name="T8"/>
                <a:gd fmla="*/ 1 h 30" name="T9"/>
              </a:gdLst>
              <a:cxnLst>
                <a:cxn ang="0">
                  <a:pos x="T0" y="T1"/>
                </a:cxn>
                <a:cxn ang="0">
                  <a:pos x="T2" y="T3"/>
                </a:cxn>
                <a:cxn ang="0">
                  <a:pos x="T4" y="T5"/>
                </a:cxn>
                <a:cxn ang="0">
                  <a:pos x="T6" y="T7"/>
                </a:cxn>
                <a:cxn ang="0">
                  <a:pos x="T8" y="T9"/>
                </a:cxn>
              </a:cxnLst>
              <a:rect b="b" l="0" r="r" t="0"/>
              <a:pathLst>
                <a:path h="30" w="37">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49"/>
            <p:cNvSpPr/>
            <p:nvPr/>
          </p:nvSpPr>
          <p:spPr bwMode="auto">
            <a:xfrm>
              <a:off x="6783388" y="1943101"/>
              <a:ext cx="103188" cy="88900"/>
            </a:xfrm>
            <a:custGeom>
              <a:gdLst>
                <a:gd fmla="*/ 15 w 32" name="T0"/>
                <a:gd fmla="*/ 0 h 28" name="T1"/>
                <a:gd fmla="*/ 31 w 32" name="T2"/>
                <a:gd fmla="*/ 12 h 28" name="T3"/>
                <a:gd fmla="*/ 19 w 32" name="T4"/>
                <a:gd fmla="*/ 28 h 28" name="T5"/>
                <a:gd fmla="*/ 0 w 32" name="T6"/>
                <a:gd fmla="*/ 14 h 28" name="T7"/>
                <a:gd fmla="*/ 15 w 32" name="T8"/>
                <a:gd fmla="*/ 0 h 28" name="T9"/>
              </a:gdLst>
              <a:cxnLst>
                <a:cxn ang="0">
                  <a:pos x="T0" y="T1"/>
                </a:cxn>
                <a:cxn ang="0">
                  <a:pos x="T2" y="T3"/>
                </a:cxn>
                <a:cxn ang="0">
                  <a:pos x="T4" y="T5"/>
                </a:cxn>
                <a:cxn ang="0">
                  <a:pos x="T6" y="T7"/>
                </a:cxn>
                <a:cxn ang="0">
                  <a:pos x="T8" y="T9"/>
                </a:cxn>
              </a:cxnLst>
              <a:rect b="b" l="0" r="r" t="0"/>
              <a:pathLst>
                <a:path h="28" w="32">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50"/>
            <p:cNvSpPr/>
            <p:nvPr/>
          </p:nvSpPr>
          <p:spPr bwMode="auto">
            <a:xfrm>
              <a:off x="5751513" y="339726"/>
              <a:ext cx="92075" cy="88900"/>
            </a:xfrm>
            <a:custGeom>
              <a:gdLst>
                <a:gd fmla="*/ 11 w 29" name="T0"/>
                <a:gd fmla="*/ 0 h 28" name="T1"/>
                <a:gd fmla="*/ 29 w 29" name="T2"/>
                <a:gd fmla="*/ 16 h 28" name="T3"/>
                <a:gd fmla="*/ 19 w 29" name="T4"/>
                <a:gd fmla="*/ 28 h 28" name="T5"/>
                <a:gd fmla="*/ 0 w 29" name="T6"/>
                <a:gd fmla="*/ 12 h 28" name="T7"/>
                <a:gd fmla="*/ 11 w 29" name="T8"/>
                <a:gd fmla="*/ 0 h 28" name="T9"/>
              </a:gdLst>
              <a:cxnLst>
                <a:cxn ang="0">
                  <a:pos x="T0" y="T1"/>
                </a:cxn>
                <a:cxn ang="0">
                  <a:pos x="T2" y="T3"/>
                </a:cxn>
                <a:cxn ang="0">
                  <a:pos x="T4" y="T5"/>
                </a:cxn>
                <a:cxn ang="0">
                  <a:pos x="T6" y="T7"/>
                </a:cxn>
                <a:cxn ang="0">
                  <a:pos x="T8" y="T9"/>
                </a:cxn>
              </a:cxnLst>
              <a:rect b="b" l="0" r="r" t="0"/>
              <a:pathLst>
                <a:path h="28" w="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51"/>
            <p:cNvSpPr/>
            <p:nvPr/>
          </p:nvSpPr>
          <p:spPr bwMode="auto">
            <a:xfrm>
              <a:off x="5953125" y="811213"/>
              <a:ext cx="98425" cy="80963"/>
            </a:xfrm>
            <a:custGeom>
              <a:gdLst>
                <a:gd fmla="*/ 19 w 31" name="T0"/>
                <a:gd fmla="*/ 0 h 25" name="T1"/>
                <a:gd fmla="*/ 31 w 31" name="T2"/>
                <a:gd fmla="*/ 12 h 25" name="T3"/>
                <a:gd fmla="*/ 18 w 31" name="T4"/>
                <a:gd fmla="*/ 25 h 25" name="T5"/>
                <a:gd fmla="*/ 1 w 31" name="T6"/>
                <a:gd fmla="*/ 12 h 25" name="T7"/>
                <a:gd fmla="*/ 19 w 31" name="T8"/>
                <a:gd fmla="*/ 0 h 25" name="T9"/>
              </a:gdLst>
              <a:cxnLst>
                <a:cxn ang="0">
                  <a:pos x="T0" y="T1"/>
                </a:cxn>
                <a:cxn ang="0">
                  <a:pos x="T2" y="T3"/>
                </a:cxn>
                <a:cxn ang="0">
                  <a:pos x="T4" y="T5"/>
                </a:cxn>
                <a:cxn ang="0">
                  <a:pos x="T6" y="T7"/>
                </a:cxn>
                <a:cxn ang="0">
                  <a:pos x="T8" y="T9"/>
                </a:cxn>
              </a:cxnLst>
              <a:rect b="b" l="0" r="r" t="0"/>
              <a:pathLst>
                <a:path h="25" w="31">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52"/>
            <p:cNvSpPr/>
            <p:nvPr/>
          </p:nvSpPr>
          <p:spPr bwMode="auto">
            <a:xfrm>
              <a:off x="5892800" y="527051"/>
              <a:ext cx="95250" cy="93663"/>
            </a:xfrm>
            <a:custGeom>
              <a:gdLst>
                <a:gd fmla="*/ 7 w 30" name="T0"/>
                <a:gd fmla="*/ 2 h 29" name="T1"/>
                <a:gd fmla="*/ 26 w 30" name="T2"/>
                <a:gd fmla="*/ 8 h 29" name="T3"/>
                <a:gd fmla="*/ 27 w 30" name="T4"/>
                <a:gd fmla="*/ 23 h 29" name="T5"/>
                <a:gd fmla="*/ 20 w 30" name="T6"/>
                <a:gd fmla="*/ 29 h 29" name="T7"/>
                <a:gd fmla="*/ 0 w 30" name="T8"/>
                <a:gd fmla="*/ 11 h 29" name="T9"/>
                <a:gd fmla="*/ 7 w 30" name="T10"/>
                <a:gd fmla="*/ 2 h 29" name="T11"/>
              </a:gdLst>
              <a:cxnLst>
                <a:cxn ang="0">
                  <a:pos x="T0" y="T1"/>
                </a:cxn>
                <a:cxn ang="0">
                  <a:pos x="T2" y="T3"/>
                </a:cxn>
                <a:cxn ang="0">
                  <a:pos x="T4" y="T5"/>
                </a:cxn>
                <a:cxn ang="0">
                  <a:pos x="T6" y="T7"/>
                </a:cxn>
                <a:cxn ang="0">
                  <a:pos x="T8" y="T9"/>
                </a:cxn>
                <a:cxn ang="0">
                  <a:pos x="T10" y="T11"/>
                </a:cxn>
              </a:cxnLst>
              <a:rect b="b" l="0" r="r" t="0"/>
              <a:pathLst>
                <a:path h="28" w="30">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53"/>
            <p:cNvSpPr/>
            <p:nvPr/>
          </p:nvSpPr>
          <p:spPr bwMode="auto">
            <a:xfrm>
              <a:off x="6196013" y="725488"/>
              <a:ext cx="82550" cy="92075"/>
            </a:xfrm>
            <a:custGeom>
              <a:gdLst>
                <a:gd fmla="*/ 9 w 26" name="T0"/>
                <a:gd fmla="*/ 1 h 29" name="T1"/>
                <a:gd fmla="*/ 25 w 26" name="T2"/>
                <a:gd fmla="*/ 18 h 29" name="T3"/>
                <a:gd fmla="*/ 16 w 26" name="T4"/>
                <a:gd fmla="*/ 29 h 29" name="T5"/>
                <a:gd fmla="*/ 0 w 26" name="T6"/>
                <a:gd fmla="*/ 12 h 29" name="T7"/>
                <a:gd fmla="*/ 9 w 26" name="T8"/>
                <a:gd fmla="*/ 1 h 29" name="T9"/>
              </a:gdLst>
              <a:cxnLst>
                <a:cxn ang="0">
                  <a:pos x="T0" y="T1"/>
                </a:cxn>
                <a:cxn ang="0">
                  <a:pos x="T2" y="T3"/>
                </a:cxn>
                <a:cxn ang="0">
                  <a:pos x="T4" y="T5"/>
                </a:cxn>
                <a:cxn ang="0">
                  <a:pos x="T6" y="T7"/>
                </a:cxn>
                <a:cxn ang="0">
                  <a:pos x="T8" y="T9"/>
                </a:cxn>
              </a:cxnLst>
              <a:rect b="b" l="0" r="r" t="0"/>
              <a:pathLst>
                <a:path h="28" w="26">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54"/>
            <p:cNvSpPr/>
            <p:nvPr/>
          </p:nvSpPr>
          <p:spPr bwMode="auto">
            <a:xfrm>
              <a:off x="7053263" y="1943101"/>
              <a:ext cx="79375" cy="85725"/>
            </a:xfrm>
            <a:custGeom>
              <a:gdLst>
                <a:gd fmla="*/ 10 w 25" name="T0"/>
                <a:gd fmla="*/ 0 h 27" name="T1"/>
                <a:gd fmla="*/ 25 w 25" name="T2"/>
                <a:gd fmla="*/ 14 h 27" name="T3"/>
                <a:gd fmla="*/ 15 w 25" name="T4"/>
                <a:gd fmla="*/ 27 h 27" name="T5"/>
                <a:gd fmla="*/ 0 w 25" name="T6"/>
                <a:gd fmla="*/ 12 h 27" name="T7"/>
                <a:gd fmla="*/ 10 w 25" name="T8"/>
                <a:gd fmla="*/ 0 h 27" name="T9"/>
              </a:gdLst>
              <a:cxnLst>
                <a:cxn ang="0">
                  <a:pos x="T0" y="T1"/>
                </a:cxn>
                <a:cxn ang="0">
                  <a:pos x="T2" y="T3"/>
                </a:cxn>
                <a:cxn ang="0">
                  <a:pos x="T4" y="T5"/>
                </a:cxn>
                <a:cxn ang="0">
                  <a:pos x="T6" y="T7"/>
                </a:cxn>
                <a:cxn ang="0">
                  <a:pos x="T8" y="T9"/>
                </a:cxn>
              </a:cxnLst>
              <a:rect b="b" l="0" r="r" t="0"/>
              <a:pathLst>
                <a:path h="27" w="25">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55"/>
            <p:cNvSpPr/>
            <p:nvPr/>
          </p:nvSpPr>
          <p:spPr bwMode="auto">
            <a:xfrm>
              <a:off x="5275263" y="163513"/>
              <a:ext cx="85725" cy="79375"/>
            </a:xfrm>
            <a:custGeom>
              <a:gdLst>
                <a:gd fmla="*/ 11 w 27" name="T0"/>
                <a:gd fmla="*/ 1 h 25" name="T1"/>
                <a:gd fmla="*/ 26 w 27" name="T2"/>
                <a:gd fmla="*/ 12 h 25" name="T3"/>
                <a:gd fmla="*/ 15 w 27" name="T4"/>
                <a:gd fmla="*/ 25 h 25" name="T5"/>
                <a:gd fmla="*/ 0 w 27" name="T6"/>
                <a:gd fmla="*/ 11 h 25" name="T7"/>
                <a:gd fmla="*/ 11 w 27" name="T8"/>
                <a:gd fmla="*/ 1 h 25" name="T9"/>
              </a:gdLst>
              <a:cxnLst>
                <a:cxn ang="0">
                  <a:pos x="T0" y="T1"/>
                </a:cxn>
                <a:cxn ang="0">
                  <a:pos x="T2" y="T3"/>
                </a:cxn>
                <a:cxn ang="0">
                  <a:pos x="T4" y="T5"/>
                </a:cxn>
                <a:cxn ang="0">
                  <a:pos x="T6" y="T7"/>
                </a:cxn>
                <a:cxn ang="0">
                  <a:pos x="T8" y="T9"/>
                </a:cxn>
              </a:cxnLst>
              <a:rect b="b" l="0" r="r" t="0"/>
              <a:pathLst>
                <a:path h="25" w="27">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56"/>
            <p:cNvSpPr/>
            <p:nvPr/>
          </p:nvSpPr>
          <p:spPr bwMode="auto">
            <a:xfrm>
              <a:off x="7451725" y="2000251"/>
              <a:ext cx="77788" cy="76200"/>
            </a:xfrm>
            <a:custGeom>
              <a:gdLst>
                <a:gd fmla="*/ 11 w 24" name="T0"/>
                <a:gd fmla="*/ 1 h 24" name="T1"/>
                <a:gd fmla="*/ 24 w 24" name="T2"/>
                <a:gd fmla="*/ 14 h 24" name="T3"/>
                <a:gd fmla="*/ 14 w 24" name="T4"/>
                <a:gd fmla="*/ 24 h 24" name="T5"/>
                <a:gd fmla="*/ 0 w 24" name="T6"/>
                <a:gd fmla="*/ 11 h 24" name="T7"/>
                <a:gd fmla="*/ 11 w 24" name="T8"/>
                <a:gd fmla="*/ 1 h 24" name="T9"/>
              </a:gdLst>
              <a:cxnLst>
                <a:cxn ang="0">
                  <a:pos x="T0" y="T1"/>
                </a:cxn>
                <a:cxn ang="0">
                  <a:pos x="T2" y="T3"/>
                </a:cxn>
                <a:cxn ang="0">
                  <a:pos x="T4" y="T5"/>
                </a:cxn>
                <a:cxn ang="0">
                  <a:pos x="T6" y="T7"/>
                </a:cxn>
                <a:cxn ang="0">
                  <a:pos x="T8" y="T9"/>
                </a:cxn>
              </a:cxnLst>
              <a:rect b="b" l="0" r="r" t="0"/>
              <a:pathLst>
                <a:path h="24" w="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57"/>
            <p:cNvSpPr/>
            <p:nvPr/>
          </p:nvSpPr>
          <p:spPr bwMode="auto">
            <a:xfrm>
              <a:off x="6089650" y="630238"/>
              <a:ext cx="74613" cy="76200"/>
            </a:xfrm>
            <a:custGeom>
              <a:gdLst>
                <a:gd fmla="*/ 11 w 23" name="T0"/>
                <a:gd fmla="*/ 0 h 24" name="T1"/>
                <a:gd fmla="*/ 23 w 23" name="T2"/>
                <a:gd fmla="*/ 13 h 24" name="T3"/>
                <a:gd fmla="*/ 14 w 23" name="T4"/>
                <a:gd fmla="*/ 23 h 24" name="T5"/>
                <a:gd fmla="*/ 0 w 23" name="T6"/>
                <a:gd fmla="*/ 10 h 24" name="T7"/>
                <a:gd fmla="*/ 11 w 23" name="T8"/>
                <a:gd fmla="*/ 0 h 24" name="T9"/>
              </a:gdLst>
              <a:cxnLst>
                <a:cxn ang="0">
                  <a:pos x="T0" y="T1"/>
                </a:cxn>
                <a:cxn ang="0">
                  <a:pos x="T2" y="T3"/>
                </a:cxn>
                <a:cxn ang="0">
                  <a:pos x="T4" y="T5"/>
                </a:cxn>
                <a:cxn ang="0">
                  <a:pos x="T6" y="T7"/>
                </a:cxn>
                <a:cxn ang="0">
                  <a:pos x="T8" y="T9"/>
                </a:cxn>
              </a:cxnLst>
              <a:rect b="b" l="0" r="r" t="0"/>
              <a:pathLst>
                <a:path h="24" w="23">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58"/>
            <p:cNvSpPr/>
            <p:nvPr/>
          </p:nvSpPr>
          <p:spPr bwMode="auto">
            <a:xfrm>
              <a:off x="6359525" y="574676"/>
              <a:ext cx="82550" cy="71438"/>
            </a:xfrm>
            <a:custGeom>
              <a:gdLst>
                <a:gd fmla="*/ 9 w 26" name="T0"/>
                <a:gd fmla="*/ 0 h 22" name="T1"/>
                <a:gd fmla="*/ 26 w 26" name="T2"/>
                <a:gd fmla="*/ 11 h 22" name="T3"/>
                <a:gd fmla="*/ 14 w 26" name="T4"/>
                <a:gd fmla="*/ 22 h 22" name="T5"/>
                <a:gd fmla="*/ 0 w 26" name="T6"/>
                <a:gd fmla="*/ 10 h 22" name="T7"/>
                <a:gd fmla="*/ 9 w 26" name="T8"/>
                <a:gd fmla="*/ 0 h 22" name="T9"/>
              </a:gdLst>
              <a:cxnLst>
                <a:cxn ang="0">
                  <a:pos x="T0" y="T1"/>
                </a:cxn>
                <a:cxn ang="0">
                  <a:pos x="T2" y="T3"/>
                </a:cxn>
                <a:cxn ang="0">
                  <a:pos x="T4" y="T5"/>
                </a:cxn>
                <a:cxn ang="0">
                  <a:pos x="T6" y="T7"/>
                </a:cxn>
                <a:cxn ang="0">
                  <a:pos x="T8" y="T9"/>
                </a:cxn>
              </a:cxnLst>
              <a:rect b="b" l="0" r="r" t="0"/>
              <a:pathLst>
                <a:path h="22" w="26">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59"/>
            <p:cNvSpPr/>
            <p:nvPr/>
          </p:nvSpPr>
          <p:spPr bwMode="auto">
            <a:xfrm>
              <a:off x="5127625" y="201613"/>
              <a:ext cx="69850" cy="76200"/>
            </a:xfrm>
            <a:custGeom>
              <a:gdLst>
                <a:gd fmla="*/ 10 w 22" name="T0"/>
                <a:gd fmla="*/ 1 h 24" name="T1"/>
                <a:gd fmla="*/ 22 w 22" name="T2"/>
                <a:gd fmla="*/ 12 h 24" name="T3"/>
                <a:gd fmla="*/ 12 w 22" name="T4"/>
                <a:gd fmla="*/ 24 h 24" name="T5"/>
                <a:gd fmla="*/ 0 w 22" name="T6"/>
                <a:gd fmla="*/ 10 h 24" name="T7"/>
                <a:gd fmla="*/ 10 w 22" name="T8"/>
                <a:gd fmla="*/ 1 h 24" name="T9"/>
              </a:gdLst>
              <a:cxnLst>
                <a:cxn ang="0">
                  <a:pos x="T0" y="T1"/>
                </a:cxn>
                <a:cxn ang="0">
                  <a:pos x="T2" y="T3"/>
                </a:cxn>
                <a:cxn ang="0">
                  <a:pos x="T4" y="T5"/>
                </a:cxn>
                <a:cxn ang="0">
                  <a:pos x="T6" y="T7"/>
                </a:cxn>
                <a:cxn ang="0">
                  <a:pos x="T8" y="T9"/>
                </a:cxn>
              </a:cxnLst>
              <a:rect b="b" l="0" r="r" t="0"/>
              <a:pathLst>
                <a:path h="24" w="22">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60"/>
            <p:cNvSpPr/>
            <p:nvPr/>
          </p:nvSpPr>
          <p:spPr bwMode="auto">
            <a:xfrm>
              <a:off x="5668963" y="377826"/>
              <a:ext cx="66675" cy="76200"/>
            </a:xfrm>
            <a:custGeom>
              <a:gdLst>
                <a:gd fmla="*/ 8 w 21" name="T0"/>
                <a:gd fmla="*/ 0 h 24" name="T1"/>
                <a:gd fmla="*/ 21 w 21" name="T2"/>
                <a:gd fmla="*/ 15 h 24" name="T3"/>
                <a:gd fmla="*/ 14 w 21" name="T4"/>
                <a:gd fmla="*/ 24 h 24" name="T5"/>
                <a:gd fmla="*/ 0 w 21" name="T6"/>
                <a:gd fmla="*/ 8 h 24" name="T7"/>
                <a:gd fmla="*/ 8 w 21" name="T8"/>
                <a:gd fmla="*/ 0 h 24" name="T9"/>
              </a:gdLst>
              <a:cxnLst>
                <a:cxn ang="0">
                  <a:pos x="T0" y="T1"/>
                </a:cxn>
                <a:cxn ang="0">
                  <a:pos x="T2" y="T3"/>
                </a:cxn>
                <a:cxn ang="0">
                  <a:pos x="T4" y="T5"/>
                </a:cxn>
                <a:cxn ang="0">
                  <a:pos x="T6" y="T7"/>
                </a:cxn>
                <a:cxn ang="0">
                  <a:pos x="T8" y="T9"/>
                </a:cxn>
              </a:cxnLst>
              <a:rect b="b" l="0" r="r" t="0"/>
              <a:pathLst>
                <a:path h="24" w="21">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61"/>
            <p:cNvSpPr/>
            <p:nvPr/>
          </p:nvSpPr>
          <p:spPr bwMode="auto">
            <a:xfrm>
              <a:off x="6394450" y="671513"/>
              <a:ext cx="66675" cy="73025"/>
            </a:xfrm>
            <a:custGeom>
              <a:gdLst>
                <a:gd fmla="*/ 9 w 21" name="T0"/>
                <a:gd fmla="*/ 0 h 23" name="T1"/>
                <a:gd fmla="*/ 21 w 21" name="T2"/>
                <a:gd fmla="*/ 12 h 23" name="T3"/>
                <a:gd fmla="*/ 12 w 21" name="T4"/>
                <a:gd fmla="*/ 23 h 23" name="T5"/>
                <a:gd fmla="*/ 0 w 21" name="T6"/>
                <a:gd fmla="*/ 11 h 23" name="T7"/>
                <a:gd fmla="*/ 9 w 21" name="T8"/>
                <a:gd fmla="*/ 0 h 23" name="T9"/>
              </a:gdLst>
              <a:cxnLst>
                <a:cxn ang="0">
                  <a:pos x="T0" y="T1"/>
                </a:cxn>
                <a:cxn ang="0">
                  <a:pos x="T2" y="T3"/>
                </a:cxn>
                <a:cxn ang="0">
                  <a:pos x="T4" y="T5"/>
                </a:cxn>
                <a:cxn ang="0">
                  <a:pos x="T6" y="T7"/>
                </a:cxn>
                <a:cxn ang="0">
                  <a:pos x="T8" y="T9"/>
                </a:cxn>
              </a:cxnLst>
              <a:rect b="b" l="0" r="r" t="0"/>
              <a:pathLst>
                <a:path h="23" w="21">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62"/>
            <p:cNvSpPr/>
            <p:nvPr/>
          </p:nvSpPr>
          <p:spPr bwMode="auto">
            <a:xfrm>
              <a:off x="7258050" y="2003426"/>
              <a:ext cx="66675" cy="76200"/>
            </a:xfrm>
            <a:custGeom>
              <a:gdLst>
                <a:gd fmla="*/ 7 w 21" name="T0"/>
                <a:gd fmla="*/ 0 h 24" name="T1"/>
                <a:gd fmla="*/ 21 w 21" name="T2"/>
                <a:gd fmla="*/ 13 h 24" name="T3"/>
                <a:gd fmla="*/ 13 w 21" name="T4"/>
                <a:gd fmla="*/ 23 h 24" name="T5"/>
                <a:gd fmla="*/ 0 w 21" name="T6"/>
                <a:gd fmla="*/ 9 h 24" name="T7"/>
                <a:gd fmla="*/ 7 w 21" name="T8"/>
                <a:gd fmla="*/ 0 h 24" name="T9"/>
              </a:gdLst>
              <a:cxnLst>
                <a:cxn ang="0">
                  <a:pos x="T0" y="T1"/>
                </a:cxn>
                <a:cxn ang="0">
                  <a:pos x="T2" y="T3"/>
                </a:cxn>
                <a:cxn ang="0">
                  <a:pos x="T4" y="T5"/>
                </a:cxn>
                <a:cxn ang="0">
                  <a:pos x="T6" y="T7"/>
                </a:cxn>
                <a:cxn ang="0">
                  <a:pos x="T8" y="T9"/>
                </a:cxn>
              </a:cxnLst>
              <a:rect b="b" l="0" r="r" t="0"/>
              <a:pathLst>
                <a:path h="24" w="21">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63"/>
            <p:cNvSpPr/>
            <p:nvPr/>
          </p:nvSpPr>
          <p:spPr bwMode="auto">
            <a:xfrm>
              <a:off x="6940550" y="1943101"/>
              <a:ext cx="63500" cy="76200"/>
            </a:xfrm>
            <a:custGeom>
              <a:gdLst>
                <a:gd fmla="*/ 8 w 20" name="T0"/>
                <a:gd fmla="*/ 0 h 24" name="T1"/>
                <a:gd fmla="*/ 20 w 20" name="T2"/>
                <a:gd fmla="*/ 13 h 24" name="T3"/>
                <a:gd fmla="*/ 12 w 20" name="T4"/>
                <a:gd fmla="*/ 24 h 24" name="T5"/>
                <a:gd fmla="*/ 0 w 20" name="T6"/>
                <a:gd fmla="*/ 10 h 24" name="T7"/>
                <a:gd fmla="*/ 8 w 20" name="T8"/>
                <a:gd fmla="*/ 0 h 24" name="T9"/>
              </a:gdLst>
              <a:cxnLst>
                <a:cxn ang="0">
                  <a:pos x="T0" y="T1"/>
                </a:cxn>
                <a:cxn ang="0">
                  <a:pos x="T2" y="T3"/>
                </a:cxn>
                <a:cxn ang="0">
                  <a:pos x="T4" y="T5"/>
                </a:cxn>
                <a:cxn ang="0">
                  <a:pos x="T6" y="T7"/>
                </a:cxn>
                <a:cxn ang="0">
                  <a:pos x="T8" y="T9"/>
                </a:cxn>
              </a:cxnLst>
              <a:rect b="b" l="0" r="r" t="0"/>
              <a:pathLst>
                <a:path h="24" w="20">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64"/>
            <p:cNvSpPr/>
            <p:nvPr/>
          </p:nvSpPr>
          <p:spPr bwMode="auto">
            <a:xfrm>
              <a:off x="6994525" y="1846263"/>
              <a:ext cx="71438" cy="60325"/>
            </a:xfrm>
            <a:custGeom>
              <a:gdLst>
                <a:gd fmla="*/ 8 w 22" name="T0"/>
                <a:gd fmla="*/ 0 h 19" name="T1"/>
                <a:gd fmla="*/ 22 w 22" name="T2"/>
                <a:gd fmla="*/ 11 h 19" name="T3"/>
                <a:gd fmla="*/ 14 w 22" name="T4"/>
                <a:gd fmla="*/ 19 h 19" name="T5"/>
                <a:gd fmla="*/ 1 w 22" name="T6"/>
                <a:gd fmla="*/ 8 h 19" name="T7"/>
                <a:gd fmla="*/ 8 w 22" name="T8"/>
                <a:gd fmla="*/ 0 h 19" name="T9"/>
              </a:gdLst>
              <a:cxnLst>
                <a:cxn ang="0">
                  <a:pos x="T0" y="T1"/>
                </a:cxn>
                <a:cxn ang="0">
                  <a:pos x="T2" y="T3"/>
                </a:cxn>
                <a:cxn ang="0">
                  <a:pos x="T4" y="T5"/>
                </a:cxn>
                <a:cxn ang="0">
                  <a:pos x="T6" y="T7"/>
                </a:cxn>
                <a:cxn ang="0">
                  <a:pos x="T8" y="T9"/>
                </a:cxn>
              </a:cxnLst>
              <a:rect b="b" l="0" r="r" t="0"/>
              <a:pathLst>
                <a:path h="19" w="22">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65"/>
            <p:cNvSpPr/>
            <p:nvPr/>
          </p:nvSpPr>
          <p:spPr bwMode="auto">
            <a:xfrm>
              <a:off x="7221538" y="1884363"/>
              <a:ext cx="65088" cy="65088"/>
            </a:xfrm>
            <a:custGeom>
              <a:gdLst>
                <a:gd fmla="*/ 9 w 20" name="T0"/>
                <a:gd fmla="*/ 0 h 20" name="T1"/>
                <a:gd fmla="*/ 20 w 20" name="T2"/>
                <a:gd fmla="*/ 10 h 20" name="T3"/>
                <a:gd fmla="*/ 11 w 20" name="T4"/>
                <a:gd fmla="*/ 20 h 20" name="T5"/>
                <a:gd fmla="*/ 0 w 20" name="T6"/>
                <a:gd fmla="*/ 10 h 20" name="T7"/>
                <a:gd fmla="*/ 9 w 20" name="T8"/>
                <a:gd fmla="*/ 0 h 20" name="T9"/>
              </a:gdLst>
              <a:cxnLst>
                <a:cxn ang="0">
                  <a:pos x="T0" y="T1"/>
                </a:cxn>
                <a:cxn ang="0">
                  <a:pos x="T2" y="T3"/>
                </a:cxn>
                <a:cxn ang="0">
                  <a:pos x="T4" y="T5"/>
                </a:cxn>
                <a:cxn ang="0">
                  <a:pos x="T6" y="T7"/>
                </a:cxn>
                <a:cxn ang="0">
                  <a:pos x="T8" y="T9"/>
                </a:cxn>
              </a:cxnLst>
              <a:rect b="b" l="0" r="r" t="0"/>
              <a:pathLst>
                <a:path h="20" w="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66"/>
            <p:cNvSpPr/>
            <p:nvPr/>
          </p:nvSpPr>
          <p:spPr bwMode="auto">
            <a:xfrm>
              <a:off x="6080125" y="754063"/>
              <a:ext cx="65088" cy="66675"/>
            </a:xfrm>
            <a:custGeom>
              <a:gdLst>
                <a:gd fmla="*/ 8 w 20" name="T0"/>
                <a:gd fmla="*/ 1 h 21" name="T1"/>
                <a:gd fmla="*/ 19 w 20" name="T2"/>
                <a:gd fmla="*/ 10 h 21" name="T3"/>
                <a:gd fmla="*/ 10 w 20" name="T4"/>
                <a:gd fmla="*/ 20 h 21" name="T5"/>
                <a:gd fmla="*/ 0 w 20" name="T6"/>
                <a:gd fmla="*/ 10 h 21" name="T7"/>
                <a:gd fmla="*/ 8 w 20" name="T8"/>
                <a:gd fmla="*/ 1 h 21" name="T9"/>
              </a:gdLst>
              <a:cxnLst>
                <a:cxn ang="0">
                  <a:pos x="T0" y="T1"/>
                </a:cxn>
                <a:cxn ang="0">
                  <a:pos x="T2" y="T3"/>
                </a:cxn>
                <a:cxn ang="0">
                  <a:pos x="T4" y="T5"/>
                </a:cxn>
                <a:cxn ang="0">
                  <a:pos x="T6" y="T7"/>
                </a:cxn>
                <a:cxn ang="0">
                  <a:pos x="T8" y="T9"/>
                </a:cxn>
              </a:cxnLst>
              <a:rect b="b" l="0" r="r" t="0"/>
              <a:pathLst>
                <a:path h="21" w="20">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67"/>
            <p:cNvSpPr/>
            <p:nvPr/>
          </p:nvSpPr>
          <p:spPr bwMode="auto">
            <a:xfrm>
              <a:off x="5888038" y="393701"/>
              <a:ext cx="61913" cy="57150"/>
            </a:xfrm>
            <a:custGeom>
              <a:gdLst>
                <a:gd fmla="*/ 6 w 19" name="T0"/>
                <a:gd fmla="*/ 0 h 18" name="T1"/>
                <a:gd fmla="*/ 19 w 19" name="T2"/>
                <a:gd fmla="*/ 10 h 18" name="T3"/>
                <a:gd fmla="*/ 11 w 19" name="T4"/>
                <a:gd fmla="*/ 18 h 18" name="T5"/>
                <a:gd fmla="*/ 0 w 19" name="T6"/>
                <a:gd fmla="*/ 7 h 18" name="T7"/>
                <a:gd fmla="*/ 6 w 19" name="T8"/>
                <a:gd fmla="*/ 0 h 18" name="T9"/>
              </a:gdLst>
              <a:cxnLst>
                <a:cxn ang="0">
                  <a:pos x="T0" y="T1"/>
                </a:cxn>
                <a:cxn ang="0">
                  <a:pos x="T2" y="T3"/>
                </a:cxn>
                <a:cxn ang="0">
                  <a:pos x="T4" y="T5"/>
                </a:cxn>
                <a:cxn ang="0">
                  <a:pos x="T6" y="T7"/>
                </a:cxn>
                <a:cxn ang="0">
                  <a:pos x="T8" y="T9"/>
                </a:cxn>
              </a:cxnLst>
              <a:rect b="b" l="0" r="r" t="0"/>
              <a:pathLst>
                <a:path h="18" w="19">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68"/>
            <p:cNvSpPr/>
            <p:nvPr/>
          </p:nvSpPr>
          <p:spPr bwMode="auto">
            <a:xfrm>
              <a:off x="7529513" y="2182813"/>
              <a:ext cx="53975" cy="57150"/>
            </a:xfrm>
            <a:custGeom>
              <a:gdLst>
                <a:gd fmla="*/ 8 w 17" name="T0"/>
                <a:gd fmla="*/ 0 h 18" name="T1"/>
                <a:gd fmla="*/ 17 w 17" name="T2"/>
                <a:gd fmla="*/ 9 h 18" name="T3"/>
                <a:gd fmla="*/ 8 w 17" name="T4"/>
                <a:gd fmla="*/ 18 h 18" name="T5"/>
                <a:gd fmla="*/ 0 w 17" name="T6"/>
                <a:gd fmla="*/ 8 h 18" name="T7"/>
                <a:gd fmla="*/ 8 w 17" name="T8"/>
                <a:gd fmla="*/ 0 h 18" name="T9"/>
              </a:gdLst>
              <a:cxnLst>
                <a:cxn ang="0">
                  <a:pos x="T0" y="T1"/>
                </a:cxn>
                <a:cxn ang="0">
                  <a:pos x="T2" y="T3"/>
                </a:cxn>
                <a:cxn ang="0">
                  <a:pos x="T4" y="T5"/>
                </a:cxn>
                <a:cxn ang="0">
                  <a:pos x="T6" y="T7"/>
                </a:cxn>
                <a:cxn ang="0">
                  <a:pos x="T8" y="T9"/>
                </a:cxn>
              </a:cxnLst>
              <a:rect b="b" l="0" r="r" t="0"/>
              <a:pathLst>
                <a:path h="18" w="17">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69"/>
            <p:cNvSpPr/>
            <p:nvPr/>
          </p:nvSpPr>
          <p:spPr bwMode="auto">
            <a:xfrm>
              <a:off x="5430838" y="211138"/>
              <a:ext cx="65088" cy="50800"/>
            </a:xfrm>
            <a:custGeom>
              <a:gdLst>
                <a:gd fmla="*/ 9 w 20" name="T0"/>
                <a:gd fmla="*/ 0 h 16" name="T1"/>
                <a:gd fmla="*/ 20 w 20" name="T2"/>
                <a:gd fmla="*/ 9 h 16" name="T3"/>
                <a:gd fmla="*/ 13 w 20" name="T4"/>
                <a:gd fmla="*/ 16 h 16" name="T5"/>
                <a:gd fmla="*/ 0 w 20" name="T6"/>
                <a:gd fmla="*/ 7 h 16" name="T7"/>
                <a:gd fmla="*/ 9 w 20" name="T8"/>
                <a:gd fmla="*/ 0 h 16" name="T9"/>
              </a:gdLst>
              <a:cxnLst>
                <a:cxn ang="0">
                  <a:pos x="T0" y="T1"/>
                </a:cxn>
                <a:cxn ang="0">
                  <a:pos x="T2" y="T3"/>
                </a:cxn>
                <a:cxn ang="0">
                  <a:pos x="T4" y="T5"/>
                </a:cxn>
                <a:cxn ang="0">
                  <a:pos x="T6" y="T7"/>
                </a:cxn>
                <a:cxn ang="0">
                  <a:pos x="T8" y="T9"/>
                </a:cxn>
              </a:cxnLst>
              <a:rect b="b" l="0" r="r" t="0"/>
              <a:pathLst>
                <a:path h="16" w="20">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70"/>
            <p:cNvSpPr/>
            <p:nvPr/>
          </p:nvSpPr>
          <p:spPr bwMode="auto">
            <a:xfrm>
              <a:off x="5224463" y="277813"/>
              <a:ext cx="50800" cy="55563"/>
            </a:xfrm>
            <a:custGeom>
              <a:gdLst>
                <a:gd fmla="*/ 8 w 16" name="T0"/>
                <a:gd fmla="*/ 0 h 17" name="T1"/>
                <a:gd fmla="*/ 15 w 16" name="T2"/>
                <a:gd fmla="*/ 9 h 17" name="T3"/>
                <a:gd fmla="*/ 9 w 16" name="T4"/>
                <a:gd fmla="*/ 17 h 17" name="T5"/>
                <a:gd fmla="*/ 0 w 16" name="T6"/>
                <a:gd fmla="*/ 10 h 17" name="T7"/>
                <a:gd fmla="*/ 8 w 16" name="T8"/>
                <a:gd fmla="*/ 0 h 17" name="T9"/>
              </a:gdLst>
              <a:cxnLst>
                <a:cxn ang="0">
                  <a:pos x="T0" y="T1"/>
                </a:cxn>
                <a:cxn ang="0">
                  <a:pos x="T2" y="T3"/>
                </a:cxn>
                <a:cxn ang="0">
                  <a:pos x="T4" y="T5"/>
                </a:cxn>
                <a:cxn ang="0">
                  <a:pos x="T6" y="T7"/>
                </a:cxn>
                <a:cxn ang="0">
                  <a:pos x="T8" y="T9"/>
                </a:cxn>
              </a:cxnLst>
              <a:rect b="b" l="0" r="r" t="0"/>
              <a:pathLst>
                <a:path h="17" w="16">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71"/>
            <p:cNvSpPr/>
            <p:nvPr/>
          </p:nvSpPr>
          <p:spPr bwMode="auto">
            <a:xfrm>
              <a:off x="5565775" y="182563"/>
              <a:ext cx="57150" cy="60325"/>
            </a:xfrm>
            <a:custGeom>
              <a:gdLst>
                <a:gd fmla="*/ 7 w 18" name="T0"/>
                <a:gd fmla="*/ 2 h 19" name="T1"/>
                <a:gd fmla="*/ 18 w 18" name="T2"/>
                <a:gd fmla="*/ 10 h 19" name="T3"/>
                <a:gd fmla="*/ 12 w 18" name="T4"/>
                <a:gd fmla="*/ 18 h 19" name="T5"/>
                <a:gd fmla="*/ 0 w 18" name="T6"/>
                <a:gd fmla="*/ 8 h 19" name="T7"/>
                <a:gd fmla="*/ 7 w 18" name="T8"/>
                <a:gd fmla="*/ 2 h 19" name="T9"/>
              </a:gdLst>
              <a:cxnLst>
                <a:cxn ang="0">
                  <a:pos x="T0" y="T1"/>
                </a:cxn>
                <a:cxn ang="0">
                  <a:pos x="T2" y="T3"/>
                </a:cxn>
                <a:cxn ang="0">
                  <a:pos x="T4" y="T5"/>
                </a:cxn>
                <a:cxn ang="0">
                  <a:pos x="T6" y="T7"/>
                </a:cxn>
                <a:cxn ang="0">
                  <a:pos x="T8" y="T9"/>
                </a:cxn>
              </a:cxnLst>
              <a:rect b="b" l="0" r="r" t="0"/>
              <a:pathLst>
                <a:path h="19" w="18">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72"/>
            <p:cNvSpPr/>
            <p:nvPr/>
          </p:nvSpPr>
          <p:spPr bwMode="auto">
            <a:xfrm>
              <a:off x="7372350" y="2044701"/>
              <a:ext cx="53975" cy="57150"/>
            </a:xfrm>
            <a:custGeom>
              <a:gdLst>
                <a:gd fmla="*/ 7 w 17" name="T0"/>
                <a:gd fmla="*/ 1 h 18" name="T1"/>
                <a:gd fmla="*/ 16 w 17" name="T2"/>
                <a:gd fmla="*/ 11 h 18" name="T3"/>
                <a:gd fmla="*/ 12 w 17" name="T4"/>
                <a:gd fmla="*/ 18 h 18" name="T5"/>
                <a:gd fmla="*/ 0 w 17" name="T6"/>
                <a:gd fmla="*/ 8 h 18" name="T7"/>
                <a:gd fmla="*/ 7 w 17" name="T8"/>
                <a:gd fmla="*/ 1 h 18" name="T9"/>
              </a:gdLst>
              <a:cxnLst>
                <a:cxn ang="0">
                  <a:pos x="T0" y="T1"/>
                </a:cxn>
                <a:cxn ang="0">
                  <a:pos x="T2" y="T3"/>
                </a:cxn>
                <a:cxn ang="0">
                  <a:pos x="T4" y="T5"/>
                </a:cxn>
                <a:cxn ang="0">
                  <a:pos x="T6" y="T7"/>
                </a:cxn>
                <a:cxn ang="0">
                  <a:pos x="T8" y="T9"/>
                </a:cxn>
              </a:cxnLst>
              <a:rect b="b" l="0" r="r" t="0"/>
              <a:pathLst>
                <a:path h="18" w="17">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73"/>
            <p:cNvSpPr/>
            <p:nvPr/>
          </p:nvSpPr>
          <p:spPr bwMode="auto">
            <a:xfrm>
              <a:off x="5773738" y="488951"/>
              <a:ext cx="57150" cy="47625"/>
            </a:xfrm>
            <a:custGeom>
              <a:gdLst>
                <a:gd fmla="*/ 8 w 18" name="T0"/>
                <a:gd fmla="*/ 0 h 15" name="T1"/>
                <a:gd fmla="*/ 18 w 18" name="T2"/>
                <a:gd fmla="*/ 9 h 15" name="T3"/>
                <a:gd fmla="*/ 13 w 18" name="T4"/>
                <a:gd fmla="*/ 15 h 15" name="T5"/>
                <a:gd fmla="*/ 1 w 18" name="T6"/>
                <a:gd fmla="*/ 6 h 15" name="T7"/>
                <a:gd fmla="*/ 8 w 18" name="T8"/>
                <a:gd fmla="*/ 0 h 15" name="T9"/>
              </a:gdLst>
              <a:cxnLst>
                <a:cxn ang="0">
                  <a:pos x="T0" y="T1"/>
                </a:cxn>
                <a:cxn ang="0">
                  <a:pos x="T2" y="T3"/>
                </a:cxn>
                <a:cxn ang="0">
                  <a:pos x="T4" y="T5"/>
                </a:cxn>
                <a:cxn ang="0">
                  <a:pos x="T6" y="T7"/>
                </a:cxn>
                <a:cxn ang="0">
                  <a:pos x="T8" y="T9"/>
                </a:cxn>
              </a:cxnLst>
              <a:rect b="b" l="0" r="r" t="0"/>
              <a:pathLst>
                <a:path h="15" w="18">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74"/>
            <p:cNvSpPr/>
            <p:nvPr/>
          </p:nvSpPr>
          <p:spPr bwMode="auto">
            <a:xfrm>
              <a:off x="5648325" y="265113"/>
              <a:ext cx="49213" cy="52388"/>
            </a:xfrm>
            <a:custGeom>
              <a:gdLst>
                <a:gd fmla="*/ 7 w 15" name="T0"/>
                <a:gd fmla="*/ 1 h 16" name="T1"/>
                <a:gd fmla="*/ 15 w 15" name="T2"/>
                <a:gd fmla="*/ 12 h 16" name="T3"/>
                <a:gd fmla="*/ 8 w 15" name="T4"/>
                <a:gd fmla="*/ 16 h 16" name="T5"/>
                <a:gd fmla="*/ 0 w 15" name="T6"/>
                <a:gd fmla="*/ 7 h 16" name="T7"/>
                <a:gd fmla="*/ 7 w 15" name="T8"/>
                <a:gd fmla="*/ 1 h 16" name="T9"/>
              </a:gdLst>
              <a:cxnLst>
                <a:cxn ang="0">
                  <a:pos x="T0" y="T1"/>
                </a:cxn>
                <a:cxn ang="0">
                  <a:pos x="T2" y="T3"/>
                </a:cxn>
                <a:cxn ang="0">
                  <a:pos x="T4" y="T5"/>
                </a:cxn>
                <a:cxn ang="0">
                  <a:pos x="T6" y="T7"/>
                </a:cxn>
                <a:cxn ang="0">
                  <a:pos x="T8" y="T9"/>
                </a:cxn>
              </a:cxnLst>
              <a:rect b="b" l="0" r="r" t="0"/>
              <a:pathLst>
                <a:path h="16" w="15">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75"/>
            <p:cNvSpPr/>
            <p:nvPr/>
          </p:nvSpPr>
          <p:spPr bwMode="auto">
            <a:xfrm>
              <a:off x="6873875" y="1868488"/>
              <a:ext cx="53975" cy="52388"/>
            </a:xfrm>
            <a:custGeom>
              <a:gdLst>
                <a:gd fmla="*/ 8 w 17" name="T0"/>
                <a:gd fmla="*/ 0 h 16" name="T1"/>
                <a:gd fmla="*/ 16 w 17" name="T2"/>
                <a:gd fmla="*/ 8 h 16" name="T3"/>
                <a:gd fmla="*/ 11 w 17" name="T4"/>
                <a:gd fmla="*/ 16 h 16" name="T5"/>
                <a:gd fmla="*/ 7 w 17" name="T6"/>
                <a:gd fmla="*/ 16 h 16" name="T7"/>
                <a:gd fmla="*/ 1 w 17" name="T8"/>
                <a:gd fmla="*/ 7 h 16" name="T9"/>
                <a:gd fmla="*/ 8 w 17" name="T10"/>
                <a:gd fmla="*/ 0 h 16" name="T11"/>
              </a:gdLst>
              <a:cxnLst>
                <a:cxn ang="0">
                  <a:pos x="T0" y="T1"/>
                </a:cxn>
                <a:cxn ang="0">
                  <a:pos x="T2" y="T3"/>
                </a:cxn>
                <a:cxn ang="0">
                  <a:pos x="T4" y="T5"/>
                </a:cxn>
                <a:cxn ang="0">
                  <a:pos x="T6" y="T7"/>
                </a:cxn>
                <a:cxn ang="0">
                  <a:pos x="T8" y="T9"/>
                </a:cxn>
                <a:cxn ang="0">
                  <a:pos x="T10" y="T11"/>
                </a:cxn>
              </a:cxnLst>
              <a:rect b="b" l="0" r="r" t="0"/>
              <a:pathLst>
                <a:path h="16" w="17">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76"/>
            <p:cNvSpPr/>
            <p:nvPr/>
          </p:nvSpPr>
          <p:spPr bwMode="auto">
            <a:xfrm>
              <a:off x="7366000" y="1955801"/>
              <a:ext cx="44450" cy="47625"/>
            </a:xfrm>
            <a:custGeom>
              <a:gdLst>
                <a:gd fmla="*/ 5 w 14" name="T0"/>
                <a:gd fmla="*/ 0 h 15" name="T1"/>
                <a:gd fmla="*/ 8 w 14" name="T2"/>
                <a:gd fmla="*/ 0 h 15" name="T3"/>
                <a:gd fmla="*/ 14 w 14" name="T4"/>
                <a:gd fmla="*/ 9 h 15" name="T5"/>
                <a:gd fmla="*/ 8 w 14" name="T6"/>
                <a:gd fmla="*/ 15 h 15" name="T7"/>
                <a:gd fmla="*/ 0 w 14" name="T8"/>
                <a:gd fmla="*/ 7 h 15" name="T9"/>
                <a:gd fmla="*/ 5 w 14" name="T10"/>
                <a:gd fmla="*/ 0 h 15" name="T11"/>
              </a:gdLst>
              <a:cxnLst>
                <a:cxn ang="0">
                  <a:pos x="T0" y="T1"/>
                </a:cxn>
                <a:cxn ang="0">
                  <a:pos x="T2" y="T3"/>
                </a:cxn>
                <a:cxn ang="0">
                  <a:pos x="T4" y="T5"/>
                </a:cxn>
                <a:cxn ang="0">
                  <a:pos x="T6" y="T7"/>
                </a:cxn>
                <a:cxn ang="0">
                  <a:pos x="T8" y="T9"/>
                </a:cxn>
                <a:cxn ang="0">
                  <a:pos x="T10" y="T11"/>
                </a:cxn>
              </a:cxnLst>
              <a:rect b="b" l="0" r="r" t="0"/>
              <a:pathLst>
                <a:path h="15" w="14">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77"/>
            <p:cNvSpPr/>
            <p:nvPr/>
          </p:nvSpPr>
          <p:spPr bwMode="auto">
            <a:xfrm>
              <a:off x="6000750" y="719138"/>
              <a:ext cx="44450" cy="53975"/>
            </a:xfrm>
            <a:custGeom>
              <a:gdLst>
                <a:gd fmla="*/ 6 w 14" name="T0"/>
                <a:gd fmla="*/ 0 h 17" name="T1"/>
                <a:gd fmla="*/ 14 w 14" name="T2"/>
                <a:gd fmla="*/ 9 h 17" name="T3"/>
                <a:gd fmla="*/ 8 w 14" name="T4"/>
                <a:gd fmla="*/ 17 h 17" name="T5"/>
                <a:gd fmla="*/ 0 w 14" name="T6"/>
                <a:gd fmla="*/ 6 h 17" name="T7"/>
                <a:gd fmla="*/ 6 w 14" name="T8"/>
                <a:gd fmla="*/ 0 h 17" name="T9"/>
              </a:gdLst>
              <a:cxnLst>
                <a:cxn ang="0">
                  <a:pos x="T0" y="T1"/>
                </a:cxn>
                <a:cxn ang="0">
                  <a:pos x="T2" y="T3"/>
                </a:cxn>
                <a:cxn ang="0">
                  <a:pos x="T4" y="T5"/>
                </a:cxn>
                <a:cxn ang="0">
                  <a:pos x="T6" y="T7"/>
                </a:cxn>
                <a:cxn ang="0">
                  <a:pos x="T8" y="T9"/>
                </a:cxn>
              </a:cxnLst>
              <a:rect b="b" l="0" r="r" t="0"/>
              <a:pathLst>
                <a:path h="17" w="14">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78"/>
            <p:cNvSpPr/>
            <p:nvPr/>
          </p:nvSpPr>
          <p:spPr bwMode="auto">
            <a:xfrm>
              <a:off x="6297613" y="700088"/>
              <a:ext cx="41275" cy="50800"/>
            </a:xfrm>
            <a:custGeom>
              <a:gdLst>
                <a:gd fmla="*/ 4 w 13" name="T0"/>
                <a:gd fmla="*/ 1 h 16" name="T1"/>
                <a:gd fmla="*/ 13 w 13" name="T2"/>
                <a:gd fmla="*/ 9 h 16" name="T3"/>
                <a:gd fmla="*/ 10 w 13" name="T4"/>
                <a:gd fmla="*/ 16 h 16" name="T5"/>
                <a:gd fmla="*/ 7 w 13" name="T6"/>
                <a:gd fmla="*/ 16 h 16" name="T7"/>
                <a:gd fmla="*/ 0 w 13" name="T8"/>
                <a:gd fmla="*/ 6 h 16" name="T9"/>
                <a:gd fmla="*/ 4 w 13" name="T10"/>
                <a:gd fmla="*/ 1 h 16" name="T11"/>
              </a:gdLst>
              <a:cxnLst>
                <a:cxn ang="0">
                  <a:pos x="T0" y="T1"/>
                </a:cxn>
                <a:cxn ang="0">
                  <a:pos x="T2" y="T3"/>
                </a:cxn>
                <a:cxn ang="0">
                  <a:pos x="T4" y="T5"/>
                </a:cxn>
                <a:cxn ang="0">
                  <a:pos x="T6" y="T7"/>
                </a:cxn>
                <a:cxn ang="0">
                  <a:pos x="T8" y="T9"/>
                </a:cxn>
                <a:cxn ang="0">
                  <a:pos x="T10" y="T11"/>
                </a:cxn>
              </a:cxnLst>
              <a:rect b="b" l="0" r="r" t="0"/>
              <a:pathLst>
                <a:path h="16" w="13">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79"/>
            <p:cNvSpPr/>
            <p:nvPr/>
          </p:nvSpPr>
          <p:spPr bwMode="auto">
            <a:xfrm>
              <a:off x="6499225" y="658813"/>
              <a:ext cx="41275" cy="50800"/>
            </a:xfrm>
            <a:custGeom>
              <a:gdLst>
                <a:gd fmla="*/ 13 w 13" name="T0"/>
                <a:gd fmla="*/ 10 h 16" name="T1"/>
                <a:gd fmla="*/ 7 w 13" name="T2"/>
                <a:gd fmla="*/ 16 h 16" name="T3"/>
                <a:gd fmla="*/ 0 w 13" name="T4"/>
                <a:gd fmla="*/ 8 h 16" name="T5"/>
                <a:gd fmla="*/ 7 w 13" name="T6"/>
                <a:gd fmla="*/ 0 h 16" name="T7"/>
                <a:gd fmla="*/ 13 w 13" name="T8"/>
                <a:gd fmla="*/ 10 h 16" name="T9"/>
              </a:gdLst>
              <a:cxnLst>
                <a:cxn ang="0">
                  <a:pos x="T0" y="T1"/>
                </a:cxn>
                <a:cxn ang="0">
                  <a:pos x="T2" y="T3"/>
                </a:cxn>
                <a:cxn ang="0">
                  <a:pos x="T4" y="T5"/>
                </a:cxn>
                <a:cxn ang="0">
                  <a:pos x="T6" y="T7"/>
                </a:cxn>
                <a:cxn ang="0">
                  <a:pos x="T8" y="T9"/>
                </a:cxn>
              </a:cxnLst>
              <a:rect b="b" l="0" r="r" t="0"/>
              <a:pathLst>
                <a:path h="16" w="13">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80"/>
            <p:cNvSpPr/>
            <p:nvPr/>
          </p:nvSpPr>
          <p:spPr bwMode="auto">
            <a:xfrm>
              <a:off x="6227763" y="630238"/>
              <a:ext cx="44450" cy="44450"/>
            </a:xfrm>
            <a:custGeom>
              <a:gdLst>
                <a:gd fmla="*/ 7 w 14" name="T0"/>
                <a:gd fmla="*/ 1 h 14" name="T1"/>
                <a:gd fmla="*/ 13 w 14" name="T2"/>
                <a:gd fmla="*/ 8 h 14" name="T3"/>
                <a:gd fmla="*/ 8 w 14" name="T4"/>
                <a:gd fmla="*/ 14 h 14" name="T5"/>
                <a:gd fmla="*/ 0 w 14" name="T6"/>
                <a:gd fmla="*/ 9 h 14" name="T7"/>
                <a:gd fmla="*/ 0 w 14" name="T8"/>
                <a:gd fmla="*/ 6 h 14" name="T9"/>
                <a:gd fmla="*/ 7 w 14" name="T10"/>
                <a:gd fmla="*/ 1 h 14" name="T11"/>
              </a:gdLst>
              <a:cxnLst>
                <a:cxn ang="0">
                  <a:pos x="T0" y="T1"/>
                </a:cxn>
                <a:cxn ang="0">
                  <a:pos x="T2" y="T3"/>
                </a:cxn>
                <a:cxn ang="0">
                  <a:pos x="T4" y="T5"/>
                </a:cxn>
                <a:cxn ang="0">
                  <a:pos x="T6" y="T7"/>
                </a:cxn>
                <a:cxn ang="0">
                  <a:pos x="T8" y="T9"/>
                </a:cxn>
                <a:cxn ang="0">
                  <a:pos x="T10" y="T11"/>
                </a:cxn>
              </a:cxnLst>
              <a:rect b="b" l="0" r="r" t="0"/>
              <a:pathLst>
                <a:path h="14" w="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81"/>
            <p:cNvSpPr/>
            <p:nvPr/>
          </p:nvSpPr>
          <p:spPr bwMode="auto">
            <a:xfrm>
              <a:off x="7177088" y="1990726"/>
              <a:ext cx="38100" cy="50800"/>
            </a:xfrm>
            <a:custGeom>
              <a:gdLst>
                <a:gd fmla="*/ 11 w 12" name="T0"/>
                <a:gd fmla="*/ 9 h 16" name="T1"/>
                <a:gd fmla="*/ 6 w 12" name="T2"/>
                <a:gd fmla="*/ 16 h 16" name="T3"/>
                <a:gd fmla="*/ 0 w 12" name="T4"/>
                <a:gd fmla="*/ 9 h 16" name="T5"/>
                <a:gd fmla="*/ 5 w 12" name="T6"/>
                <a:gd fmla="*/ 0 h 16" name="T7"/>
                <a:gd fmla="*/ 11 w 12" name="T8"/>
                <a:gd fmla="*/ 9 h 16" name="T9"/>
              </a:gdLst>
              <a:cxnLst>
                <a:cxn ang="0">
                  <a:pos x="T0" y="T1"/>
                </a:cxn>
                <a:cxn ang="0">
                  <a:pos x="T2" y="T3"/>
                </a:cxn>
                <a:cxn ang="0">
                  <a:pos x="T4" y="T5"/>
                </a:cxn>
                <a:cxn ang="0">
                  <a:pos x="T6" y="T7"/>
                </a:cxn>
                <a:cxn ang="0">
                  <a:pos x="T8" y="T9"/>
                </a:cxn>
              </a:cxnLst>
              <a:rect b="b" l="0" r="r" t="0"/>
              <a:pathLst>
                <a:path h="16" w="12">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82"/>
            <p:cNvSpPr/>
            <p:nvPr/>
          </p:nvSpPr>
          <p:spPr bwMode="auto">
            <a:xfrm>
              <a:off x="7526338" y="2111376"/>
              <a:ext cx="44450" cy="44450"/>
            </a:xfrm>
            <a:custGeom>
              <a:gdLst>
                <a:gd fmla="*/ 5 w 14" name="T0"/>
                <a:gd fmla="*/ 0 h 14" name="T1"/>
                <a:gd fmla="*/ 14 w 14" name="T2"/>
                <a:gd fmla="*/ 7 h 14" name="T3"/>
                <a:gd fmla="*/ 7 w 14" name="T4"/>
                <a:gd fmla="*/ 14 h 14" name="T5"/>
                <a:gd fmla="*/ 0 w 14" name="T6"/>
                <a:gd fmla="*/ 6 h 14" name="T7"/>
                <a:gd fmla="*/ 5 w 14" name="T8"/>
                <a:gd fmla="*/ 0 h 14" name="T9"/>
              </a:gdLst>
              <a:cxnLst>
                <a:cxn ang="0">
                  <a:pos x="T0" y="T1"/>
                </a:cxn>
                <a:cxn ang="0">
                  <a:pos x="T2" y="T3"/>
                </a:cxn>
                <a:cxn ang="0">
                  <a:pos x="T4" y="T5"/>
                </a:cxn>
                <a:cxn ang="0">
                  <a:pos x="T6" y="T7"/>
                </a:cxn>
                <a:cxn ang="0">
                  <a:pos x="T8" y="T9"/>
                </a:cxn>
              </a:cxnLst>
              <a:rect b="b" l="0" r="r" t="0"/>
              <a:pathLst>
                <a:path h="14" w="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83"/>
            <p:cNvSpPr/>
            <p:nvPr/>
          </p:nvSpPr>
          <p:spPr bwMode="auto">
            <a:xfrm>
              <a:off x="7126288" y="1878013"/>
              <a:ext cx="44450" cy="39688"/>
            </a:xfrm>
            <a:custGeom>
              <a:gdLst>
                <a:gd fmla="*/ 7 w 14" name="T0"/>
                <a:gd fmla="*/ 0 h 12" name="T1"/>
                <a:gd fmla="*/ 14 w 14" name="T2"/>
                <a:gd fmla="*/ 7 h 12" name="T3"/>
                <a:gd fmla="*/ 9 w 14" name="T4"/>
                <a:gd fmla="*/ 12 h 12" name="T5"/>
                <a:gd fmla="*/ 0 w 14" name="T6"/>
                <a:gd fmla="*/ 7 h 12" name="T7"/>
                <a:gd fmla="*/ 1 w 14" name="T8"/>
                <a:gd fmla="*/ 4 h 12" name="T9"/>
                <a:gd fmla="*/ 7 w 14" name="T10"/>
                <a:gd fmla="*/ 0 h 12" name="T11"/>
              </a:gdLst>
              <a:cxnLst>
                <a:cxn ang="0">
                  <a:pos x="T0" y="T1"/>
                </a:cxn>
                <a:cxn ang="0">
                  <a:pos x="T2" y="T3"/>
                </a:cxn>
                <a:cxn ang="0">
                  <a:pos x="T4" y="T5"/>
                </a:cxn>
                <a:cxn ang="0">
                  <a:pos x="T6" y="T7"/>
                </a:cxn>
                <a:cxn ang="0">
                  <a:pos x="T8" y="T9"/>
                </a:cxn>
                <a:cxn ang="0">
                  <a:pos x="T10" y="T11"/>
                </a:cxn>
              </a:cxnLst>
              <a:rect b="b" l="0" r="r" t="0"/>
              <a:pathLst>
                <a:path h="12" w="14">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6" name="组合 95"/>
          <p:cNvGrpSpPr/>
          <p:nvPr/>
        </p:nvGrpSpPr>
        <p:grpSpPr>
          <a:xfrm>
            <a:off x="4322061" y="533671"/>
            <a:ext cx="1772675" cy="3865562"/>
            <a:chOff x="4648200" y="163513"/>
            <a:chExt cx="2935288" cy="6400801"/>
          </a:xfrm>
          <a:solidFill>
            <a:srgbClr val="F9FAF1">
              <a:alpha val="50000"/>
            </a:srgbClr>
          </a:solidFill>
        </p:grpSpPr>
        <p:sp>
          <p:nvSpPr>
            <p:cNvPr id="57" name="Freeform 45"/>
            <p:cNvSpPr>
              <a:spLocks noEditPoints="1"/>
            </p:cNvSpPr>
            <p:nvPr/>
          </p:nvSpPr>
          <p:spPr bwMode="auto">
            <a:xfrm>
              <a:off x="4648200" y="358776"/>
              <a:ext cx="1857375" cy="6205538"/>
            </a:xfrm>
            <a:custGeom>
              <a:gdLst>
                <a:gd fmla="*/ 296 w 581" name="T0"/>
                <a:gd fmla="*/ 1373 h 1943" name="T1"/>
                <a:gd fmla="*/ 148 w 581" name="T2"/>
                <a:gd fmla="*/ 1179 h 1943" name="T3"/>
                <a:gd fmla="*/ 143 w 581" name="T4"/>
                <a:gd fmla="*/ 1249 h 1943" name="T5"/>
                <a:gd fmla="*/ 36 w 581" name="T6"/>
                <a:gd fmla="*/ 1132 h 1943" name="T7"/>
                <a:gd fmla="*/ 36 w 581" name="T8"/>
                <a:gd fmla="*/ 1215 h 1943" name="T9"/>
                <a:gd fmla="*/ 370 w 581" name="T10"/>
                <a:gd fmla="*/ 1516 h 1943" name="T11"/>
                <a:gd fmla="*/ 420 w 581" name="T12"/>
                <a:gd fmla="*/ 1373 h 1943" name="T13"/>
                <a:gd fmla="*/ 533 w 581" name="T14"/>
                <a:gd fmla="*/ 941 h 1943" name="T15"/>
                <a:gd fmla="*/ 536 w 581" name="T16"/>
                <a:gd fmla="*/ 880 h 1943" name="T17"/>
                <a:gd fmla="*/ 526 w 581" name="T18"/>
                <a:gd fmla="*/ 885 h 1943" name="T19"/>
                <a:gd fmla="*/ 517 w 581" name="T20"/>
                <a:gd fmla="*/ 768 h 1943" name="T21"/>
                <a:gd fmla="*/ 505 w 581" name="T22"/>
                <a:gd fmla="*/ 818 h 1943" name="T23"/>
                <a:gd fmla="*/ 455 w 581" name="T24"/>
                <a:gd fmla="*/ 805 h 1943" name="T25"/>
                <a:gd fmla="*/ 511 w 581" name="T26"/>
                <a:gd fmla="*/ 573 h 1943" name="T27"/>
                <a:gd fmla="*/ 518 w 581" name="T28"/>
                <a:gd fmla="*/ 347 h 1943" name="T29"/>
                <a:gd fmla="*/ 452 w 581" name="T30"/>
                <a:gd fmla="*/ 551 h 1943" name="T31"/>
                <a:gd fmla="*/ 304 w 581" name="T32"/>
                <a:gd fmla="*/ 698 h 1943" name="T33"/>
                <a:gd fmla="*/ 359 w 581" name="T34"/>
                <a:gd fmla="*/ 603 h 1943" name="T35"/>
                <a:gd fmla="*/ 392 w 581" name="T36"/>
                <a:gd fmla="*/ 468 h 1943" name="T37"/>
                <a:gd fmla="*/ 423 w 581" name="T38"/>
                <a:gd fmla="*/ 338 h 1943" name="T39"/>
                <a:gd fmla="*/ 366 w 581" name="T40"/>
                <a:gd fmla="*/ 289 h 1943" name="T41"/>
                <a:gd fmla="*/ 302 w 581" name="T42"/>
                <a:gd fmla="*/ 584 h 1943" name="T43"/>
                <a:gd fmla="*/ 296 w 581" name="T44"/>
                <a:gd fmla="*/ 598 h 1943" name="T45"/>
                <a:gd fmla="*/ 291 w 581" name="T46"/>
                <a:gd fmla="*/ 251 h 1943" name="T47"/>
                <a:gd fmla="*/ 395 w 581" name="T48"/>
                <a:gd fmla="*/ 105 h 1943" name="T49"/>
                <a:gd fmla="*/ 354 w 581" name="T50"/>
                <a:gd fmla="*/ 120 h 1943" name="T51"/>
                <a:gd fmla="*/ 320 w 581" name="T52"/>
                <a:gd fmla="*/ 34 h 1943" name="T53"/>
                <a:gd fmla="*/ 242 w 581" name="T54"/>
                <a:gd fmla="*/ 93 h 1943" name="T55"/>
                <a:gd fmla="*/ 221 w 581" name="T56"/>
                <a:gd fmla="*/ 168 h 1943" name="T57"/>
                <a:gd fmla="*/ 158 w 581" name="T58"/>
                <a:gd fmla="*/ 96 h 1943" name="T59"/>
                <a:gd fmla="*/ 222 w 581" name="T60"/>
                <a:gd fmla="*/ 258 h 1943" name="T61"/>
                <a:gd fmla="*/ 271 w 581" name="T62"/>
                <a:gd fmla="*/ 632 h 1943" name="T63"/>
                <a:gd fmla="*/ 186 w 581" name="T64"/>
                <a:gd fmla="*/ 508 h 1943" name="T65"/>
                <a:gd fmla="*/ 205 w 581" name="T66"/>
                <a:gd fmla="*/ 322 h 1943" name="T67"/>
                <a:gd fmla="*/ 155 w 581" name="T68"/>
                <a:gd fmla="*/ 447 h 1943" name="T69"/>
                <a:gd fmla="*/ 163 w 581" name="T70"/>
                <a:gd fmla="*/ 352 h 1943" name="T71"/>
                <a:gd fmla="*/ 129 w 581" name="T72"/>
                <a:gd fmla="*/ 326 h 1943" name="T73"/>
                <a:gd fmla="*/ 71 w 581" name="T74"/>
                <a:gd fmla="*/ 276 h 1943" name="T75"/>
                <a:gd fmla="*/ 14 w 581" name="T76"/>
                <a:gd fmla="*/ 344 h 1943" name="T77"/>
                <a:gd fmla="*/ 72 w 581" name="T78"/>
                <a:gd fmla="*/ 444 h 1943" name="T79"/>
                <a:gd fmla="*/ 20 w 581" name="T80"/>
                <a:gd fmla="*/ 466 h 1943" name="T81"/>
                <a:gd fmla="*/ 413 w 581" name="T82"/>
                <a:gd fmla="*/ 1032 h 1943" name="T83"/>
                <a:gd fmla="*/ 349 w 581" name="T84"/>
                <a:gd fmla="*/ 1255 h 1943" name="T85"/>
                <a:gd fmla="*/ 315 w 581" name="T86"/>
                <a:gd fmla="*/ 1292 h 1943" name="T87"/>
                <a:gd fmla="*/ 352 w 581" name="T88"/>
                <a:gd fmla="*/ 1024 h 1943" name="T89"/>
                <a:gd fmla="*/ 301 w 581" name="T90"/>
                <a:gd fmla="*/ 1186 h 1943" name="T91"/>
                <a:gd fmla="*/ 328 w 581" name="T92"/>
                <a:gd fmla="*/ 929 h 1943" name="T93"/>
                <a:gd fmla="*/ 261 w 581" name="T94"/>
                <a:gd fmla="*/ 1021 h 1943" name="T95"/>
                <a:gd fmla="*/ 273 w 581" name="T96"/>
                <a:gd fmla="*/ 1156 h 1943" name="T97"/>
                <a:gd fmla="*/ 266 w 581" name="T98"/>
                <a:gd fmla="*/ 1215 h 1943" name="T99"/>
                <a:gd fmla="*/ 237 w 581" name="T100"/>
                <a:gd fmla="*/ 943 h 1943" name="T101"/>
                <a:gd fmla="*/ 196 w 581" name="T102"/>
                <a:gd fmla="*/ 1049 h 1943" name="T103"/>
                <a:gd fmla="*/ 190 w 581" name="T104"/>
                <a:gd fmla="*/ 816 h 1943" name="T105"/>
                <a:gd fmla="*/ 140 w 581" name="T106"/>
                <a:gd fmla="*/ 845 h 1943" name="T107"/>
                <a:gd fmla="*/ 148 w 581" name="T108"/>
                <a:gd fmla="*/ 927 h 1943" name="T109"/>
                <a:gd fmla="*/ 143 w 581" name="T110"/>
                <a:gd fmla="*/ 1007 h 1943" name="T111"/>
                <a:gd fmla="*/ 78 w 581" name="T112"/>
                <a:gd fmla="*/ 874 h 1943" name="T113"/>
                <a:gd fmla="*/ 90 w 581" name="T114"/>
                <a:gd fmla="*/ 1013 h 1943" name="T115"/>
                <a:gd fmla="*/ 22 w 581" name="T116"/>
                <a:gd fmla="*/ 1017 h 1943" name="T117"/>
                <a:gd fmla="*/ 463 w 581" name="T118"/>
                <a:gd fmla="*/ 438 h 1943" name="T119"/>
                <a:gd fmla="*/ 501 w 581" name="T120"/>
                <a:gd fmla="*/ 400 h 19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943" w="581">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46"/>
            <p:cNvSpPr/>
            <p:nvPr/>
          </p:nvSpPr>
          <p:spPr bwMode="auto">
            <a:xfrm>
              <a:off x="5875338" y="744538"/>
              <a:ext cx="1660525" cy="5803900"/>
            </a:xfrm>
            <a:custGeom>
              <a:gdLst>
                <a:gd fmla="*/ 158 w 519" name="T0"/>
                <a:gd fmla="*/ 150 h 1817" name="T1"/>
                <a:gd fmla="*/ 35 w 519" name="T2"/>
                <a:gd fmla="*/ 59 h 1817" name="T3"/>
                <a:gd fmla="*/ 64 w 519" name="T4"/>
                <a:gd fmla="*/ 65 h 1817" name="T5"/>
                <a:gd fmla="*/ 147 w 519" name="T6"/>
                <a:gd fmla="*/ 125 h 1817" name="T7"/>
                <a:gd fmla="*/ 103 w 519" name="T8"/>
                <a:gd fmla="*/ 43 h 1817" name="T9"/>
                <a:gd fmla="*/ 160 w 519" name="T10"/>
                <a:gd fmla="*/ 104 h 1817" name="T11"/>
                <a:gd fmla="*/ 171 w 519" name="T12"/>
                <a:gd fmla="*/ 59 h 1817" name="T13"/>
                <a:gd fmla="*/ 183 w 519" name="T14"/>
                <a:gd fmla="*/ 118 h 1817" name="T15"/>
                <a:gd fmla="*/ 180 w 519" name="T16"/>
                <a:gd fmla="*/ 143 h 1817" name="T17"/>
                <a:gd fmla="*/ 219 w 519" name="T18"/>
                <a:gd fmla="*/ 0 h 1817" name="T19"/>
                <a:gd fmla="*/ 203 w 519" name="T20"/>
                <a:gd fmla="*/ 193 h 1817" name="T21"/>
                <a:gd fmla="*/ 216 w 519" name="T22"/>
                <a:gd fmla="*/ 184 h 1817" name="T23"/>
                <a:gd fmla="*/ 236 w 519" name="T24"/>
                <a:gd fmla="*/ 365 h 1817" name="T25"/>
                <a:gd fmla="*/ 228 w 519" name="T26"/>
                <a:gd fmla="*/ 882 h 1817" name="T27"/>
                <a:gd fmla="*/ 203 w 519" name="T28"/>
                <a:gd fmla="*/ 1376 h 1817" name="T29"/>
                <a:gd fmla="*/ 377 w 519" name="T30"/>
                <a:gd fmla="*/ 731 h 1817" name="T31"/>
                <a:gd fmla="*/ 343 w 519" name="T32"/>
                <a:gd fmla="*/ 595 h 1817" name="T33"/>
                <a:gd fmla="*/ 357 w 519" name="T34"/>
                <a:gd fmla="*/ 592 h 1817" name="T35"/>
                <a:gd fmla="*/ 336 w 519" name="T36"/>
                <a:gd fmla="*/ 574 h 1817" name="T37"/>
                <a:gd fmla="*/ 270 w 519" name="T38"/>
                <a:gd fmla="*/ 416 h 1817" name="T39"/>
                <a:gd fmla="*/ 312 w 519" name="T40"/>
                <a:gd fmla="*/ 514 h 1817" name="T41"/>
                <a:gd fmla="*/ 327 w 519" name="T42"/>
                <a:gd fmla="*/ 405 h 1817" name="T43"/>
                <a:gd fmla="*/ 356 w 519" name="T44"/>
                <a:gd fmla="*/ 495 h 1817" name="T45"/>
                <a:gd fmla="*/ 364 w 519" name="T46"/>
                <a:gd fmla="*/ 494 h 1817" name="T47"/>
                <a:gd fmla="*/ 403 w 519" name="T48"/>
                <a:gd fmla="*/ 416 h 1817" name="T49"/>
                <a:gd fmla="*/ 402 w 519" name="T50"/>
                <a:gd fmla="*/ 544 h 1817" name="T51"/>
                <a:gd fmla="*/ 421 w 519" name="T52"/>
                <a:gd fmla="*/ 545 h 1817" name="T53"/>
                <a:gd fmla="*/ 444 w 519" name="T54"/>
                <a:gd fmla="*/ 545 h 1817" name="T55"/>
                <a:gd fmla="*/ 451 w 519" name="T56"/>
                <a:gd fmla="*/ 558 h 1817" name="T57"/>
                <a:gd fmla="*/ 512 w 519" name="T58"/>
                <a:gd fmla="*/ 500 h 1817" name="T59"/>
                <a:gd fmla="*/ 437 w 519" name="T60"/>
                <a:gd fmla="*/ 619 h 1817" name="T61"/>
                <a:gd fmla="*/ 418 w 519" name="T62"/>
                <a:gd fmla="*/ 615 h 1817" name="T63"/>
                <a:gd fmla="*/ 400 w 519" name="T64"/>
                <a:gd fmla="*/ 580 h 1817" name="T65"/>
                <a:gd fmla="*/ 271 w 519" name="T66"/>
                <a:gd fmla="*/ 1145 h 1817" name="T67"/>
                <a:gd fmla="*/ 217 w 519" name="T68"/>
                <a:gd fmla="*/ 1553 h 1817" name="T69"/>
                <a:gd fmla="*/ 276 w 519" name="T70"/>
                <a:gd fmla="*/ 1267 h 1817" name="T71"/>
                <a:gd fmla="*/ 301 w 519" name="T72"/>
                <a:gd fmla="*/ 1337 h 1817" name="T73"/>
                <a:gd fmla="*/ 302 w 519" name="T74"/>
                <a:gd fmla="*/ 1145 h 1817" name="T75"/>
                <a:gd fmla="*/ 333 w 519" name="T76"/>
                <a:gd fmla="*/ 1118 h 1817" name="T77"/>
                <a:gd fmla="*/ 315 w 519" name="T78"/>
                <a:gd fmla="*/ 1280 h 1817" name="T79"/>
                <a:gd fmla="*/ 369 w 519" name="T80"/>
                <a:gd fmla="*/ 1145 h 1817" name="T81"/>
                <a:gd fmla="*/ 352 w 519" name="T82"/>
                <a:gd fmla="*/ 1040 h 1817" name="T83"/>
                <a:gd fmla="*/ 397 w 519" name="T84"/>
                <a:gd fmla="*/ 980 h 1817" name="T85"/>
                <a:gd fmla="*/ 402 w 519" name="T86"/>
                <a:gd fmla="*/ 1125 h 1817" name="T87"/>
                <a:gd fmla="*/ 444 w 519" name="T88"/>
                <a:gd fmla="*/ 925 h 1817" name="T89"/>
                <a:gd fmla="*/ 417 w 519" name="T90"/>
                <a:gd fmla="*/ 1124 h 1817" name="T91"/>
                <a:gd fmla="*/ 454 w 519" name="T92"/>
                <a:gd fmla="*/ 1079 h 1817" name="T93"/>
                <a:gd fmla="*/ 320 w 519" name="T94"/>
                <a:gd fmla="*/ 1395 h 1817" name="T95"/>
                <a:gd fmla="*/ 454 w 519" name="T96"/>
                <a:gd fmla="*/ 1104 h 1817" name="T97"/>
                <a:gd fmla="*/ 469 w 519" name="T98"/>
                <a:gd fmla="*/ 1182 h 1817" name="T99"/>
                <a:gd fmla="*/ 317 w 519" name="T100"/>
                <a:gd fmla="*/ 1411 h 1817" name="T101"/>
                <a:gd fmla="*/ 418 w 519" name="T102"/>
                <a:gd fmla="*/ 1317 h 1817" name="T103"/>
                <a:gd fmla="*/ 457 w 519" name="T104"/>
                <a:gd fmla="*/ 1270 h 1817" name="T105"/>
                <a:gd fmla="*/ 467 w 519" name="T106"/>
                <a:gd fmla="*/ 1319 h 1817" name="T107"/>
                <a:gd fmla="*/ 359 w 519" name="T108"/>
                <a:gd fmla="*/ 1415 h 1817" name="T109"/>
                <a:gd fmla="*/ 215 w 519" name="T110"/>
                <a:gd fmla="*/ 1608 h 1817" name="T111"/>
                <a:gd fmla="*/ 212 w 519" name="T112"/>
                <a:gd fmla="*/ 1817 h 1817" name="T113"/>
                <a:gd fmla="*/ 187 w 519" name="T114"/>
                <a:gd fmla="*/ 1419 h 1817" name="T115"/>
                <a:gd fmla="*/ 218 w 519" name="T116"/>
                <a:gd fmla="*/ 552 h 1817" name="T117"/>
                <a:gd fmla="*/ 169 w 519" name="T118"/>
                <a:gd fmla="*/ 158 h 1817" name="T119"/>
                <a:gd fmla="*/ 171 w 519" name="T120"/>
                <a:gd fmla="*/ 199 h 1817" name="T121"/>
                <a:gd fmla="*/ 110 w 519" name="T122"/>
                <a:gd fmla="*/ 164 h 181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17" w="519">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47"/>
            <p:cNvSpPr/>
            <p:nvPr/>
          </p:nvSpPr>
          <p:spPr bwMode="auto">
            <a:xfrm>
              <a:off x="5313363" y="277813"/>
              <a:ext cx="150813" cy="106363"/>
            </a:xfrm>
            <a:custGeom>
              <a:gdLst>
                <a:gd fmla="*/ 14 w 47" name="T0"/>
                <a:gd fmla="*/ 1 h 33" name="T1"/>
                <a:gd fmla="*/ 18 w 47" name="T2"/>
                <a:gd fmla="*/ 0 h 33" name="T3"/>
                <a:gd fmla="*/ 42 w 47" name="T4"/>
                <a:gd fmla="*/ 13 h 33" name="T5"/>
                <a:gd fmla="*/ 33 w 47" name="T6"/>
                <a:gd fmla="*/ 32 h 33" name="T7"/>
                <a:gd fmla="*/ 8 w 47" name="T8"/>
                <a:gd fmla="*/ 23 h 33" name="T9"/>
                <a:gd fmla="*/ 2 w 47" name="T10"/>
                <a:gd fmla="*/ 10 h 33" name="T11"/>
                <a:gd fmla="*/ 14 w 47" name="T12"/>
                <a:gd fmla="*/ 1 h 33" name="T13"/>
              </a:gdLst>
              <a:cxnLst>
                <a:cxn ang="0">
                  <a:pos x="T0" y="T1"/>
                </a:cxn>
                <a:cxn ang="0">
                  <a:pos x="T2" y="T3"/>
                </a:cxn>
                <a:cxn ang="0">
                  <a:pos x="T4" y="T5"/>
                </a:cxn>
                <a:cxn ang="0">
                  <a:pos x="T6" y="T7"/>
                </a:cxn>
                <a:cxn ang="0">
                  <a:pos x="T8" y="T9"/>
                </a:cxn>
                <a:cxn ang="0">
                  <a:pos x="T10" y="T11"/>
                </a:cxn>
                <a:cxn ang="0">
                  <a:pos x="T12" y="T13"/>
                </a:cxn>
              </a:cxnLst>
              <a:rect b="b" l="0" r="r" t="0"/>
              <a:pathLst>
                <a:path h="33" w="47">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48"/>
            <p:cNvSpPr/>
            <p:nvPr/>
          </p:nvSpPr>
          <p:spPr bwMode="auto">
            <a:xfrm>
              <a:off x="5492750" y="287338"/>
              <a:ext cx="117475" cy="96838"/>
            </a:xfrm>
            <a:custGeom>
              <a:gdLst>
                <a:gd fmla="*/ 16 w 37" name="T0"/>
                <a:gd fmla="*/ 1 h 30" name="T1"/>
                <a:gd fmla="*/ 36 w 37" name="T2"/>
                <a:gd fmla="*/ 17 h 30" name="T3"/>
                <a:gd fmla="*/ 21 w 37" name="T4"/>
                <a:gd fmla="*/ 30 h 30" name="T5"/>
                <a:gd fmla="*/ 0 w 37" name="T6"/>
                <a:gd fmla="*/ 12 h 30" name="T7"/>
                <a:gd fmla="*/ 16 w 37" name="T8"/>
                <a:gd fmla="*/ 1 h 30" name="T9"/>
              </a:gdLst>
              <a:cxnLst>
                <a:cxn ang="0">
                  <a:pos x="T0" y="T1"/>
                </a:cxn>
                <a:cxn ang="0">
                  <a:pos x="T2" y="T3"/>
                </a:cxn>
                <a:cxn ang="0">
                  <a:pos x="T4" y="T5"/>
                </a:cxn>
                <a:cxn ang="0">
                  <a:pos x="T6" y="T7"/>
                </a:cxn>
                <a:cxn ang="0">
                  <a:pos x="T8" y="T9"/>
                </a:cxn>
              </a:cxnLst>
              <a:rect b="b" l="0" r="r" t="0"/>
              <a:pathLst>
                <a:path h="30" w="37">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49"/>
            <p:cNvSpPr/>
            <p:nvPr/>
          </p:nvSpPr>
          <p:spPr bwMode="auto">
            <a:xfrm>
              <a:off x="6783388" y="1943101"/>
              <a:ext cx="103188" cy="88900"/>
            </a:xfrm>
            <a:custGeom>
              <a:gdLst>
                <a:gd fmla="*/ 15 w 32" name="T0"/>
                <a:gd fmla="*/ 0 h 28" name="T1"/>
                <a:gd fmla="*/ 31 w 32" name="T2"/>
                <a:gd fmla="*/ 12 h 28" name="T3"/>
                <a:gd fmla="*/ 19 w 32" name="T4"/>
                <a:gd fmla="*/ 28 h 28" name="T5"/>
                <a:gd fmla="*/ 0 w 32" name="T6"/>
                <a:gd fmla="*/ 14 h 28" name="T7"/>
                <a:gd fmla="*/ 15 w 32" name="T8"/>
                <a:gd fmla="*/ 0 h 28" name="T9"/>
              </a:gdLst>
              <a:cxnLst>
                <a:cxn ang="0">
                  <a:pos x="T0" y="T1"/>
                </a:cxn>
                <a:cxn ang="0">
                  <a:pos x="T2" y="T3"/>
                </a:cxn>
                <a:cxn ang="0">
                  <a:pos x="T4" y="T5"/>
                </a:cxn>
                <a:cxn ang="0">
                  <a:pos x="T6" y="T7"/>
                </a:cxn>
                <a:cxn ang="0">
                  <a:pos x="T8" y="T9"/>
                </a:cxn>
              </a:cxnLst>
              <a:rect b="b" l="0" r="r" t="0"/>
              <a:pathLst>
                <a:path h="28" w="32">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50"/>
            <p:cNvSpPr/>
            <p:nvPr/>
          </p:nvSpPr>
          <p:spPr bwMode="auto">
            <a:xfrm>
              <a:off x="5751513" y="339726"/>
              <a:ext cx="92075" cy="88900"/>
            </a:xfrm>
            <a:custGeom>
              <a:gdLst>
                <a:gd fmla="*/ 11 w 29" name="T0"/>
                <a:gd fmla="*/ 0 h 28" name="T1"/>
                <a:gd fmla="*/ 29 w 29" name="T2"/>
                <a:gd fmla="*/ 16 h 28" name="T3"/>
                <a:gd fmla="*/ 19 w 29" name="T4"/>
                <a:gd fmla="*/ 28 h 28" name="T5"/>
                <a:gd fmla="*/ 0 w 29" name="T6"/>
                <a:gd fmla="*/ 12 h 28" name="T7"/>
                <a:gd fmla="*/ 11 w 29" name="T8"/>
                <a:gd fmla="*/ 0 h 28" name="T9"/>
              </a:gdLst>
              <a:cxnLst>
                <a:cxn ang="0">
                  <a:pos x="T0" y="T1"/>
                </a:cxn>
                <a:cxn ang="0">
                  <a:pos x="T2" y="T3"/>
                </a:cxn>
                <a:cxn ang="0">
                  <a:pos x="T4" y="T5"/>
                </a:cxn>
                <a:cxn ang="0">
                  <a:pos x="T6" y="T7"/>
                </a:cxn>
                <a:cxn ang="0">
                  <a:pos x="T8" y="T9"/>
                </a:cxn>
              </a:cxnLst>
              <a:rect b="b" l="0" r="r" t="0"/>
              <a:pathLst>
                <a:path h="28" w="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51"/>
            <p:cNvSpPr/>
            <p:nvPr/>
          </p:nvSpPr>
          <p:spPr bwMode="auto">
            <a:xfrm>
              <a:off x="5953125" y="811213"/>
              <a:ext cx="98425" cy="80963"/>
            </a:xfrm>
            <a:custGeom>
              <a:gdLst>
                <a:gd fmla="*/ 19 w 31" name="T0"/>
                <a:gd fmla="*/ 0 h 25" name="T1"/>
                <a:gd fmla="*/ 31 w 31" name="T2"/>
                <a:gd fmla="*/ 12 h 25" name="T3"/>
                <a:gd fmla="*/ 18 w 31" name="T4"/>
                <a:gd fmla="*/ 25 h 25" name="T5"/>
                <a:gd fmla="*/ 1 w 31" name="T6"/>
                <a:gd fmla="*/ 12 h 25" name="T7"/>
                <a:gd fmla="*/ 19 w 31" name="T8"/>
                <a:gd fmla="*/ 0 h 25" name="T9"/>
              </a:gdLst>
              <a:cxnLst>
                <a:cxn ang="0">
                  <a:pos x="T0" y="T1"/>
                </a:cxn>
                <a:cxn ang="0">
                  <a:pos x="T2" y="T3"/>
                </a:cxn>
                <a:cxn ang="0">
                  <a:pos x="T4" y="T5"/>
                </a:cxn>
                <a:cxn ang="0">
                  <a:pos x="T6" y="T7"/>
                </a:cxn>
                <a:cxn ang="0">
                  <a:pos x="T8" y="T9"/>
                </a:cxn>
              </a:cxnLst>
              <a:rect b="b" l="0" r="r" t="0"/>
              <a:pathLst>
                <a:path h="25" w="31">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52"/>
            <p:cNvSpPr/>
            <p:nvPr/>
          </p:nvSpPr>
          <p:spPr bwMode="auto">
            <a:xfrm>
              <a:off x="5892800" y="527051"/>
              <a:ext cx="95250" cy="93663"/>
            </a:xfrm>
            <a:custGeom>
              <a:gdLst>
                <a:gd fmla="*/ 7 w 30" name="T0"/>
                <a:gd fmla="*/ 2 h 29" name="T1"/>
                <a:gd fmla="*/ 26 w 30" name="T2"/>
                <a:gd fmla="*/ 8 h 29" name="T3"/>
                <a:gd fmla="*/ 27 w 30" name="T4"/>
                <a:gd fmla="*/ 23 h 29" name="T5"/>
                <a:gd fmla="*/ 20 w 30" name="T6"/>
                <a:gd fmla="*/ 29 h 29" name="T7"/>
                <a:gd fmla="*/ 0 w 30" name="T8"/>
                <a:gd fmla="*/ 11 h 29" name="T9"/>
                <a:gd fmla="*/ 7 w 30" name="T10"/>
                <a:gd fmla="*/ 2 h 29" name="T11"/>
              </a:gdLst>
              <a:cxnLst>
                <a:cxn ang="0">
                  <a:pos x="T0" y="T1"/>
                </a:cxn>
                <a:cxn ang="0">
                  <a:pos x="T2" y="T3"/>
                </a:cxn>
                <a:cxn ang="0">
                  <a:pos x="T4" y="T5"/>
                </a:cxn>
                <a:cxn ang="0">
                  <a:pos x="T6" y="T7"/>
                </a:cxn>
                <a:cxn ang="0">
                  <a:pos x="T8" y="T9"/>
                </a:cxn>
                <a:cxn ang="0">
                  <a:pos x="T10" y="T11"/>
                </a:cxn>
              </a:cxnLst>
              <a:rect b="b" l="0" r="r" t="0"/>
              <a:pathLst>
                <a:path h="28" w="30">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53"/>
            <p:cNvSpPr/>
            <p:nvPr/>
          </p:nvSpPr>
          <p:spPr bwMode="auto">
            <a:xfrm>
              <a:off x="6196013" y="725488"/>
              <a:ext cx="82550" cy="92075"/>
            </a:xfrm>
            <a:custGeom>
              <a:gdLst>
                <a:gd fmla="*/ 9 w 26" name="T0"/>
                <a:gd fmla="*/ 1 h 29" name="T1"/>
                <a:gd fmla="*/ 25 w 26" name="T2"/>
                <a:gd fmla="*/ 18 h 29" name="T3"/>
                <a:gd fmla="*/ 16 w 26" name="T4"/>
                <a:gd fmla="*/ 29 h 29" name="T5"/>
                <a:gd fmla="*/ 0 w 26" name="T6"/>
                <a:gd fmla="*/ 12 h 29" name="T7"/>
                <a:gd fmla="*/ 9 w 26" name="T8"/>
                <a:gd fmla="*/ 1 h 29" name="T9"/>
              </a:gdLst>
              <a:cxnLst>
                <a:cxn ang="0">
                  <a:pos x="T0" y="T1"/>
                </a:cxn>
                <a:cxn ang="0">
                  <a:pos x="T2" y="T3"/>
                </a:cxn>
                <a:cxn ang="0">
                  <a:pos x="T4" y="T5"/>
                </a:cxn>
                <a:cxn ang="0">
                  <a:pos x="T6" y="T7"/>
                </a:cxn>
                <a:cxn ang="0">
                  <a:pos x="T8" y="T9"/>
                </a:cxn>
              </a:cxnLst>
              <a:rect b="b" l="0" r="r" t="0"/>
              <a:pathLst>
                <a:path h="28" w="26">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54"/>
            <p:cNvSpPr/>
            <p:nvPr/>
          </p:nvSpPr>
          <p:spPr bwMode="auto">
            <a:xfrm>
              <a:off x="7053263" y="1943101"/>
              <a:ext cx="79375" cy="85725"/>
            </a:xfrm>
            <a:custGeom>
              <a:gdLst>
                <a:gd fmla="*/ 10 w 25" name="T0"/>
                <a:gd fmla="*/ 0 h 27" name="T1"/>
                <a:gd fmla="*/ 25 w 25" name="T2"/>
                <a:gd fmla="*/ 14 h 27" name="T3"/>
                <a:gd fmla="*/ 15 w 25" name="T4"/>
                <a:gd fmla="*/ 27 h 27" name="T5"/>
                <a:gd fmla="*/ 0 w 25" name="T6"/>
                <a:gd fmla="*/ 12 h 27" name="T7"/>
                <a:gd fmla="*/ 10 w 25" name="T8"/>
                <a:gd fmla="*/ 0 h 27" name="T9"/>
              </a:gdLst>
              <a:cxnLst>
                <a:cxn ang="0">
                  <a:pos x="T0" y="T1"/>
                </a:cxn>
                <a:cxn ang="0">
                  <a:pos x="T2" y="T3"/>
                </a:cxn>
                <a:cxn ang="0">
                  <a:pos x="T4" y="T5"/>
                </a:cxn>
                <a:cxn ang="0">
                  <a:pos x="T6" y="T7"/>
                </a:cxn>
                <a:cxn ang="0">
                  <a:pos x="T8" y="T9"/>
                </a:cxn>
              </a:cxnLst>
              <a:rect b="b" l="0" r="r" t="0"/>
              <a:pathLst>
                <a:path h="27" w="25">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55"/>
            <p:cNvSpPr/>
            <p:nvPr/>
          </p:nvSpPr>
          <p:spPr bwMode="auto">
            <a:xfrm>
              <a:off x="5275263" y="163513"/>
              <a:ext cx="85725" cy="79375"/>
            </a:xfrm>
            <a:custGeom>
              <a:gdLst>
                <a:gd fmla="*/ 11 w 27" name="T0"/>
                <a:gd fmla="*/ 1 h 25" name="T1"/>
                <a:gd fmla="*/ 26 w 27" name="T2"/>
                <a:gd fmla="*/ 12 h 25" name="T3"/>
                <a:gd fmla="*/ 15 w 27" name="T4"/>
                <a:gd fmla="*/ 25 h 25" name="T5"/>
                <a:gd fmla="*/ 0 w 27" name="T6"/>
                <a:gd fmla="*/ 11 h 25" name="T7"/>
                <a:gd fmla="*/ 11 w 27" name="T8"/>
                <a:gd fmla="*/ 1 h 25" name="T9"/>
              </a:gdLst>
              <a:cxnLst>
                <a:cxn ang="0">
                  <a:pos x="T0" y="T1"/>
                </a:cxn>
                <a:cxn ang="0">
                  <a:pos x="T2" y="T3"/>
                </a:cxn>
                <a:cxn ang="0">
                  <a:pos x="T4" y="T5"/>
                </a:cxn>
                <a:cxn ang="0">
                  <a:pos x="T6" y="T7"/>
                </a:cxn>
                <a:cxn ang="0">
                  <a:pos x="T8" y="T9"/>
                </a:cxn>
              </a:cxnLst>
              <a:rect b="b" l="0" r="r" t="0"/>
              <a:pathLst>
                <a:path h="25" w="27">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56"/>
            <p:cNvSpPr/>
            <p:nvPr/>
          </p:nvSpPr>
          <p:spPr bwMode="auto">
            <a:xfrm>
              <a:off x="7451725" y="2000251"/>
              <a:ext cx="77788" cy="76200"/>
            </a:xfrm>
            <a:custGeom>
              <a:gdLst>
                <a:gd fmla="*/ 11 w 24" name="T0"/>
                <a:gd fmla="*/ 1 h 24" name="T1"/>
                <a:gd fmla="*/ 24 w 24" name="T2"/>
                <a:gd fmla="*/ 14 h 24" name="T3"/>
                <a:gd fmla="*/ 14 w 24" name="T4"/>
                <a:gd fmla="*/ 24 h 24" name="T5"/>
                <a:gd fmla="*/ 0 w 24" name="T6"/>
                <a:gd fmla="*/ 11 h 24" name="T7"/>
                <a:gd fmla="*/ 11 w 24" name="T8"/>
                <a:gd fmla="*/ 1 h 24" name="T9"/>
              </a:gdLst>
              <a:cxnLst>
                <a:cxn ang="0">
                  <a:pos x="T0" y="T1"/>
                </a:cxn>
                <a:cxn ang="0">
                  <a:pos x="T2" y="T3"/>
                </a:cxn>
                <a:cxn ang="0">
                  <a:pos x="T4" y="T5"/>
                </a:cxn>
                <a:cxn ang="0">
                  <a:pos x="T6" y="T7"/>
                </a:cxn>
                <a:cxn ang="0">
                  <a:pos x="T8" y="T9"/>
                </a:cxn>
              </a:cxnLst>
              <a:rect b="b" l="0" r="r" t="0"/>
              <a:pathLst>
                <a:path h="24" w="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57"/>
            <p:cNvSpPr/>
            <p:nvPr/>
          </p:nvSpPr>
          <p:spPr bwMode="auto">
            <a:xfrm>
              <a:off x="6089650" y="630238"/>
              <a:ext cx="74613" cy="76200"/>
            </a:xfrm>
            <a:custGeom>
              <a:gdLst>
                <a:gd fmla="*/ 11 w 23" name="T0"/>
                <a:gd fmla="*/ 0 h 24" name="T1"/>
                <a:gd fmla="*/ 23 w 23" name="T2"/>
                <a:gd fmla="*/ 13 h 24" name="T3"/>
                <a:gd fmla="*/ 14 w 23" name="T4"/>
                <a:gd fmla="*/ 23 h 24" name="T5"/>
                <a:gd fmla="*/ 0 w 23" name="T6"/>
                <a:gd fmla="*/ 10 h 24" name="T7"/>
                <a:gd fmla="*/ 11 w 23" name="T8"/>
                <a:gd fmla="*/ 0 h 24" name="T9"/>
              </a:gdLst>
              <a:cxnLst>
                <a:cxn ang="0">
                  <a:pos x="T0" y="T1"/>
                </a:cxn>
                <a:cxn ang="0">
                  <a:pos x="T2" y="T3"/>
                </a:cxn>
                <a:cxn ang="0">
                  <a:pos x="T4" y="T5"/>
                </a:cxn>
                <a:cxn ang="0">
                  <a:pos x="T6" y="T7"/>
                </a:cxn>
                <a:cxn ang="0">
                  <a:pos x="T8" y="T9"/>
                </a:cxn>
              </a:cxnLst>
              <a:rect b="b" l="0" r="r" t="0"/>
              <a:pathLst>
                <a:path h="24" w="23">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58"/>
            <p:cNvSpPr/>
            <p:nvPr/>
          </p:nvSpPr>
          <p:spPr bwMode="auto">
            <a:xfrm>
              <a:off x="6359525" y="574676"/>
              <a:ext cx="82550" cy="71438"/>
            </a:xfrm>
            <a:custGeom>
              <a:gdLst>
                <a:gd fmla="*/ 9 w 26" name="T0"/>
                <a:gd fmla="*/ 0 h 22" name="T1"/>
                <a:gd fmla="*/ 26 w 26" name="T2"/>
                <a:gd fmla="*/ 11 h 22" name="T3"/>
                <a:gd fmla="*/ 14 w 26" name="T4"/>
                <a:gd fmla="*/ 22 h 22" name="T5"/>
                <a:gd fmla="*/ 0 w 26" name="T6"/>
                <a:gd fmla="*/ 10 h 22" name="T7"/>
                <a:gd fmla="*/ 9 w 26" name="T8"/>
                <a:gd fmla="*/ 0 h 22" name="T9"/>
              </a:gdLst>
              <a:cxnLst>
                <a:cxn ang="0">
                  <a:pos x="T0" y="T1"/>
                </a:cxn>
                <a:cxn ang="0">
                  <a:pos x="T2" y="T3"/>
                </a:cxn>
                <a:cxn ang="0">
                  <a:pos x="T4" y="T5"/>
                </a:cxn>
                <a:cxn ang="0">
                  <a:pos x="T6" y="T7"/>
                </a:cxn>
                <a:cxn ang="0">
                  <a:pos x="T8" y="T9"/>
                </a:cxn>
              </a:cxnLst>
              <a:rect b="b" l="0" r="r" t="0"/>
              <a:pathLst>
                <a:path h="22" w="26">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59"/>
            <p:cNvSpPr/>
            <p:nvPr/>
          </p:nvSpPr>
          <p:spPr bwMode="auto">
            <a:xfrm>
              <a:off x="5127625" y="201613"/>
              <a:ext cx="69850" cy="76200"/>
            </a:xfrm>
            <a:custGeom>
              <a:gdLst>
                <a:gd fmla="*/ 10 w 22" name="T0"/>
                <a:gd fmla="*/ 1 h 24" name="T1"/>
                <a:gd fmla="*/ 22 w 22" name="T2"/>
                <a:gd fmla="*/ 12 h 24" name="T3"/>
                <a:gd fmla="*/ 12 w 22" name="T4"/>
                <a:gd fmla="*/ 24 h 24" name="T5"/>
                <a:gd fmla="*/ 0 w 22" name="T6"/>
                <a:gd fmla="*/ 10 h 24" name="T7"/>
                <a:gd fmla="*/ 10 w 22" name="T8"/>
                <a:gd fmla="*/ 1 h 24" name="T9"/>
              </a:gdLst>
              <a:cxnLst>
                <a:cxn ang="0">
                  <a:pos x="T0" y="T1"/>
                </a:cxn>
                <a:cxn ang="0">
                  <a:pos x="T2" y="T3"/>
                </a:cxn>
                <a:cxn ang="0">
                  <a:pos x="T4" y="T5"/>
                </a:cxn>
                <a:cxn ang="0">
                  <a:pos x="T6" y="T7"/>
                </a:cxn>
                <a:cxn ang="0">
                  <a:pos x="T8" y="T9"/>
                </a:cxn>
              </a:cxnLst>
              <a:rect b="b" l="0" r="r" t="0"/>
              <a:pathLst>
                <a:path h="24" w="22">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60"/>
            <p:cNvSpPr/>
            <p:nvPr/>
          </p:nvSpPr>
          <p:spPr bwMode="auto">
            <a:xfrm>
              <a:off x="5668963" y="377826"/>
              <a:ext cx="66675" cy="76200"/>
            </a:xfrm>
            <a:custGeom>
              <a:gdLst>
                <a:gd fmla="*/ 8 w 21" name="T0"/>
                <a:gd fmla="*/ 0 h 24" name="T1"/>
                <a:gd fmla="*/ 21 w 21" name="T2"/>
                <a:gd fmla="*/ 15 h 24" name="T3"/>
                <a:gd fmla="*/ 14 w 21" name="T4"/>
                <a:gd fmla="*/ 24 h 24" name="T5"/>
                <a:gd fmla="*/ 0 w 21" name="T6"/>
                <a:gd fmla="*/ 8 h 24" name="T7"/>
                <a:gd fmla="*/ 8 w 21" name="T8"/>
                <a:gd fmla="*/ 0 h 24" name="T9"/>
              </a:gdLst>
              <a:cxnLst>
                <a:cxn ang="0">
                  <a:pos x="T0" y="T1"/>
                </a:cxn>
                <a:cxn ang="0">
                  <a:pos x="T2" y="T3"/>
                </a:cxn>
                <a:cxn ang="0">
                  <a:pos x="T4" y="T5"/>
                </a:cxn>
                <a:cxn ang="0">
                  <a:pos x="T6" y="T7"/>
                </a:cxn>
                <a:cxn ang="0">
                  <a:pos x="T8" y="T9"/>
                </a:cxn>
              </a:cxnLst>
              <a:rect b="b" l="0" r="r" t="0"/>
              <a:pathLst>
                <a:path h="24" w="21">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61"/>
            <p:cNvSpPr/>
            <p:nvPr/>
          </p:nvSpPr>
          <p:spPr bwMode="auto">
            <a:xfrm>
              <a:off x="6394450" y="671513"/>
              <a:ext cx="66675" cy="73025"/>
            </a:xfrm>
            <a:custGeom>
              <a:gdLst>
                <a:gd fmla="*/ 9 w 21" name="T0"/>
                <a:gd fmla="*/ 0 h 23" name="T1"/>
                <a:gd fmla="*/ 21 w 21" name="T2"/>
                <a:gd fmla="*/ 12 h 23" name="T3"/>
                <a:gd fmla="*/ 12 w 21" name="T4"/>
                <a:gd fmla="*/ 23 h 23" name="T5"/>
                <a:gd fmla="*/ 0 w 21" name="T6"/>
                <a:gd fmla="*/ 11 h 23" name="T7"/>
                <a:gd fmla="*/ 9 w 21" name="T8"/>
                <a:gd fmla="*/ 0 h 23" name="T9"/>
              </a:gdLst>
              <a:cxnLst>
                <a:cxn ang="0">
                  <a:pos x="T0" y="T1"/>
                </a:cxn>
                <a:cxn ang="0">
                  <a:pos x="T2" y="T3"/>
                </a:cxn>
                <a:cxn ang="0">
                  <a:pos x="T4" y="T5"/>
                </a:cxn>
                <a:cxn ang="0">
                  <a:pos x="T6" y="T7"/>
                </a:cxn>
                <a:cxn ang="0">
                  <a:pos x="T8" y="T9"/>
                </a:cxn>
              </a:cxnLst>
              <a:rect b="b" l="0" r="r" t="0"/>
              <a:pathLst>
                <a:path h="23" w="21">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62"/>
            <p:cNvSpPr/>
            <p:nvPr/>
          </p:nvSpPr>
          <p:spPr bwMode="auto">
            <a:xfrm>
              <a:off x="7258050" y="2003426"/>
              <a:ext cx="66675" cy="76200"/>
            </a:xfrm>
            <a:custGeom>
              <a:gdLst>
                <a:gd fmla="*/ 7 w 21" name="T0"/>
                <a:gd fmla="*/ 0 h 24" name="T1"/>
                <a:gd fmla="*/ 21 w 21" name="T2"/>
                <a:gd fmla="*/ 13 h 24" name="T3"/>
                <a:gd fmla="*/ 13 w 21" name="T4"/>
                <a:gd fmla="*/ 23 h 24" name="T5"/>
                <a:gd fmla="*/ 0 w 21" name="T6"/>
                <a:gd fmla="*/ 9 h 24" name="T7"/>
                <a:gd fmla="*/ 7 w 21" name="T8"/>
                <a:gd fmla="*/ 0 h 24" name="T9"/>
              </a:gdLst>
              <a:cxnLst>
                <a:cxn ang="0">
                  <a:pos x="T0" y="T1"/>
                </a:cxn>
                <a:cxn ang="0">
                  <a:pos x="T2" y="T3"/>
                </a:cxn>
                <a:cxn ang="0">
                  <a:pos x="T4" y="T5"/>
                </a:cxn>
                <a:cxn ang="0">
                  <a:pos x="T6" y="T7"/>
                </a:cxn>
                <a:cxn ang="0">
                  <a:pos x="T8" y="T9"/>
                </a:cxn>
              </a:cxnLst>
              <a:rect b="b" l="0" r="r" t="0"/>
              <a:pathLst>
                <a:path h="24" w="21">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63"/>
            <p:cNvSpPr/>
            <p:nvPr/>
          </p:nvSpPr>
          <p:spPr bwMode="auto">
            <a:xfrm>
              <a:off x="6940550" y="1943101"/>
              <a:ext cx="63500" cy="76200"/>
            </a:xfrm>
            <a:custGeom>
              <a:gdLst>
                <a:gd fmla="*/ 8 w 20" name="T0"/>
                <a:gd fmla="*/ 0 h 24" name="T1"/>
                <a:gd fmla="*/ 20 w 20" name="T2"/>
                <a:gd fmla="*/ 13 h 24" name="T3"/>
                <a:gd fmla="*/ 12 w 20" name="T4"/>
                <a:gd fmla="*/ 24 h 24" name="T5"/>
                <a:gd fmla="*/ 0 w 20" name="T6"/>
                <a:gd fmla="*/ 10 h 24" name="T7"/>
                <a:gd fmla="*/ 8 w 20" name="T8"/>
                <a:gd fmla="*/ 0 h 24" name="T9"/>
              </a:gdLst>
              <a:cxnLst>
                <a:cxn ang="0">
                  <a:pos x="T0" y="T1"/>
                </a:cxn>
                <a:cxn ang="0">
                  <a:pos x="T2" y="T3"/>
                </a:cxn>
                <a:cxn ang="0">
                  <a:pos x="T4" y="T5"/>
                </a:cxn>
                <a:cxn ang="0">
                  <a:pos x="T6" y="T7"/>
                </a:cxn>
                <a:cxn ang="0">
                  <a:pos x="T8" y="T9"/>
                </a:cxn>
              </a:cxnLst>
              <a:rect b="b" l="0" r="r" t="0"/>
              <a:pathLst>
                <a:path h="24" w="20">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64"/>
            <p:cNvSpPr/>
            <p:nvPr/>
          </p:nvSpPr>
          <p:spPr bwMode="auto">
            <a:xfrm>
              <a:off x="6994525" y="1846263"/>
              <a:ext cx="71438" cy="60325"/>
            </a:xfrm>
            <a:custGeom>
              <a:gdLst>
                <a:gd fmla="*/ 8 w 22" name="T0"/>
                <a:gd fmla="*/ 0 h 19" name="T1"/>
                <a:gd fmla="*/ 22 w 22" name="T2"/>
                <a:gd fmla="*/ 11 h 19" name="T3"/>
                <a:gd fmla="*/ 14 w 22" name="T4"/>
                <a:gd fmla="*/ 19 h 19" name="T5"/>
                <a:gd fmla="*/ 1 w 22" name="T6"/>
                <a:gd fmla="*/ 8 h 19" name="T7"/>
                <a:gd fmla="*/ 8 w 22" name="T8"/>
                <a:gd fmla="*/ 0 h 19" name="T9"/>
              </a:gdLst>
              <a:cxnLst>
                <a:cxn ang="0">
                  <a:pos x="T0" y="T1"/>
                </a:cxn>
                <a:cxn ang="0">
                  <a:pos x="T2" y="T3"/>
                </a:cxn>
                <a:cxn ang="0">
                  <a:pos x="T4" y="T5"/>
                </a:cxn>
                <a:cxn ang="0">
                  <a:pos x="T6" y="T7"/>
                </a:cxn>
                <a:cxn ang="0">
                  <a:pos x="T8" y="T9"/>
                </a:cxn>
              </a:cxnLst>
              <a:rect b="b" l="0" r="r" t="0"/>
              <a:pathLst>
                <a:path h="19" w="22">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65"/>
            <p:cNvSpPr/>
            <p:nvPr/>
          </p:nvSpPr>
          <p:spPr bwMode="auto">
            <a:xfrm>
              <a:off x="7221538" y="1884363"/>
              <a:ext cx="65088" cy="65088"/>
            </a:xfrm>
            <a:custGeom>
              <a:gdLst>
                <a:gd fmla="*/ 9 w 20" name="T0"/>
                <a:gd fmla="*/ 0 h 20" name="T1"/>
                <a:gd fmla="*/ 20 w 20" name="T2"/>
                <a:gd fmla="*/ 10 h 20" name="T3"/>
                <a:gd fmla="*/ 11 w 20" name="T4"/>
                <a:gd fmla="*/ 20 h 20" name="T5"/>
                <a:gd fmla="*/ 0 w 20" name="T6"/>
                <a:gd fmla="*/ 10 h 20" name="T7"/>
                <a:gd fmla="*/ 9 w 20" name="T8"/>
                <a:gd fmla="*/ 0 h 20" name="T9"/>
              </a:gdLst>
              <a:cxnLst>
                <a:cxn ang="0">
                  <a:pos x="T0" y="T1"/>
                </a:cxn>
                <a:cxn ang="0">
                  <a:pos x="T2" y="T3"/>
                </a:cxn>
                <a:cxn ang="0">
                  <a:pos x="T4" y="T5"/>
                </a:cxn>
                <a:cxn ang="0">
                  <a:pos x="T6" y="T7"/>
                </a:cxn>
                <a:cxn ang="0">
                  <a:pos x="T8" y="T9"/>
                </a:cxn>
              </a:cxnLst>
              <a:rect b="b" l="0" r="r" t="0"/>
              <a:pathLst>
                <a:path h="20" w="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66"/>
            <p:cNvSpPr/>
            <p:nvPr/>
          </p:nvSpPr>
          <p:spPr bwMode="auto">
            <a:xfrm>
              <a:off x="6080125" y="754063"/>
              <a:ext cx="65088" cy="66675"/>
            </a:xfrm>
            <a:custGeom>
              <a:gdLst>
                <a:gd fmla="*/ 8 w 20" name="T0"/>
                <a:gd fmla="*/ 1 h 21" name="T1"/>
                <a:gd fmla="*/ 19 w 20" name="T2"/>
                <a:gd fmla="*/ 10 h 21" name="T3"/>
                <a:gd fmla="*/ 10 w 20" name="T4"/>
                <a:gd fmla="*/ 20 h 21" name="T5"/>
                <a:gd fmla="*/ 0 w 20" name="T6"/>
                <a:gd fmla="*/ 10 h 21" name="T7"/>
                <a:gd fmla="*/ 8 w 20" name="T8"/>
                <a:gd fmla="*/ 1 h 21" name="T9"/>
              </a:gdLst>
              <a:cxnLst>
                <a:cxn ang="0">
                  <a:pos x="T0" y="T1"/>
                </a:cxn>
                <a:cxn ang="0">
                  <a:pos x="T2" y="T3"/>
                </a:cxn>
                <a:cxn ang="0">
                  <a:pos x="T4" y="T5"/>
                </a:cxn>
                <a:cxn ang="0">
                  <a:pos x="T6" y="T7"/>
                </a:cxn>
                <a:cxn ang="0">
                  <a:pos x="T8" y="T9"/>
                </a:cxn>
              </a:cxnLst>
              <a:rect b="b" l="0" r="r" t="0"/>
              <a:pathLst>
                <a:path h="21" w="20">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67"/>
            <p:cNvSpPr/>
            <p:nvPr/>
          </p:nvSpPr>
          <p:spPr bwMode="auto">
            <a:xfrm>
              <a:off x="5888038" y="393701"/>
              <a:ext cx="61913" cy="57150"/>
            </a:xfrm>
            <a:custGeom>
              <a:gdLst>
                <a:gd fmla="*/ 6 w 19" name="T0"/>
                <a:gd fmla="*/ 0 h 18" name="T1"/>
                <a:gd fmla="*/ 19 w 19" name="T2"/>
                <a:gd fmla="*/ 10 h 18" name="T3"/>
                <a:gd fmla="*/ 11 w 19" name="T4"/>
                <a:gd fmla="*/ 18 h 18" name="T5"/>
                <a:gd fmla="*/ 0 w 19" name="T6"/>
                <a:gd fmla="*/ 7 h 18" name="T7"/>
                <a:gd fmla="*/ 6 w 19" name="T8"/>
                <a:gd fmla="*/ 0 h 18" name="T9"/>
              </a:gdLst>
              <a:cxnLst>
                <a:cxn ang="0">
                  <a:pos x="T0" y="T1"/>
                </a:cxn>
                <a:cxn ang="0">
                  <a:pos x="T2" y="T3"/>
                </a:cxn>
                <a:cxn ang="0">
                  <a:pos x="T4" y="T5"/>
                </a:cxn>
                <a:cxn ang="0">
                  <a:pos x="T6" y="T7"/>
                </a:cxn>
                <a:cxn ang="0">
                  <a:pos x="T8" y="T9"/>
                </a:cxn>
              </a:cxnLst>
              <a:rect b="b" l="0" r="r" t="0"/>
              <a:pathLst>
                <a:path h="18" w="19">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68"/>
            <p:cNvSpPr/>
            <p:nvPr/>
          </p:nvSpPr>
          <p:spPr bwMode="auto">
            <a:xfrm>
              <a:off x="7529513" y="2182813"/>
              <a:ext cx="53975" cy="57150"/>
            </a:xfrm>
            <a:custGeom>
              <a:gdLst>
                <a:gd fmla="*/ 8 w 17" name="T0"/>
                <a:gd fmla="*/ 0 h 18" name="T1"/>
                <a:gd fmla="*/ 17 w 17" name="T2"/>
                <a:gd fmla="*/ 9 h 18" name="T3"/>
                <a:gd fmla="*/ 8 w 17" name="T4"/>
                <a:gd fmla="*/ 18 h 18" name="T5"/>
                <a:gd fmla="*/ 0 w 17" name="T6"/>
                <a:gd fmla="*/ 8 h 18" name="T7"/>
                <a:gd fmla="*/ 8 w 17" name="T8"/>
                <a:gd fmla="*/ 0 h 18" name="T9"/>
              </a:gdLst>
              <a:cxnLst>
                <a:cxn ang="0">
                  <a:pos x="T0" y="T1"/>
                </a:cxn>
                <a:cxn ang="0">
                  <a:pos x="T2" y="T3"/>
                </a:cxn>
                <a:cxn ang="0">
                  <a:pos x="T4" y="T5"/>
                </a:cxn>
                <a:cxn ang="0">
                  <a:pos x="T6" y="T7"/>
                </a:cxn>
                <a:cxn ang="0">
                  <a:pos x="T8" y="T9"/>
                </a:cxn>
              </a:cxnLst>
              <a:rect b="b" l="0" r="r" t="0"/>
              <a:pathLst>
                <a:path h="18" w="17">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69"/>
            <p:cNvSpPr/>
            <p:nvPr/>
          </p:nvSpPr>
          <p:spPr bwMode="auto">
            <a:xfrm>
              <a:off x="5430838" y="211138"/>
              <a:ext cx="65088" cy="50800"/>
            </a:xfrm>
            <a:custGeom>
              <a:gdLst>
                <a:gd fmla="*/ 9 w 20" name="T0"/>
                <a:gd fmla="*/ 0 h 16" name="T1"/>
                <a:gd fmla="*/ 20 w 20" name="T2"/>
                <a:gd fmla="*/ 9 h 16" name="T3"/>
                <a:gd fmla="*/ 13 w 20" name="T4"/>
                <a:gd fmla="*/ 16 h 16" name="T5"/>
                <a:gd fmla="*/ 0 w 20" name="T6"/>
                <a:gd fmla="*/ 7 h 16" name="T7"/>
                <a:gd fmla="*/ 9 w 20" name="T8"/>
                <a:gd fmla="*/ 0 h 16" name="T9"/>
              </a:gdLst>
              <a:cxnLst>
                <a:cxn ang="0">
                  <a:pos x="T0" y="T1"/>
                </a:cxn>
                <a:cxn ang="0">
                  <a:pos x="T2" y="T3"/>
                </a:cxn>
                <a:cxn ang="0">
                  <a:pos x="T4" y="T5"/>
                </a:cxn>
                <a:cxn ang="0">
                  <a:pos x="T6" y="T7"/>
                </a:cxn>
                <a:cxn ang="0">
                  <a:pos x="T8" y="T9"/>
                </a:cxn>
              </a:cxnLst>
              <a:rect b="b" l="0" r="r" t="0"/>
              <a:pathLst>
                <a:path h="16" w="20">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70"/>
            <p:cNvSpPr/>
            <p:nvPr/>
          </p:nvSpPr>
          <p:spPr bwMode="auto">
            <a:xfrm>
              <a:off x="5224463" y="277813"/>
              <a:ext cx="50800" cy="55563"/>
            </a:xfrm>
            <a:custGeom>
              <a:gdLst>
                <a:gd fmla="*/ 8 w 16" name="T0"/>
                <a:gd fmla="*/ 0 h 17" name="T1"/>
                <a:gd fmla="*/ 15 w 16" name="T2"/>
                <a:gd fmla="*/ 9 h 17" name="T3"/>
                <a:gd fmla="*/ 9 w 16" name="T4"/>
                <a:gd fmla="*/ 17 h 17" name="T5"/>
                <a:gd fmla="*/ 0 w 16" name="T6"/>
                <a:gd fmla="*/ 10 h 17" name="T7"/>
                <a:gd fmla="*/ 8 w 16" name="T8"/>
                <a:gd fmla="*/ 0 h 17" name="T9"/>
              </a:gdLst>
              <a:cxnLst>
                <a:cxn ang="0">
                  <a:pos x="T0" y="T1"/>
                </a:cxn>
                <a:cxn ang="0">
                  <a:pos x="T2" y="T3"/>
                </a:cxn>
                <a:cxn ang="0">
                  <a:pos x="T4" y="T5"/>
                </a:cxn>
                <a:cxn ang="0">
                  <a:pos x="T6" y="T7"/>
                </a:cxn>
                <a:cxn ang="0">
                  <a:pos x="T8" y="T9"/>
                </a:cxn>
              </a:cxnLst>
              <a:rect b="b" l="0" r="r" t="0"/>
              <a:pathLst>
                <a:path h="17" w="16">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71"/>
            <p:cNvSpPr/>
            <p:nvPr/>
          </p:nvSpPr>
          <p:spPr bwMode="auto">
            <a:xfrm>
              <a:off x="5565775" y="182563"/>
              <a:ext cx="57150" cy="60325"/>
            </a:xfrm>
            <a:custGeom>
              <a:gdLst>
                <a:gd fmla="*/ 7 w 18" name="T0"/>
                <a:gd fmla="*/ 2 h 19" name="T1"/>
                <a:gd fmla="*/ 18 w 18" name="T2"/>
                <a:gd fmla="*/ 10 h 19" name="T3"/>
                <a:gd fmla="*/ 12 w 18" name="T4"/>
                <a:gd fmla="*/ 18 h 19" name="T5"/>
                <a:gd fmla="*/ 0 w 18" name="T6"/>
                <a:gd fmla="*/ 8 h 19" name="T7"/>
                <a:gd fmla="*/ 7 w 18" name="T8"/>
                <a:gd fmla="*/ 2 h 19" name="T9"/>
              </a:gdLst>
              <a:cxnLst>
                <a:cxn ang="0">
                  <a:pos x="T0" y="T1"/>
                </a:cxn>
                <a:cxn ang="0">
                  <a:pos x="T2" y="T3"/>
                </a:cxn>
                <a:cxn ang="0">
                  <a:pos x="T4" y="T5"/>
                </a:cxn>
                <a:cxn ang="0">
                  <a:pos x="T6" y="T7"/>
                </a:cxn>
                <a:cxn ang="0">
                  <a:pos x="T8" y="T9"/>
                </a:cxn>
              </a:cxnLst>
              <a:rect b="b" l="0" r="r" t="0"/>
              <a:pathLst>
                <a:path h="19" w="18">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72"/>
            <p:cNvSpPr/>
            <p:nvPr/>
          </p:nvSpPr>
          <p:spPr bwMode="auto">
            <a:xfrm>
              <a:off x="7372350" y="2044701"/>
              <a:ext cx="53975" cy="57150"/>
            </a:xfrm>
            <a:custGeom>
              <a:gdLst>
                <a:gd fmla="*/ 7 w 17" name="T0"/>
                <a:gd fmla="*/ 1 h 18" name="T1"/>
                <a:gd fmla="*/ 16 w 17" name="T2"/>
                <a:gd fmla="*/ 11 h 18" name="T3"/>
                <a:gd fmla="*/ 12 w 17" name="T4"/>
                <a:gd fmla="*/ 18 h 18" name="T5"/>
                <a:gd fmla="*/ 0 w 17" name="T6"/>
                <a:gd fmla="*/ 8 h 18" name="T7"/>
                <a:gd fmla="*/ 7 w 17" name="T8"/>
                <a:gd fmla="*/ 1 h 18" name="T9"/>
              </a:gdLst>
              <a:cxnLst>
                <a:cxn ang="0">
                  <a:pos x="T0" y="T1"/>
                </a:cxn>
                <a:cxn ang="0">
                  <a:pos x="T2" y="T3"/>
                </a:cxn>
                <a:cxn ang="0">
                  <a:pos x="T4" y="T5"/>
                </a:cxn>
                <a:cxn ang="0">
                  <a:pos x="T6" y="T7"/>
                </a:cxn>
                <a:cxn ang="0">
                  <a:pos x="T8" y="T9"/>
                </a:cxn>
              </a:cxnLst>
              <a:rect b="b" l="0" r="r" t="0"/>
              <a:pathLst>
                <a:path h="18" w="17">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73"/>
            <p:cNvSpPr/>
            <p:nvPr/>
          </p:nvSpPr>
          <p:spPr bwMode="auto">
            <a:xfrm>
              <a:off x="5773738" y="488951"/>
              <a:ext cx="57150" cy="47625"/>
            </a:xfrm>
            <a:custGeom>
              <a:gdLst>
                <a:gd fmla="*/ 8 w 18" name="T0"/>
                <a:gd fmla="*/ 0 h 15" name="T1"/>
                <a:gd fmla="*/ 18 w 18" name="T2"/>
                <a:gd fmla="*/ 9 h 15" name="T3"/>
                <a:gd fmla="*/ 13 w 18" name="T4"/>
                <a:gd fmla="*/ 15 h 15" name="T5"/>
                <a:gd fmla="*/ 1 w 18" name="T6"/>
                <a:gd fmla="*/ 6 h 15" name="T7"/>
                <a:gd fmla="*/ 8 w 18" name="T8"/>
                <a:gd fmla="*/ 0 h 15" name="T9"/>
              </a:gdLst>
              <a:cxnLst>
                <a:cxn ang="0">
                  <a:pos x="T0" y="T1"/>
                </a:cxn>
                <a:cxn ang="0">
                  <a:pos x="T2" y="T3"/>
                </a:cxn>
                <a:cxn ang="0">
                  <a:pos x="T4" y="T5"/>
                </a:cxn>
                <a:cxn ang="0">
                  <a:pos x="T6" y="T7"/>
                </a:cxn>
                <a:cxn ang="0">
                  <a:pos x="T8" y="T9"/>
                </a:cxn>
              </a:cxnLst>
              <a:rect b="b" l="0" r="r" t="0"/>
              <a:pathLst>
                <a:path h="15" w="18">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74"/>
            <p:cNvSpPr/>
            <p:nvPr/>
          </p:nvSpPr>
          <p:spPr bwMode="auto">
            <a:xfrm>
              <a:off x="5648325" y="265113"/>
              <a:ext cx="49213" cy="52388"/>
            </a:xfrm>
            <a:custGeom>
              <a:gdLst>
                <a:gd fmla="*/ 7 w 15" name="T0"/>
                <a:gd fmla="*/ 1 h 16" name="T1"/>
                <a:gd fmla="*/ 15 w 15" name="T2"/>
                <a:gd fmla="*/ 12 h 16" name="T3"/>
                <a:gd fmla="*/ 8 w 15" name="T4"/>
                <a:gd fmla="*/ 16 h 16" name="T5"/>
                <a:gd fmla="*/ 0 w 15" name="T6"/>
                <a:gd fmla="*/ 7 h 16" name="T7"/>
                <a:gd fmla="*/ 7 w 15" name="T8"/>
                <a:gd fmla="*/ 1 h 16" name="T9"/>
              </a:gdLst>
              <a:cxnLst>
                <a:cxn ang="0">
                  <a:pos x="T0" y="T1"/>
                </a:cxn>
                <a:cxn ang="0">
                  <a:pos x="T2" y="T3"/>
                </a:cxn>
                <a:cxn ang="0">
                  <a:pos x="T4" y="T5"/>
                </a:cxn>
                <a:cxn ang="0">
                  <a:pos x="T6" y="T7"/>
                </a:cxn>
                <a:cxn ang="0">
                  <a:pos x="T8" y="T9"/>
                </a:cxn>
              </a:cxnLst>
              <a:rect b="b" l="0" r="r" t="0"/>
              <a:pathLst>
                <a:path h="16" w="15">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75"/>
            <p:cNvSpPr/>
            <p:nvPr/>
          </p:nvSpPr>
          <p:spPr bwMode="auto">
            <a:xfrm>
              <a:off x="6873875" y="1868488"/>
              <a:ext cx="53975" cy="52388"/>
            </a:xfrm>
            <a:custGeom>
              <a:gdLst>
                <a:gd fmla="*/ 8 w 17" name="T0"/>
                <a:gd fmla="*/ 0 h 16" name="T1"/>
                <a:gd fmla="*/ 16 w 17" name="T2"/>
                <a:gd fmla="*/ 8 h 16" name="T3"/>
                <a:gd fmla="*/ 11 w 17" name="T4"/>
                <a:gd fmla="*/ 16 h 16" name="T5"/>
                <a:gd fmla="*/ 7 w 17" name="T6"/>
                <a:gd fmla="*/ 16 h 16" name="T7"/>
                <a:gd fmla="*/ 1 w 17" name="T8"/>
                <a:gd fmla="*/ 7 h 16" name="T9"/>
                <a:gd fmla="*/ 8 w 17" name="T10"/>
                <a:gd fmla="*/ 0 h 16" name="T11"/>
              </a:gdLst>
              <a:cxnLst>
                <a:cxn ang="0">
                  <a:pos x="T0" y="T1"/>
                </a:cxn>
                <a:cxn ang="0">
                  <a:pos x="T2" y="T3"/>
                </a:cxn>
                <a:cxn ang="0">
                  <a:pos x="T4" y="T5"/>
                </a:cxn>
                <a:cxn ang="0">
                  <a:pos x="T6" y="T7"/>
                </a:cxn>
                <a:cxn ang="0">
                  <a:pos x="T8" y="T9"/>
                </a:cxn>
                <a:cxn ang="0">
                  <a:pos x="T10" y="T11"/>
                </a:cxn>
              </a:cxnLst>
              <a:rect b="b" l="0" r="r" t="0"/>
              <a:pathLst>
                <a:path h="16" w="17">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76"/>
            <p:cNvSpPr/>
            <p:nvPr/>
          </p:nvSpPr>
          <p:spPr bwMode="auto">
            <a:xfrm>
              <a:off x="7366000" y="1955801"/>
              <a:ext cx="44450" cy="47625"/>
            </a:xfrm>
            <a:custGeom>
              <a:gdLst>
                <a:gd fmla="*/ 5 w 14" name="T0"/>
                <a:gd fmla="*/ 0 h 15" name="T1"/>
                <a:gd fmla="*/ 8 w 14" name="T2"/>
                <a:gd fmla="*/ 0 h 15" name="T3"/>
                <a:gd fmla="*/ 14 w 14" name="T4"/>
                <a:gd fmla="*/ 9 h 15" name="T5"/>
                <a:gd fmla="*/ 8 w 14" name="T6"/>
                <a:gd fmla="*/ 15 h 15" name="T7"/>
                <a:gd fmla="*/ 0 w 14" name="T8"/>
                <a:gd fmla="*/ 7 h 15" name="T9"/>
                <a:gd fmla="*/ 5 w 14" name="T10"/>
                <a:gd fmla="*/ 0 h 15" name="T11"/>
              </a:gdLst>
              <a:cxnLst>
                <a:cxn ang="0">
                  <a:pos x="T0" y="T1"/>
                </a:cxn>
                <a:cxn ang="0">
                  <a:pos x="T2" y="T3"/>
                </a:cxn>
                <a:cxn ang="0">
                  <a:pos x="T4" y="T5"/>
                </a:cxn>
                <a:cxn ang="0">
                  <a:pos x="T6" y="T7"/>
                </a:cxn>
                <a:cxn ang="0">
                  <a:pos x="T8" y="T9"/>
                </a:cxn>
                <a:cxn ang="0">
                  <a:pos x="T10" y="T11"/>
                </a:cxn>
              </a:cxnLst>
              <a:rect b="b" l="0" r="r" t="0"/>
              <a:pathLst>
                <a:path h="15" w="14">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77"/>
            <p:cNvSpPr/>
            <p:nvPr/>
          </p:nvSpPr>
          <p:spPr bwMode="auto">
            <a:xfrm>
              <a:off x="6000750" y="719138"/>
              <a:ext cx="44450" cy="53975"/>
            </a:xfrm>
            <a:custGeom>
              <a:gdLst>
                <a:gd fmla="*/ 6 w 14" name="T0"/>
                <a:gd fmla="*/ 0 h 17" name="T1"/>
                <a:gd fmla="*/ 14 w 14" name="T2"/>
                <a:gd fmla="*/ 9 h 17" name="T3"/>
                <a:gd fmla="*/ 8 w 14" name="T4"/>
                <a:gd fmla="*/ 17 h 17" name="T5"/>
                <a:gd fmla="*/ 0 w 14" name="T6"/>
                <a:gd fmla="*/ 6 h 17" name="T7"/>
                <a:gd fmla="*/ 6 w 14" name="T8"/>
                <a:gd fmla="*/ 0 h 17" name="T9"/>
              </a:gdLst>
              <a:cxnLst>
                <a:cxn ang="0">
                  <a:pos x="T0" y="T1"/>
                </a:cxn>
                <a:cxn ang="0">
                  <a:pos x="T2" y="T3"/>
                </a:cxn>
                <a:cxn ang="0">
                  <a:pos x="T4" y="T5"/>
                </a:cxn>
                <a:cxn ang="0">
                  <a:pos x="T6" y="T7"/>
                </a:cxn>
                <a:cxn ang="0">
                  <a:pos x="T8" y="T9"/>
                </a:cxn>
              </a:cxnLst>
              <a:rect b="b" l="0" r="r" t="0"/>
              <a:pathLst>
                <a:path h="17" w="14">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78"/>
            <p:cNvSpPr/>
            <p:nvPr/>
          </p:nvSpPr>
          <p:spPr bwMode="auto">
            <a:xfrm>
              <a:off x="6297613" y="700088"/>
              <a:ext cx="41275" cy="50800"/>
            </a:xfrm>
            <a:custGeom>
              <a:gdLst>
                <a:gd fmla="*/ 4 w 13" name="T0"/>
                <a:gd fmla="*/ 1 h 16" name="T1"/>
                <a:gd fmla="*/ 13 w 13" name="T2"/>
                <a:gd fmla="*/ 9 h 16" name="T3"/>
                <a:gd fmla="*/ 10 w 13" name="T4"/>
                <a:gd fmla="*/ 16 h 16" name="T5"/>
                <a:gd fmla="*/ 7 w 13" name="T6"/>
                <a:gd fmla="*/ 16 h 16" name="T7"/>
                <a:gd fmla="*/ 0 w 13" name="T8"/>
                <a:gd fmla="*/ 6 h 16" name="T9"/>
                <a:gd fmla="*/ 4 w 13" name="T10"/>
                <a:gd fmla="*/ 1 h 16" name="T11"/>
              </a:gdLst>
              <a:cxnLst>
                <a:cxn ang="0">
                  <a:pos x="T0" y="T1"/>
                </a:cxn>
                <a:cxn ang="0">
                  <a:pos x="T2" y="T3"/>
                </a:cxn>
                <a:cxn ang="0">
                  <a:pos x="T4" y="T5"/>
                </a:cxn>
                <a:cxn ang="0">
                  <a:pos x="T6" y="T7"/>
                </a:cxn>
                <a:cxn ang="0">
                  <a:pos x="T8" y="T9"/>
                </a:cxn>
                <a:cxn ang="0">
                  <a:pos x="T10" y="T11"/>
                </a:cxn>
              </a:cxnLst>
              <a:rect b="b" l="0" r="r" t="0"/>
              <a:pathLst>
                <a:path h="16" w="13">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79"/>
            <p:cNvSpPr/>
            <p:nvPr/>
          </p:nvSpPr>
          <p:spPr bwMode="auto">
            <a:xfrm>
              <a:off x="6499225" y="658813"/>
              <a:ext cx="41275" cy="50800"/>
            </a:xfrm>
            <a:custGeom>
              <a:gdLst>
                <a:gd fmla="*/ 13 w 13" name="T0"/>
                <a:gd fmla="*/ 10 h 16" name="T1"/>
                <a:gd fmla="*/ 7 w 13" name="T2"/>
                <a:gd fmla="*/ 16 h 16" name="T3"/>
                <a:gd fmla="*/ 0 w 13" name="T4"/>
                <a:gd fmla="*/ 8 h 16" name="T5"/>
                <a:gd fmla="*/ 7 w 13" name="T6"/>
                <a:gd fmla="*/ 0 h 16" name="T7"/>
                <a:gd fmla="*/ 13 w 13" name="T8"/>
                <a:gd fmla="*/ 10 h 16" name="T9"/>
              </a:gdLst>
              <a:cxnLst>
                <a:cxn ang="0">
                  <a:pos x="T0" y="T1"/>
                </a:cxn>
                <a:cxn ang="0">
                  <a:pos x="T2" y="T3"/>
                </a:cxn>
                <a:cxn ang="0">
                  <a:pos x="T4" y="T5"/>
                </a:cxn>
                <a:cxn ang="0">
                  <a:pos x="T6" y="T7"/>
                </a:cxn>
                <a:cxn ang="0">
                  <a:pos x="T8" y="T9"/>
                </a:cxn>
              </a:cxnLst>
              <a:rect b="b" l="0" r="r" t="0"/>
              <a:pathLst>
                <a:path h="16" w="13">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80"/>
            <p:cNvSpPr/>
            <p:nvPr/>
          </p:nvSpPr>
          <p:spPr bwMode="auto">
            <a:xfrm>
              <a:off x="6227763" y="630238"/>
              <a:ext cx="44450" cy="44450"/>
            </a:xfrm>
            <a:custGeom>
              <a:gdLst>
                <a:gd fmla="*/ 7 w 14" name="T0"/>
                <a:gd fmla="*/ 1 h 14" name="T1"/>
                <a:gd fmla="*/ 13 w 14" name="T2"/>
                <a:gd fmla="*/ 8 h 14" name="T3"/>
                <a:gd fmla="*/ 8 w 14" name="T4"/>
                <a:gd fmla="*/ 14 h 14" name="T5"/>
                <a:gd fmla="*/ 0 w 14" name="T6"/>
                <a:gd fmla="*/ 9 h 14" name="T7"/>
                <a:gd fmla="*/ 0 w 14" name="T8"/>
                <a:gd fmla="*/ 6 h 14" name="T9"/>
                <a:gd fmla="*/ 7 w 14" name="T10"/>
                <a:gd fmla="*/ 1 h 14" name="T11"/>
              </a:gdLst>
              <a:cxnLst>
                <a:cxn ang="0">
                  <a:pos x="T0" y="T1"/>
                </a:cxn>
                <a:cxn ang="0">
                  <a:pos x="T2" y="T3"/>
                </a:cxn>
                <a:cxn ang="0">
                  <a:pos x="T4" y="T5"/>
                </a:cxn>
                <a:cxn ang="0">
                  <a:pos x="T6" y="T7"/>
                </a:cxn>
                <a:cxn ang="0">
                  <a:pos x="T8" y="T9"/>
                </a:cxn>
                <a:cxn ang="0">
                  <a:pos x="T10" y="T11"/>
                </a:cxn>
              </a:cxnLst>
              <a:rect b="b" l="0" r="r" t="0"/>
              <a:pathLst>
                <a:path h="14" w="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81"/>
            <p:cNvSpPr/>
            <p:nvPr/>
          </p:nvSpPr>
          <p:spPr bwMode="auto">
            <a:xfrm>
              <a:off x="7177088" y="1990726"/>
              <a:ext cx="38100" cy="50800"/>
            </a:xfrm>
            <a:custGeom>
              <a:gdLst>
                <a:gd fmla="*/ 11 w 12" name="T0"/>
                <a:gd fmla="*/ 9 h 16" name="T1"/>
                <a:gd fmla="*/ 6 w 12" name="T2"/>
                <a:gd fmla="*/ 16 h 16" name="T3"/>
                <a:gd fmla="*/ 0 w 12" name="T4"/>
                <a:gd fmla="*/ 9 h 16" name="T5"/>
                <a:gd fmla="*/ 5 w 12" name="T6"/>
                <a:gd fmla="*/ 0 h 16" name="T7"/>
                <a:gd fmla="*/ 11 w 12" name="T8"/>
                <a:gd fmla="*/ 9 h 16" name="T9"/>
              </a:gdLst>
              <a:cxnLst>
                <a:cxn ang="0">
                  <a:pos x="T0" y="T1"/>
                </a:cxn>
                <a:cxn ang="0">
                  <a:pos x="T2" y="T3"/>
                </a:cxn>
                <a:cxn ang="0">
                  <a:pos x="T4" y="T5"/>
                </a:cxn>
                <a:cxn ang="0">
                  <a:pos x="T6" y="T7"/>
                </a:cxn>
                <a:cxn ang="0">
                  <a:pos x="T8" y="T9"/>
                </a:cxn>
              </a:cxnLst>
              <a:rect b="b" l="0" r="r" t="0"/>
              <a:pathLst>
                <a:path h="16" w="12">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82"/>
            <p:cNvSpPr/>
            <p:nvPr/>
          </p:nvSpPr>
          <p:spPr bwMode="auto">
            <a:xfrm>
              <a:off x="7526338" y="2111376"/>
              <a:ext cx="44450" cy="44450"/>
            </a:xfrm>
            <a:custGeom>
              <a:gdLst>
                <a:gd fmla="*/ 5 w 14" name="T0"/>
                <a:gd fmla="*/ 0 h 14" name="T1"/>
                <a:gd fmla="*/ 14 w 14" name="T2"/>
                <a:gd fmla="*/ 7 h 14" name="T3"/>
                <a:gd fmla="*/ 7 w 14" name="T4"/>
                <a:gd fmla="*/ 14 h 14" name="T5"/>
                <a:gd fmla="*/ 0 w 14" name="T6"/>
                <a:gd fmla="*/ 6 h 14" name="T7"/>
                <a:gd fmla="*/ 5 w 14" name="T8"/>
                <a:gd fmla="*/ 0 h 14" name="T9"/>
              </a:gdLst>
              <a:cxnLst>
                <a:cxn ang="0">
                  <a:pos x="T0" y="T1"/>
                </a:cxn>
                <a:cxn ang="0">
                  <a:pos x="T2" y="T3"/>
                </a:cxn>
                <a:cxn ang="0">
                  <a:pos x="T4" y="T5"/>
                </a:cxn>
                <a:cxn ang="0">
                  <a:pos x="T6" y="T7"/>
                </a:cxn>
                <a:cxn ang="0">
                  <a:pos x="T8" y="T9"/>
                </a:cxn>
              </a:cxnLst>
              <a:rect b="b" l="0" r="r" t="0"/>
              <a:pathLst>
                <a:path h="14" w="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83"/>
            <p:cNvSpPr/>
            <p:nvPr/>
          </p:nvSpPr>
          <p:spPr bwMode="auto">
            <a:xfrm>
              <a:off x="7126288" y="1878013"/>
              <a:ext cx="44450" cy="39688"/>
            </a:xfrm>
            <a:custGeom>
              <a:gdLst>
                <a:gd fmla="*/ 7 w 14" name="T0"/>
                <a:gd fmla="*/ 0 h 12" name="T1"/>
                <a:gd fmla="*/ 14 w 14" name="T2"/>
                <a:gd fmla="*/ 7 h 12" name="T3"/>
                <a:gd fmla="*/ 9 w 14" name="T4"/>
                <a:gd fmla="*/ 12 h 12" name="T5"/>
                <a:gd fmla="*/ 0 w 14" name="T6"/>
                <a:gd fmla="*/ 7 h 12" name="T7"/>
                <a:gd fmla="*/ 1 w 14" name="T8"/>
                <a:gd fmla="*/ 4 h 12" name="T9"/>
                <a:gd fmla="*/ 7 w 14" name="T10"/>
                <a:gd fmla="*/ 0 h 12" name="T11"/>
              </a:gdLst>
              <a:cxnLst>
                <a:cxn ang="0">
                  <a:pos x="T0" y="T1"/>
                </a:cxn>
                <a:cxn ang="0">
                  <a:pos x="T2" y="T3"/>
                </a:cxn>
                <a:cxn ang="0">
                  <a:pos x="T4" y="T5"/>
                </a:cxn>
                <a:cxn ang="0">
                  <a:pos x="T6" y="T7"/>
                </a:cxn>
                <a:cxn ang="0">
                  <a:pos x="T8" y="T9"/>
                </a:cxn>
                <a:cxn ang="0">
                  <a:pos x="T10" y="T11"/>
                </a:cxn>
              </a:cxnLst>
              <a:rect b="b" l="0" r="r" t="0"/>
              <a:pathLst>
                <a:path h="12" w="14">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2" name="椭圆 51"/>
          <p:cNvSpPr/>
          <p:nvPr/>
        </p:nvSpPr>
        <p:spPr>
          <a:xfrm>
            <a:off x="1371600" y="6515100"/>
            <a:ext cx="3600450" cy="523875"/>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3"/>
          <a:stretch>
            <a:fillRect/>
          </a:stretch>
        </p:blipFill>
        <p:spPr>
          <a:xfrm>
            <a:off x="0" y="0"/>
            <a:ext cx="3143274" cy="6858000"/>
          </a:xfrm>
          <a:prstGeom prst="rect">
            <a:avLst/>
          </a:prstGeom>
        </p:spPr>
      </p:pic>
      <p:pic>
        <p:nvPicPr>
          <p:cNvPr id="6" name="图形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791131" y="1009650"/>
            <a:ext cx="2676525" cy="5848350"/>
          </a:xfrm>
          <a:prstGeom prst="rect">
            <a:avLst/>
          </a:prstGeom>
        </p:spPr>
      </p:pic>
      <p:grpSp>
        <p:nvGrpSpPr>
          <p:cNvPr id="139" name="组合 138"/>
          <p:cNvGrpSpPr/>
          <p:nvPr/>
        </p:nvGrpSpPr>
        <p:grpSpPr>
          <a:xfrm>
            <a:off x="3049579" y="1220053"/>
            <a:ext cx="6311543" cy="4457859"/>
            <a:chOff x="3049579" y="1220053"/>
            <a:chExt cx="6311543" cy="4457859"/>
          </a:xfrm>
        </p:grpSpPr>
        <p:grpSp>
          <p:nvGrpSpPr>
            <p:cNvPr id="138" name="组合 137"/>
            <p:cNvGrpSpPr/>
            <p:nvPr/>
          </p:nvGrpSpPr>
          <p:grpSpPr>
            <a:xfrm>
              <a:off x="3049579" y="1220053"/>
              <a:ext cx="6311543" cy="4457859"/>
              <a:chOff x="3049579" y="1220053"/>
              <a:chExt cx="6311543" cy="4457859"/>
            </a:xfrm>
          </p:grpSpPr>
          <p:sp>
            <p:nvSpPr>
              <p:cNvPr id="16" name="Freeform 9"/>
              <p:cNvSpPr/>
              <p:nvPr/>
            </p:nvSpPr>
            <p:spPr bwMode="auto">
              <a:xfrm rot="287899">
                <a:off x="3049579" y="1220053"/>
                <a:ext cx="6311543" cy="4457859"/>
              </a:xfrm>
              <a:custGeom>
                <a:gdLst>
                  <a:gd fmla="*/ 1073 w 1201" name="T0"/>
                  <a:gd fmla="*/ 381 h 847" name="T1"/>
                  <a:gd fmla="*/ 1098 w 1201" name="T2"/>
                  <a:gd fmla="*/ 180 h 847" name="T3"/>
                  <a:gd fmla="*/ 1154 w 1201" name="T4"/>
                  <a:gd fmla="*/ 160 h 847" name="T5"/>
                  <a:gd fmla="*/ 1083 w 1201" name="T6"/>
                  <a:gd fmla="*/ 155 h 847" name="T7"/>
                  <a:gd fmla="*/ 1078 w 1201" name="T8"/>
                  <a:gd fmla="*/ 59 h 847" name="T9"/>
                  <a:gd fmla="*/ 1121 w 1201" name="T10"/>
                  <a:gd fmla="*/ 79 h 847" name="T11"/>
                  <a:gd fmla="*/ 1032 w 1201" name="T12"/>
                  <a:gd fmla="*/ 128 h 847" name="T13"/>
                  <a:gd fmla="*/ 1020 w 1201" name="T14"/>
                  <a:gd fmla="*/ 60 h 847" name="T15"/>
                  <a:gd fmla="*/ 1026 w 1201" name="T16"/>
                  <a:gd fmla="*/ 101 h 847" name="T17"/>
                  <a:gd fmla="*/ 581 w 1201" name="T18"/>
                  <a:gd fmla="*/ 102 h 847" name="T19"/>
                  <a:gd fmla="*/ 561 w 1201" name="T20"/>
                  <a:gd fmla="*/ 5 h 847" name="T21"/>
                  <a:gd fmla="*/ 588 w 1201" name="T22"/>
                  <a:gd fmla="*/ 74 h 847" name="T23"/>
                  <a:gd fmla="*/ 124 w 1201" name="T24"/>
                  <a:gd fmla="*/ 183 h 847" name="T25"/>
                  <a:gd fmla="*/ 123 w 1201" name="T26"/>
                  <a:gd fmla="*/ 141 h 847" name="T27"/>
                  <a:gd fmla="*/ 123 w 1201" name="T28"/>
                  <a:gd fmla="*/ 210 h 847" name="T29"/>
                  <a:gd fmla="*/ 27 w 1201" name="T30"/>
                  <a:gd fmla="*/ 178 h 847" name="T31"/>
                  <a:gd fmla="*/ 65 w 1201" name="T32"/>
                  <a:gd fmla="*/ 150 h 847" name="T33"/>
                  <a:gd fmla="*/ 78 w 1201" name="T34"/>
                  <a:gd fmla="*/ 246 h 847" name="T35"/>
                  <a:gd fmla="*/ 9 w 1201" name="T36"/>
                  <a:gd fmla="*/ 263 h 847" name="T37"/>
                  <a:gd fmla="*/ 67 w 1201" name="T38"/>
                  <a:gd fmla="*/ 273 h 847" name="T39"/>
                  <a:gd fmla="*/ 128 w 1201" name="T40"/>
                  <a:gd fmla="*/ 466 h 847" name="T41"/>
                  <a:gd fmla="*/ 103 w 1201" name="T42"/>
                  <a:gd fmla="*/ 667 h 847" name="T43"/>
                  <a:gd fmla="*/ 47 w 1201" name="T44"/>
                  <a:gd fmla="*/ 687 h 847" name="T45"/>
                  <a:gd fmla="*/ 118 w 1201" name="T46"/>
                  <a:gd fmla="*/ 691 h 847" name="T47"/>
                  <a:gd fmla="*/ 123 w 1201" name="T48"/>
                  <a:gd fmla="*/ 788 h 847" name="T49"/>
                  <a:gd fmla="*/ 80 w 1201" name="T50"/>
                  <a:gd fmla="*/ 767 h 847" name="T51"/>
                  <a:gd fmla="*/ 169 w 1201" name="T52"/>
                  <a:gd fmla="*/ 719 h 847" name="T53"/>
                  <a:gd fmla="*/ 181 w 1201" name="T54"/>
                  <a:gd fmla="*/ 787 h 847" name="T55"/>
                  <a:gd fmla="*/ 174 w 1201" name="T56"/>
                  <a:gd fmla="*/ 745 h 847" name="T57"/>
                  <a:gd fmla="*/ 620 w 1201" name="T58"/>
                  <a:gd fmla="*/ 745 h 847" name="T59"/>
                  <a:gd fmla="*/ 640 w 1201" name="T60"/>
                  <a:gd fmla="*/ 842 h 847" name="T61"/>
                  <a:gd fmla="*/ 613 w 1201" name="T62"/>
                  <a:gd fmla="*/ 773 h 847" name="T63"/>
                  <a:gd fmla="*/ 1077 w 1201" name="T64"/>
                  <a:gd fmla="*/ 664 h 847" name="T65"/>
                  <a:gd fmla="*/ 1078 w 1201" name="T66"/>
                  <a:gd fmla="*/ 706 h 847" name="T67"/>
                  <a:gd fmla="*/ 1078 w 1201" name="T68"/>
                  <a:gd fmla="*/ 637 h 847" name="T69"/>
                  <a:gd fmla="*/ 1174 w 1201" name="T70"/>
                  <a:gd fmla="*/ 669 h 847" name="T71"/>
                  <a:gd fmla="*/ 1136 w 1201" name="T72"/>
                  <a:gd fmla="*/ 697 h 847" name="T73"/>
                  <a:gd fmla="*/ 1123 w 1201" name="T74"/>
                  <a:gd fmla="*/ 601 h 847" name="T75"/>
                  <a:gd fmla="*/ 1192 w 1201" name="T76"/>
                  <a:gd fmla="*/ 583 h 847" name="T77"/>
                  <a:gd fmla="*/ 1134 w 1201" name="T78"/>
                  <a:gd fmla="*/ 574 h 847" name="T79"/>
                  <a:gd fmla="*/ 1073 w 1201" name="T80"/>
                  <a:gd fmla="*/ 381 h 84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46" w="1201">
                    <a:moveTo>
                      <a:pt x="1073" y="381"/>
                    </a:moveTo>
                    <a:cubicBezTo>
                      <a:pt x="1065" y="291"/>
                      <a:pt x="1086" y="211"/>
                      <a:pt x="1098" y="180"/>
                    </a:cubicBezTo>
                    <a:cubicBezTo>
                      <a:pt x="1111" y="149"/>
                      <a:pt x="1153" y="130"/>
                      <a:pt x="1154" y="160"/>
                    </a:cubicBezTo>
                    <a:cubicBezTo>
                      <a:pt x="1154" y="191"/>
                      <a:pt x="1097" y="173"/>
                      <a:pt x="1083" y="155"/>
                    </a:cubicBezTo>
                    <a:cubicBezTo>
                      <a:pt x="1061" y="129"/>
                      <a:pt x="1059" y="109"/>
                      <a:pt x="1078" y="59"/>
                    </a:cubicBezTo>
                    <a:cubicBezTo>
                      <a:pt x="1098" y="9"/>
                      <a:pt x="1140" y="32"/>
                      <a:pt x="1121" y="79"/>
                    </a:cubicBezTo>
                    <a:cubicBezTo>
                      <a:pt x="1102" y="127"/>
                      <a:pt x="1061" y="141"/>
                      <a:pt x="1032" y="128"/>
                    </a:cubicBezTo>
                    <a:cubicBezTo>
                      <a:pt x="991" y="99"/>
                      <a:pt x="1003" y="61"/>
                      <a:pt x="1020" y="60"/>
                    </a:cubicBezTo>
                    <a:cubicBezTo>
                      <a:pt x="1032" y="60"/>
                      <a:pt x="1048" y="74"/>
                      <a:pt x="1026" y="101"/>
                    </a:cubicBezTo>
                    <a:cubicBezTo>
                      <a:pt x="958" y="209"/>
                      <a:pt x="677" y="155"/>
                      <a:pt x="581" y="102"/>
                    </a:cubicBezTo>
                    <a:cubicBezTo>
                      <a:pt x="510" y="63"/>
                      <a:pt x="533" y="11"/>
                      <a:pt x="561" y="5"/>
                    </a:cubicBezTo>
                    <a:cubicBezTo>
                      <a:pt x="585" y="0"/>
                      <a:pt x="613" y="19"/>
                      <a:pt x="588" y="74"/>
                    </a:cubicBezTo>
                    <a:cubicBezTo>
                      <a:pt x="564" y="141"/>
                      <a:pt x="224" y="291"/>
                      <a:pt x="124" y="183"/>
                    </a:cubicBezTo>
                    <a:cubicBezTo>
                      <a:pt x="98" y="160"/>
                      <a:pt x="111" y="143"/>
                      <a:pt x="123" y="141"/>
                    </a:cubicBezTo>
                    <a:cubicBezTo>
                      <a:pt x="140" y="139"/>
                      <a:pt x="158" y="174"/>
                      <a:pt x="123" y="210"/>
                    </a:cubicBezTo>
                    <a:cubicBezTo>
                      <a:pt x="97" y="228"/>
                      <a:pt x="54" y="222"/>
                      <a:pt x="27" y="178"/>
                    </a:cubicBezTo>
                    <a:cubicBezTo>
                      <a:pt x="0" y="134"/>
                      <a:pt x="37" y="104"/>
                      <a:pt x="65" y="150"/>
                    </a:cubicBezTo>
                    <a:cubicBezTo>
                      <a:pt x="93" y="196"/>
                      <a:pt x="95" y="216"/>
                      <a:pt x="78" y="246"/>
                    </a:cubicBezTo>
                    <a:cubicBezTo>
                      <a:pt x="67" y="265"/>
                      <a:pt x="15" y="293"/>
                      <a:pt x="9" y="263"/>
                    </a:cubicBezTo>
                    <a:cubicBezTo>
                      <a:pt x="4" y="234"/>
                      <a:pt x="49" y="245"/>
                      <a:pt x="67" y="273"/>
                    </a:cubicBezTo>
                    <a:cubicBezTo>
                      <a:pt x="85" y="301"/>
                      <a:pt x="121" y="391"/>
                      <a:pt x="128" y="466"/>
                    </a:cubicBezTo>
                    <a:cubicBezTo>
                      <a:pt x="135" y="544"/>
                      <a:pt x="115" y="636"/>
                      <a:pt x="103" y="667"/>
                    </a:cubicBezTo>
                    <a:cubicBezTo>
                      <a:pt x="90" y="697"/>
                      <a:pt x="48" y="716"/>
                      <a:pt x="47" y="687"/>
                    </a:cubicBezTo>
                    <a:cubicBezTo>
                      <a:pt x="47" y="656"/>
                      <a:pt x="104" y="674"/>
                      <a:pt x="118" y="691"/>
                    </a:cubicBezTo>
                    <a:cubicBezTo>
                      <a:pt x="140" y="718"/>
                      <a:pt x="142" y="737"/>
                      <a:pt x="123" y="788"/>
                    </a:cubicBezTo>
                    <a:cubicBezTo>
                      <a:pt x="103" y="838"/>
                      <a:pt x="61" y="815"/>
                      <a:pt x="80" y="767"/>
                    </a:cubicBezTo>
                    <a:cubicBezTo>
                      <a:pt x="99" y="719"/>
                      <a:pt x="140" y="706"/>
                      <a:pt x="169" y="719"/>
                    </a:cubicBezTo>
                    <a:cubicBezTo>
                      <a:pt x="210" y="748"/>
                      <a:pt x="198" y="786"/>
                      <a:pt x="181" y="787"/>
                    </a:cubicBezTo>
                    <a:cubicBezTo>
                      <a:pt x="169" y="787"/>
                      <a:pt x="153" y="773"/>
                      <a:pt x="174" y="745"/>
                    </a:cubicBezTo>
                    <a:cubicBezTo>
                      <a:pt x="243" y="638"/>
                      <a:pt x="524" y="692"/>
                      <a:pt x="620" y="745"/>
                    </a:cubicBezTo>
                    <a:cubicBezTo>
                      <a:pt x="691" y="784"/>
                      <a:pt x="668" y="836"/>
                      <a:pt x="640" y="842"/>
                    </a:cubicBezTo>
                    <a:cubicBezTo>
                      <a:pt x="616" y="847"/>
                      <a:pt x="588" y="828"/>
                      <a:pt x="613" y="773"/>
                    </a:cubicBezTo>
                    <a:cubicBezTo>
                      <a:pt x="637" y="706"/>
                      <a:pt x="977" y="555"/>
                      <a:pt x="1077" y="664"/>
                    </a:cubicBezTo>
                    <a:cubicBezTo>
                      <a:pt x="1103" y="687"/>
                      <a:pt x="1090" y="704"/>
                      <a:pt x="1078" y="706"/>
                    </a:cubicBezTo>
                    <a:cubicBezTo>
                      <a:pt x="1061" y="708"/>
                      <a:pt x="1043" y="673"/>
                      <a:pt x="1078" y="637"/>
                    </a:cubicBezTo>
                    <a:cubicBezTo>
                      <a:pt x="1104" y="619"/>
                      <a:pt x="1147" y="625"/>
                      <a:pt x="1174" y="669"/>
                    </a:cubicBezTo>
                    <a:cubicBezTo>
                      <a:pt x="1201" y="713"/>
                      <a:pt x="1164" y="743"/>
                      <a:pt x="1136" y="697"/>
                    </a:cubicBezTo>
                    <a:cubicBezTo>
                      <a:pt x="1108" y="650"/>
                      <a:pt x="1106" y="631"/>
                      <a:pt x="1123" y="601"/>
                    </a:cubicBezTo>
                    <a:cubicBezTo>
                      <a:pt x="1134" y="582"/>
                      <a:pt x="1186" y="554"/>
                      <a:pt x="1192" y="583"/>
                    </a:cubicBezTo>
                    <a:cubicBezTo>
                      <a:pt x="1197" y="613"/>
                      <a:pt x="1152" y="602"/>
                      <a:pt x="1134" y="574"/>
                    </a:cubicBezTo>
                    <a:cubicBezTo>
                      <a:pt x="1116" y="546"/>
                      <a:pt x="1080" y="458"/>
                      <a:pt x="1073" y="381"/>
                    </a:cubicBezTo>
                    <a:close/>
                  </a:path>
                </a:pathLst>
              </a:custGeom>
              <a:solidFill>
                <a:srgbClr val="CEE0D9"/>
              </a:solidFill>
              <a:ln cap="flat" w="22225">
                <a:solidFill>
                  <a:srgbClr val="603811"/>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10"/>
              <p:cNvSpPr/>
              <p:nvPr/>
            </p:nvSpPr>
            <p:spPr bwMode="auto">
              <a:xfrm rot="287899">
                <a:off x="3681101" y="2002152"/>
                <a:ext cx="5008477" cy="2878503"/>
              </a:xfrm>
              <a:custGeom>
                <a:gdLst>
                  <a:gd fmla="*/ 459 w 953" name="T0"/>
                  <a:gd fmla="*/ 0 h 547" name="T1"/>
                  <a:gd fmla="*/ 0 w 953" name="T2"/>
                  <a:gd fmla="*/ 105 h 547" name="T3"/>
                  <a:gd fmla="*/ 39 w 953" name="T4"/>
                  <a:gd fmla="*/ 529 h 547" name="T5"/>
                  <a:gd fmla="*/ 503 w 953" name="T6"/>
                  <a:gd fmla="*/ 547 h 547" name="T7"/>
                  <a:gd fmla="*/ 953 w 953" name="T8"/>
                  <a:gd fmla="*/ 435 h 547" name="T9"/>
                  <a:gd fmla="*/ 920 w 953" name="T10"/>
                  <a:gd fmla="*/ 20 h 547" name="T11"/>
                  <a:gd fmla="*/ 459 w 953" name="T12"/>
                  <a:gd fmla="*/ 0 h 547" name="T13"/>
                </a:gdLst>
                <a:cxnLst>
                  <a:cxn ang="0">
                    <a:pos x="T0" y="T1"/>
                  </a:cxn>
                  <a:cxn ang="0">
                    <a:pos x="T2" y="T3"/>
                  </a:cxn>
                  <a:cxn ang="0">
                    <a:pos x="T4" y="T5"/>
                  </a:cxn>
                  <a:cxn ang="0">
                    <a:pos x="T6" y="T7"/>
                  </a:cxn>
                  <a:cxn ang="0">
                    <a:pos x="T8" y="T9"/>
                  </a:cxn>
                  <a:cxn ang="0">
                    <a:pos x="T10" y="T11"/>
                  </a:cxn>
                  <a:cxn ang="0">
                    <a:pos x="T12" y="T13"/>
                  </a:cxn>
                </a:cxnLst>
                <a:rect b="b" l="0" r="r" t="0"/>
                <a:pathLst>
                  <a:path h="547" w="953">
                    <a:moveTo>
                      <a:pt x="459" y="0"/>
                    </a:moveTo>
                    <a:cubicBezTo>
                      <a:pt x="440" y="31"/>
                      <a:pt x="290" y="169"/>
                      <a:pt x="0" y="105"/>
                    </a:cubicBezTo>
                    <a:cubicBezTo>
                      <a:pt x="0" y="105"/>
                      <a:pt x="104" y="436"/>
                      <a:pt x="39" y="529"/>
                    </a:cubicBezTo>
                    <a:cubicBezTo>
                      <a:pt x="39" y="529"/>
                      <a:pt x="323" y="413"/>
                      <a:pt x="503" y="547"/>
                    </a:cubicBezTo>
                    <a:cubicBezTo>
                      <a:pt x="503" y="547"/>
                      <a:pt x="689" y="405"/>
                      <a:pt x="953" y="435"/>
                    </a:cubicBezTo>
                    <a:cubicBezTo>
                      <a:pt x="953" y="435"/>
                      <a:pt x="833" y="216"/>
                      <a:pt x="920" y="20"/>
                    </a:cubicBezTo>
                    <a:cubicBezTo>
                      <a:pt x="920" y="20"/>
                      <a:pt x="603" y="159"/>
                      <a:pt x="459" y="0"/>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 name="Freeform 11"/>
            <p:cNvSpPr/>
            <p:nvPr/>
          </p:nvSpPr>
          <p:spPr bwMode="auto">
            <a:xfrm rot="287899">
              <a:off x="3659786" y="1980772"/>
              <a:ext cx="5055505" cy="2915733"/>
            </a:xfrm>
            <a:custGeom>
              <a:gdLst>
                <a:gd fmla="*/ 459 w 962" name="T0"/>
                <a:gd fmla="*/ 4 h 554" name="T1"/>
                <a:gd fmla="*/ 335 w 962" name="T2"/>
                <a:gd fmla="*/ 90 h 554" name="T3"/>
                <a:gd fmla="*/ 7 w 962" name="T4"/>
                <a:gd fmla="*/ 107 h 554" name="T5"/>
                <a:gd fmla="*/ 1 w 962" name="T6"/>
                <a:gd fmla="*/ 110 h 554" name="T7"/>
                <a:gd fmla="*/ 43 w 962" name="T8"/>
                <a:gd fmla="*/ 283 h 554" name="T9"/>
                <a:gd fmla="*/ 60 w 962" name="T10"/>
                <a:gd fmla="*/ 426 h 554" name="T11"/>
                <a:gd fmla="*/ 39 w 962" name="T12"/>
                <a:gd fmla="*/ 533 h 554" name="T13"/>
                <a:gd fmla="*/ 45 w 962" name="T14"/>
                <a:gd fmla="*/ 535 h 554" name="T15"/>
                <a:gd fmla="*/ 205 w 962" name="T16"/>
                <a:gd fmla="*/ 494 h 554" name="T17"/>
                <a:gd fmla="*/ 504 w 962" name="T18"/>
                <a:gd fmla="*/ 553 h 554" name="T19"/>
                <a:gd fmla="*/ 510 w 962" name="T20"/>
                <a:gd fmla="*/ 553 h 554" name="T21"/>
                <a:gd fmla="*/ 631 w 962" name="T22"/>
                <a:gd fmla="*/ 487 h 554" name="T23"/>
                <a:gd fmla="*/ 956 w 962" name="T24"/>
                <a:gd fmla="*/ 441 h 554" name="T25"/>
                <a:gd fmla="*/ 961 w 962" name="T26"/>
                <a:gd fmla="*/ 437 h 554" name="T27"/>
                <a:gd fmla="*/ 927 w 962" name="T28"/>
                <a:gd fmla="*/ 25 h 554" name="T29"/>
                <a:gd fmla="*/ 922 w 962" name="T30"/>
                <a:gd fmla="*/ 23 h 554" name="T31"/>
                <a:gd fmla="*/ 752 w 962" name="T32"/>
                <a:gd fmla="*/ 71 h 554" name="T33"/>
                <a:gd fmla="*/ 467 w 962" name="T34"/>
                <a:gd fmla="*/ 3 h 554" name="T35"/>
                <a:gd fmla="*/ 460 w 962" name="T36"/>
                <a:gd fmla="*/ 6 h 554" name="T37"/>
                <a:gd fmla="*/ 882 w 962" name="T38"/>
                <a:gd fmla="*/ 43 h 554" name="T39"/>
                <a:gd fmla="*/ 925 w 962" name="T40"/>
                <a:gd fmla="*/ 26 h 554" name="T41"/>
                <a:gd fmla="*/ 920 w 962" name="T42"/>
                <a:gd fmla="*/ 24 h 554" name="T43"/>
                <a:gd fmla="*/ 954 w 962" name="T44"/>
                <a:gd fmla="*/ 440 h 554" name="T45"/>
                <a:gd fmla="*/ 959 w 962" name="T46"/>
                <a:gd fmla="*/ 436 h 554" name="T47"/>
                <a:gd fmla="*/ 529 w 962" name="T48"/>
                <a:gd fmla="*/ 534 h 554" name="T49"/>
                <a:gd fmla="*/ 511 w 962" name="T50"/>
                <a:gd fmla="*/ 545 h 554" name="T51"/>
                <a:gd fmla="*/ 507 w 962" name="T52"/>
                <a:gd fmla="*/ 548 h 554" name="T53"/>
                <a:gd fmla="*/ 506 w 962" name="T54"/>
                <a:gd fmla="*/ 546 h 554" name="T55"/>
                <a:gd fmla="*/ 453 w 962" name="T56"/>
                <a:gd fmla="*/ 516 h 554" name="T57"/>
                <a:gd fmla="*/ 395 w 962" name="T58"/>
                <a:gd fmla="*/ 496 h 554" name="T59"/>
                <a:gd fmla="*/ 171 w 962" name="T60"/>
                <a:gd fmla="*/ 495 h 554" name="T61"/>
                <a:gd fmla="*/ 41 w 962" name="T62"/>
                <a:gd fmla="*/ 531 h 554" name="T63"/>
                <a:gd fmla="*/ 47 w 962" name="T64"/>
                <a:gd fmla="*/ 533 h 554" name="T65"/>
                <a:gd fmla="*/ 63 w 962" name="T66"/>
                <a:gd fmla="*/ 353 h 554" name="T67"/>
                <a:gd fmla="*/ 21 w 962" name="T68"/>
                <a:gd fmla="*/ 152 h 554" name="T69"/>
                <a:gd fmla="*/ 8 w 962" name="T70"/>
                <a:gd fmla="*/ 108 h 554" name="T71"/>
                <a:gd fmla="*/ 2 w 962" name="T72"/>
                <a:gd fmla="*/ 111 h 554" name="T73"/>
                <a:gd fmla="*/ 335 w 962" name="T74"/>
                <a:gd fmla="*/ 95 h 554" name="T75"/>
                <a:gd fmla="*/ 467 w 962" name="T76"/>
                <a:gd fmla="*/ 4 h 554" name="T77"/>
                <a:gd fmla="*/ 459 w 962" name="T78"/>
                <a:gd fmla="*/ 4 h 55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54" w="962">
                  <a:moveTo>
                    <a:pt x="459" y="4"/>
                  </a:moveTo>
                  <a:cubicBezTo>
                    <a:pt x="434" y="45"/>
                    <a:pt x="378" y="72"/>
                    <a:pt x="335" y="90"/>
                  </a:cubicBezTo>
                  <a:cubicBezTo>
                    <a:pt x="231" y="132"/>
                    <a:pt x="115" y="130"/>
                    <a:pt x="7" y="107"/>
                  </a:cubicBezTo>
                  <a:cubicBezTo>
                    <a:pt x="5" y="106"/>
                    <a:pt x="0" y="107"/>
                    <a:pt x="1" y="110"/>
                  </a:cubicBezTo>
                  <a:cubicBezTo>
                    <a:pt x="18" y="167"/>
                    <a:pt x="32" y="224"/>
                    <a:pt x="43" y="283"/>
                  </a:cubicBezTo>
                  <a:cubicBezTo>
                    <a:pt x="52" y="330"/>
                    <a:pt x="59" y="378"/>
                    <a:pt x="60" y="426"/>
                  </a:cubicBezTo>
                  <a:cubicBezTo>
                    <a:pt x="61" y="461"/>
                    <a:pt x="60" y="502"/>
                    <a:pt x="39" y="533"/>
                  </a:cubicBezTo>
                  <a:cubicBezTo>
                    <a:pt x="37" y="536"/>
                    <a:pt x="43" y="535"/>
                    <a:pt x="45" y="535"/>
                  </a:cubicBezTo>
                  <a:cubicBezTo>
                    <a:pt x="95" y="514"/>
                    <a:pt x="151" y="502"/>
                    <a:pt x="205" y="494"/>
                  </a:cubicBezTo>
                  <a:cubicBezTo>
                    <a:pt x="308" y="480"/>
                    <a:pt x="418" y="490"/>
                    <a:pt x="504" y="553"/>
                  </a:cubicBezTo>
                  <a:cubicBezTo>
                    <a:pt x="506" y="554"/>
                    <a:pt x="509" y="554"/>
                    <a:pt x="510" y="553"/>
                  </a:cubicBezTo>
                  <a:cubicBezTo>
                    <a:pt x="546" y="525"/>
                    <a:pt x="589" y="504"/>
                    <a:pt x="631" y="487"/>
                  </a:cubicBezTo>
                  <a:cubicBezTo>
                    <a:pt x="734" y="445"/>
                    <a:pt x="845" y="429"/>
                    <a:pt x="956" y="441"/>
                  </a:cubicBezTo>
                  <a:cubicBezTo>
                    <a:pt x="958" y="441"/>
                    <a:pt x="962" y="440"/>
                    <a:pt x="961" y="437"/>
                  </a:cubicBezTo>
                  <a:cubicBezTo>
                    <a:pt x="894" y="315"/>
                    <a:pt x="872" y="153"/>
                    <a:pt x="927" y="25"/>
                  </a:cubicBezTo>
                  <a:cubicBezTo>
                    <a:pt x="929" y="21"/>
                    <a:pt x="924" y="22"/>
                    <a:pt x="922" y="23"/>
                  </a:cubicBezTo>
                  <a:cubicBezTo>
                    <a:pt x="868" y="46"/>
                    <a:pt x="810" y="61"/>
                    <a:pt x="752" y="71"/>
                  </a:cubicBezTo>
                  <a:cubicBezTo>
                    <a:pt x="653" y="86"/>
                    <a:pt x="539" y="81"/>
                    <a:pt x="467" y="3"/>
                  </a:cubicBezTo>
                  <a:cubicBezTo>
                    <a:pt x="465" y="0"/>
                    <a:pt x="457" y="3"/>
                    <a:pt x="460" y="6"/>
                  </a:cubicBezTo>
                  <a:cubicBezTo>
                    <a:pt x="565" y="120"/>
                    <a:pt x="751" y="87"/>
                    <a:pt x="882" y="43"/>
                  </a:cubicBezTo>
                  <a:cubicBezTo>
                    <a:pt x="896" y="38"/>
                    <a:pt x="911" y="32"/>
                    <a:pt x="925" y="26"/>
                  </a:cubicBezTo>
                  <a:cubicBezTo>
                    <a:pt x="924" y="26"/>
                    <a:pt x="922" y="25"/>
                    <a:pt x="920" y="24"/>
                  </a:cubicBezTo>
                  <a:cubicBezTo>
                    <a:pt x="864" y="155"/>
                    <a:pt x="887" y="317"/>
                    <a:pt x="954" y="440"/>
                  </a:cubicBezTo>
                  <a:cubicBezTo>
                    <a:pt x="955" y="439"/>
                    <a:pt x="957" y="438"/>
                    <a:pt x="959" y="436"/>
                  </a:cubicBezTo>
                  <a:cubicBezTo>
                    <a:pt x="810" y="420"/>
                    <a:pt x="656" y="454"/>
                    <a:pt x="529" y="534"/>
                  </a:cubicBezTo>
                  <a:cubicBezTo>
                    <a:pt x="523" y="537"/>
                    <a:pt x="517" y="542"/>
                    <a:pt x="511" y="545"/>
                  </a:cubicBezTo>
                  <a:cubicBezTo>
                    <a:pt x="510" y="546"/>
                    <a:pt x="508" y="548"/>
                    <a:pt x="507" y="548"/>
                  </a:cubicBezTo>
                  <a:cubicBezTo>
                    <a:pt x="500" y="550"/>
                    <a:pt x="514" y="550"/>
                    <a:pt x="506" y="546"/>
                  </a:cubicBezTo>
                  <a:cubicBezTo>
                    <a:pt x="488" y="538"/>
                    <a:pt x="471" y="524"/>
                    <a:pt x="453" y="516"/>
                  </a:cubicBezTo>
                  <a:cubicBezTo>
                    <a:pt x="434" y="507"/>
                    <a:pt x="415" y="501"/>
                    <a:pt x="395" y="496"/>
                  </a:cubicBezTo>
                  <a:cubicBezTo>
                    <a:pt x="322" y="478"/>
                    <a:pt x="245" y="481"/>
                    <a:pt x="171" y="495"/>
                  </a:cubicBezTo>
                  <a:cubicBezTo>
                    <a:pt x="127" y="503"/>
                    <a:pt x="83" y="514"/>
                    <a:pt x="41" y="531"/>
                  </a:cubicBezTo>
                  <a:cubicBezTo>
                    <a:pt x="43" y="532"/>
                    <a:pt x="45" y="532"/>
                    <a:pt x="47" y="533"/>
                  </a:cubicBezTo>
                  <a:cubicBezTo>
                    <a:pt x="80" y="484"/>
                    <a:pt x="70" y="409"/>
                    <a:pt x="63" y="353"/>
                  </a:cubicBezTo>
                  <a:cubicBezTo>
                    <a:pt x="54" y="285"/>
                    <a:pt x="39" y="218"/>
                    <a:pt x="21" y="152"/>
                  </a:cubicBezTo>
                  <a:cubicBezTo>
                    <a:pt x="17" y="137"/>
                    <a:pt x="13" y="123"/>
                    <a:pt x="8" y="108"/>
                  </a:cubicBezTo>
                  <a:cubicBezTo>
                    <a:pt x="6" y="109"/>
                    <a:pt x="4" y="110"/>
                    <a:pt x="2" y="111"/>
                  </a:cubicBezTo>
                  <a:cubicBezTo>
                    <a:pt x="112" y="135"/>
                    <a:pt x="229" y="137"/>
                    <a:pt x="335" y="95"/>
                  </a:cubicBezTo>
                  <a:cubicBezTo>
                    <a:pt x="381" y="77"/>
                    <a:pt x="439" y="48"/>
                    <a:pt x="467" y="4"/>
                  </a:cubicBezTo>
                  <a:cubicBezTo>
                    <a:pt x="469" y="1"/>
                    <a:pt x="461" y="1"/>
                    <a:pt x="459"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9" name="组合 48"/>
          <p:cNvGrpSpPr/>
          <p:nvPr/>
        </p:nvGrpSpPr>
        <p:grpSpPr>
          <a:xfrm>
            <a:off x="7733117" y="1009650"/>
            <a:ext cx="1195387" cy="1185863"/>
            <a:chOff x="7272338" y="868363"/>
            <a:chExt cx="1195387" cy="1185863"/>
          </a:xfrm>
        </p:grpSpPr>
        <p:sp>
          <p:nvSpPr>
            <p:cNvPr id="22" name="Freeform 15"/>
            <p:cNvSpPr/>
            <p:nvPr/>
          </p:nvSpPr>
          <p:spPr bwMode="auto">
            <a:xfrm>
              <a:off x="7272338" y="868363"/>
              <a:ext cx="992187" cy="925513"/>
            </a:xfrm>
            <a:custGeom>
              <a:gdLst>
                <a:gd fmla="*/ 233 w 233" name="T0"/>
                <a:gd fmla="*/ 96 h 217" name="T1"/>
                <a:gd fmla="*/ 170 w 233" name="T2"/>
                <a:gd fmla="*/ 71 h 217" name="T3"/>
                <a:gd fmla="*/ 24 w 233" name="T4"/>
                <a:gd fmla="*/ 73 h 217" name="T5"/>
                <a:gd fmla="*/ 82 w 233" name="T6"/>
                <a:gd fmla="*/ 198 h 217" name="T7"/>
                <a:gd fmla="*/ 233 w 233" name="T8"/>
                <a:gd fmla="*/ 96 h 217" name="T9"/>
              </a:gdLst>
              <a:cxnLst>
                <a:cxn ang="0">
                  <a:pos x="T0" y="T1"/>
                </a:cxn>
                <a:cxn ang="0">
                  <a:pos x="T2" y="T3"/>
                </a:cxn>
                <a:cxn ang="0">
                  <a:pos x="T4" y="T5"/>
                </a:cxn>
                <a:cxn ang="0">
                  <a:pos x="T6" y="T7"/>
                </a:cxn>
                <a:cxn ang="0">
                  <a:pos x="T8" y="T9"/>
                </a:cxn>
              </a:cxnLst>
              <a:rect b="b" l="0" r="r" t="0"/>
              <a:pathLst>
                <a:path h="216" w="233">
                  <a:moveTo>
                    <a:pt x="233" y="96"/>
                  </a:moveTo>
                  <a:cubicBezTo>
                    <a:pt x="233" y="96"/>
                    <a:pt x="202" y="95"/>
                    <a:pt x="170" y="71"/>
                  </a:cubicBezTo>
                  <a:cubicBezTo>
                    <a:pt x="137" y="47"/>
                    <a:pt x="48" y="0"/>
                    <a:pt x="24" y="73"/>
                  </a:cubicBezTo>
                  <a:cubicBezTo>
                    <a:pt x="4" y="133"/>
                    <a:pt x="0" y="180"/>
                    <a:pt x="82" y="198"/>
                  </a:cubicBezTo>
                  <a:cubicBezTo>
                    <a:pt x="163" y="217"/>
                    <a:pt x="225" y="150"/>
                    <a:pt x="233" y="96"/>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6"/>
            <p:cNvSpPr/>
            <p:nvPr/>
          </p:nvSpPr>
          <p:spPr bwMode="auto">
            <a:xfrm>
              <a:off x="7272338" y="877888"/>
              <a:ext cx="987425" cy="920750"/>
            </a:xfrm>
            <a:custGeom>
              <a:gdLst>
                <a:gd fmla="*/ 232 w 232" name="T0"/>
                <a:gd fmla="*/ 95 h 216" name="T1"/>
                <a:gd fmla="*/ 169 w 232" name="T2"/>
                <a:gd fmla="*/ 70 h 216" name="T3"/>
                <a:gd fmla="*/ 24 w 232" name="T4"/>
                <a:gd fmla="*/ 72 h 216" name="T5"/>
                <a:gd fmla="*/ 81 w 232" name="T6"/>
                <a:gd fmla="*/ 198 h 216" name="T7"/>
                <a:gd fmla="*/ 232 w 232" name="T8"/>
                <a:gd fmla="*/ 95 h 216" name="T9"/>
              </a:gdLst>
              <a:cxnLst>
                <a:cxn ang="0">
                  <a:pos x="T0" y="T1"/>
                </a:cxn>
                <a:cxn ang="0">
                  <a:pos x="T2" y="T3"/>
                </a:cxn>
                <a:cxn ang="0">
                  <a:pos x="T4" y="T5"/>
                </a:cxn>
                <a:cxn ang="0">
                  <a:pos x="T6" y="T7"/>
                </a:cxn>
                <a:cxn ang="0">
                  <a:pos x="T8" y="T9"/>
                </a:cxn>
              </a:cxnLst>
              <a:rect b="b" l="0" r="r" t="0"/>
              <a:pathLst>
                <a:path h="216" w="231">
                  <a:moveTo>
                    <a:pt x="232" y="95"/>
                  </a:moveTo>
                  <a:cubicBezTo>
                    <a:pt x="232" y="95"/>
                    <a:pt x="202" y="94"/>
                    <a:pt x="169" y="70"/>
                  </a:cubicBezTo>
                  <a:cubicBezTo>
                    <a:pt x="137" y="47"/>
                    <a:pt x="48" y="0"/>
                    <a:pt x="24" y="72"/>
                  </a:cubicBezTo>
                  <a:cubicBezTo>
                    <a:pt x="4" y="133"/>
                    <a:pt x="0" y="179"/>
                    <a:pt x="81" y="198"/>
                  </a:cubicBezTo>
                  <a:cubicBezTo>
                    <a:pt x="163" y="216"/>
                    <a:pt x="225" y="149"/>
                    <a:pt x="232" y="95"/>
                  </a:cubicBezTo>
                  <a:close/>
                </a:path>
              </a:pathLst>
            </a:custGeom>
            <a:noFill/>
            <a:ln cap="flat" w="174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7"/>
            <p:cNvSpPr/>
            <p:nvPr/>
          </p:nvSpPr>
          <p:spPr bwMode="auto">
            <a:xfrm>
              <a:off x="7488238" y="1146175"/>
              <a:ext cx="68262" cy="63500"/>
            </a:xfrm>
            <a:custGeom>
              <a:gdLst>
                <a:gd fmla="*/ 2 w 16" name="T0"/>
                <a:gd fmla="*/ 4 h 15" name="T1"/>
                <a:gd fmla="*/ 5 w 16" name="T2"/>
                <a:gd fmla="*/ 14 h 15" name="T3"/>
                <a:gd fmla="*/ 14 w 16" name="T4"/>
                <a:gd fmla="*/ 10 h 15" name="T5"/>
                <a:gd fmla="*/ 11 w 16" name="T6"/>
                <a:gd fmla="*/ 1 h 15" name="T7"/>
                <a:gd fmla="*/ 2 w 16" name="T8"/>
                <a:gd fmla="*/ 4 h 15" name="T9"/>
              </a:gdLst>
              <a:cxnLst>
                <a:cxn ang="0">
                  <a:pos x="T0" y="T1"/>
                </a:cxn>
                <a:cxn ang="0">
                  <a:pos x="T2" y="T3"/>
                </a:cxn>
                <a:cxn ang="0">
                  <a:pos x="T4" y="T5"/>
                </a:cxn>
                <a:cxn ang="0">
                  <a:pos x="T6" y="T7"/>
                </a:cxn>
                <a:cxn ang="0">
                  <a:pos x="T8" y="T9"/>
                </a:cxn>
              </a:cxnLst>
              <a:rect b="b" l="0" r="r" t="0"/>
              <a:pathLst>
                <a:path h="15" w="16">
                  <a:moveTo>
                    <a:pt x="2" y="4"/>
                  </a:moveTo>
                  <a:cubicBezTo>
                    <a:pt x="0" y="8"/>
                    <a:pt x="2" y="12"/>
                    <a:pt x="5" y="14"/>
                  </a:cubicBezTo>
                  <a:cubicBezTo>
                    <a:pt x="9" y="15"/>
                    <a:pt x="13" y="14"/>
                    <a:pt x="14" y="10"/>
                  </a:cubicBezTo>
                  <a:cubicBezTo>
                    <a:pt x="16" y="7"/>
                    <a:pt x="14" y="3"/>
                    <a:pt x="11" y="1"/>
                  </a:cubicBezTo>
                  <a:cubicBezTo>
                    <a:pt x="8" y="0"/>
                    <a:pt x="4" y="1"/>
                    <a:pt x="2"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Line 18"/>
            <p:cNvSpPr>
              <a:spLocks noChangeShapeType="1"/>
            </p:cNvSpPr>
            <p:nvPr/>
          </p:nvSpPr>
          <p:spPr bwMode="auto">
            <a:xfrm flipH="1">
              <a:off x="7523163" y="1704975"/>
              <a:ext cx="46037" cy="349250"/>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Line 19"/>
            <p:cNvSpPr>
              <a:spLocks noChangeShapeType="1"/>
            </p:cNvSpPr>
            <p:nvPr/>
          </p:nvSpPr>
          <p:spPr bwMode="auto">
            <a:xfrm>
              <a:off x="7740650" y="1725613"/>
              <a:ext cx="20637" cy="328613"/>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1"/>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2"/>
            <p:cNvSpPr/>
            <p:nvPr/>
          </p:nvSpPr>
          <p:spPr bwMode="auto">
            <a:xfrm>
              <a:off x="7693025" y="1222375"/>
              <a:ext cx="68262" cy="65088"/>
            </a:xfrm>
            <a:custGeom>
              <a:gdLst>
                <a:gd fmla="*/ 12 w 16" name="T0"/>
                <a:gd fmla="*/ 0 h 15" name="T1"/>
                <a:gd fmla="*/ 0 w 16" name="T2"/>
                <a:gd fmla="*/ 5 h 15" name="T3"/>
              </a:gdLst>
              <a:cxnLst>
                <a:cxn ang="0">
                  <a:pos x="T0" y="T1"/>
                </a:cxn>
                <a:cxn ang="0">
                  <a:pos x="T2" y="T3"/>
                </a:cxn>
              </a:cxnLst>
              <a:rect b="b" l="0" r="r" t="0"/>
              <a:pathLst>
                <a:path h="15" w="16">
                  <a:moveTo>
                    <a:pt x="12" y="0"/>
                  </a:moveTo>
                  <a:cubicBezTo>
                    <a:pt x="12" y="0"/>
                    <a:pt x="16" y="15"/>
                    <a:pt x="0" y="5"/>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3"/>
            <p:cNvSpPr/>
            <p:nvPr/>
          </p:nvSpPr>
          <p:spPr bwMode="auto">
            <a:xfrm>
              <a:off x="7685088" y="1260475"/>
              <a:ext cx="63500" cy="68263"/>
            </a:xfrm>
            <a:custGeom>
              <a:gdLst>
                <a:gd fmla="*/ 10 w 15" name="T0"/>
                <a:gd fmla="*/ 0 h 16" name="T1"/>
                <a:gd fmla="*/ 0 w 15" name="T2"/>
                <a:gd fmla="*/ 9 h 16" name="T3"/>
              </a:gdLst>
              <a:cxnLst>
                <a:cxn ang="0">
                  <a:pos x="T0" y="T1"/>
                </a:cxn>
                <a:cxn ang="0">
                  <a:pos x="T2" y="T3"/>
                </a:cxn>
              </a:cxnLst>
              <a:rect b="b" l="0" r="r" t="0"/>
              <a:pathLst>
                <a:path h="16" w="15">
                  <a:moveTo>
                    <a:pt x="10" y="0"/>
                  </a:moveTo>
                  <a:cubicBezTo>
                    <a:pt x="10" y="0"/>
                    <a:pt x="15" y="16"/>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4"/>
            <p:cNvSpPr/>
            <p:nvPr/>
          </p:nvSpPr>
          <p:spPr bwMode="auto">
            <a:xfrm>
              <a:off x="7710488" y="1308100"/>
              <a:ext cx="50800" cy="47625"/>
            </a:xfrm>
            <a:custGeom>
              <a:gdLst>
                <a:gd fmla="*/ 2 w 12" name="T0"/>
                <a:gd fmla="*/ 0 h 11" name="T1"/>
                <a:gd fmla="*/ 0 w 12" name="T2"/>
                <a:gd fmla="*/ 11 h 11" name="T3"/>
              </a:gdLst>
              <a:cxnLst>
                <a:cxn ang="0">
                  <a:pos x="T0" y="T1"/>
                </a:cxn>
                <a:cxn ang="0">
                  <a:pos x="T2" y="T3"/>
                </a:cxn>
              </a:cxnLst>
              <a:rect b="b" l="0" r="r" t="0"/>
              <a:pathLst>
                <a:path h="11" w="12">
                  <a:moveTo>
                    <a:pt x="2" y="0"/>
                  </a:moveTo>
                  <a:cubicBezTo>
                    <a:pt x="6" y="3"/>
                    <a:pt x="12" y="11"/>
                    <a:pt x="0" y="11"/>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5"/>
            <p:cNvSpPr/>
            <p:nvPr/>
          </p:nvSpPr>
          <p:spPr bwMode="auto">
            <a:xfrm>
              <a:off x="7727950" y="1252538"/>
              <a:ext cx="63500" cy="47625"/>
            </a:xfrm>
            <a:custGeom>
              <a:gdLst>
                <a:gd fmla="*/ 4 w 15" name="T0"/>
                <a:gd fmla="*/ 0 h 11" name="T1"/>
                <a:gd fmla="*/ 0 w 15" name="T2"/>
                <a:gd fmla="*/ 8 h 11" name="T3"/>
              </a:gdLst>
              <a:cxnLst>
                <a:cxn ang="0">
                  <a:pos x="T0" y="T1"/>
                </a:cxn>
                <a:cxn ang="0">
                  <a:pos x="T2" y="T3"/>
                </a:cxn>
              </a:cxnLst>
              <a:rect b="b" l="0" r="r" t="0"/>
              <a:pathLst>
                <a:path h="11" w="15">
                  <a:moveTo>
                    <a:pt x="4" y="0"/>
                  </a:moveTo>
                  <a:cubicBezTo>
                    <a:pt x="9" y="3"/>
                    <a:pt x="15"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6"/>
            <p:cNvSpPr/>
            <p:nvPr/>
          </p:nvSpPr>
          <p:spPr bwMode="auto">
            <a:xfrm>
              <a:off x="7735888" y="1290638"/>
              <a:ext cx="50800" cy="47625"/>
            </a:xfrm>
            <a:custGeom>
              <a:gdLst>
                <a:gd fmla="*/ 4 w 12" name="T0"/>
                <a:gd fmla="*/ 0 h 11" name="T1"/>
                <a:gd fmla="*/ 0 w 12" name="T2"/>
                <a:gd fmla="*/ 9 h 11" name="T3"/>
              </a:gdLst>
              <a:cxnLst>
                <a:cxn ang="0">
                  <a:pos x="T0" y="T1"/>
                </a:cxn>
                <a:cxn ang="0">
                  <a:pos x="T2" y="T3"/>
                </a:cxn>
              </a:cxnLst>
              <a:rect b="b" l="0" r="r" t="0"/>
              <a:pathLst>
                <a:path h="11" w="12">
                  <a:moveTo>
                    <a:pt x="4" y="0"/>
                  </a:moveTo>
                  <a:cubicBezTo>
                    <a:pt x="7" y="1"/>
                    <a:pt x="12" y="11"/>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7"/>
            <p:cNvSpPr/>
            <p:nvPr/>
          </p:nvSpPr>
          <p:spPr bwMode="auto">
            <a:xfrm>
              <a:off x="7761288" y="1257300"/>
              <a:ext cx="30162" cy="30163"/>
            </a:xfrm>
            <a:custGeom>
              <a:gdLst>
                <a:gd fmla="*/ 0 w 7" name="T0"/>
                <a:gd fmla="*/ 2 h 7" name="T1"/>
                <a:gd fmla="*/ 7 w 7" name="T2"/>
                <a:gd fmla="*/ 0 h 7" name="T3"/>
              </a:gdLst>
              <a:cxnLst>
                <a:cxn ang="0">
                  <a:pos x="T0" y="T1"/>
                </a:cxn>
                <a:cxn ang="0">
                  <a:pos x="T2" y="T3"/>
                </a:cxn>
              </a:cxnLst>
              <a:rect b="b" l="0" r="r" t="0"/>
              <a:pathLst>
                <a:path h="7" w="7">
                  <a:moveTo>
                    <a:pt x="0" y="2"/>
                  </a:moveTo>
                  <a:cubicBezTo>
                    <a:pt x="0" y="2"/>
                    <a:pt x="7" y="7"/>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8"/>
            <p:cNvSpPr/>
            <p:nvPr/>
          </p:nvSpPr>
          <p:spPr bwMode="auto">
            <a:xfrm>
              <a:off x="7740650" y="1346200"/>
              <a:ext cx="76200" cy="50800"/>
            </a:xfrm>
            <a:custGeom>
              <a:gdLst>
                <a:gd fmla="*/ 0 w 18" name="T0"/>
                <a:gd fmla="*/ 0 h 12" name="T1"/>
                <a:gd fmla="*/ 3 w 18" name="T2"/>
                <a:gd fmla="*/ 12 h 12" name="T3"/>
              </a:gdLst>
              <a:cxnLst>
                <a:cxn ang="0">
                  <a:pos x="T0" y="T1"/>
                </a:cxn>
                <a:cxn ang="0">
                  <a:pos x="T2" y="T3"/>
                </a:cxn>
              </a:cxnLst>
              <a:rect b="b" l="0" r="r" t="0"/>
              <a:pathLst>
                <a:path h="12" w="18">
                  <a:moveTo>
                    <a:pt x="0" y="0"/>
                  </a:moveTo>
                  <a:cubicBezTo>
                    <a:pt x="0" y="0"/>
                    <a:pt x="18" y="12"/>
                    <a:pt x="3"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9"/>
            <p:cNvSpPr/>
            <p:nvPr/>
          </p:nvSpPr>
          <p:spPr bwMode="auto">
            <a:xfrm>
              <a:off x="7761288" y="1325563"/>
              <a:ext cx="68262" cy="58738"/>
            </a:xfrm>
            <a:custGeom>
              <a:gdLst>
                <a:gd fmla="*/ 2 w 16" name="T0"/>
                <a:gd fmla="*/ 0 h 14" name="T1"/>
                <a:gd fmla="*/ 0 w 16" name="T2"/>
                <a:gd fmla="*/ 10 h 14" name="T3"/>
              </a:gdLst>
              <a:cxnLst>
                <a:cxn ang="0">
                  <a:pos x="T0" y="T1"/>
                </a:cxn>
                <a:cxn ang="0">
                  <a:pos x="T2" y="T3"/>
                </a:cxn>
              </a:cxnLst>
              <a:rect b="b" l="0" r="r" t="0"/>
              <a:pathLst>
                <a:path h="14" w="16">
                  <a:moveTo>
                    <a:pt x="2" y="0"/>
                  </a:moveTo>
                  <a:cubicBezTo>
                    <a:pt x="2" y="0"/>
                    <a:pt x="16" y="14"/>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0"/>
            <p:cNvSpPr/>
            <p:nvPr/>
          </p:nvSpPr>
          <p:spPr bwMode="auto">
            <a:xfrm>
              <a:off x="7769225" y="1274763"/>
              <a:ext cx="47625" cy="71438"/>
            </a:xfrm>
            <a:custGeom>
              <a:gdLst>
                <a:gd fmla="*/ 3 w 11" name="T0"/>
                <a:gd fmla="*/ 0 h 17" name="T1"/>
                <a:gd fmla="*/ 0 w 11" name="T2"/>
                <a:gd fmla="*/ 12 h 17" name="T3"/>
              </a:gdLst>
              <a:cxnLst>
                <a:cxn ang="0">
                  <a:pos x="T0" y="T1"/>
                </a:cxn>
                <a:cxn ang="0">
                  <a:pos x="T2" y="T3"/>
                </a:cxn>
              </a:cxnLst>
              <a:rect b="b" l="0" r="r" t="0"/>
              <a:pathLst>
                <a:path h="17" w="11">
                  <a:moveTo>
                    <a:pt x="3" y="0"/>
                  </a:moveTo>
                  <a:cubicBezTo>
                    <a:pt x="11" y="8"/>
                    <a:pt x="11" y="17"/>
                    <a:pt x="0"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1"/>
            <p:cNvSpPr/>
            <p:nvPr/>
          </p:nvSpPr>
          <p:spPr bwMode="auto">
            <a:xfrm>
              <a:off x="7808913" y="1308100"/>
              <a:ext cx="46037" cy="50800"/>
            </a:xfrm>
            <a:custGeom>
              <a:gdLst>
                <a:gd fmla="*/ 0 w 11" name="T0"/>
                <a:gd fmla="*/ 0 h 12" name="T1"/>
                <a:gd fmla="*/ 11 w 11" name="T2"/>
                <a:gd fmla="*/ 4 h 12" name="T3"/>
              </a:gdLst>
              <a:cxnLst>
                <a:cxn ang="0">
                  <a:pos x="T0" y="T1"/>
                </a:cxn>
                <a:cxn ang="0">
                  <a:pos x="T2" y="T3"/>
                </a:cxn>
              </a:cxnLst>
              <a:rect b="b" l="0" r="r" t="0"/>
              <a:pathLst>
                <a:path h="12" w="11">
                  <a:moveTo>
                    <a:pt x="0" y="0"/>
                  </a:moveTo>
                  <a:cubicBezTo>
                    <a:pt x="0" y="0"/>
                    <a:pt x="7" y="12"/>
                    <a:pt x="11"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2"/>
            <p:cNvSpPr/>
            <p:nvPr/>
          </p:nvSpPr>
          <p:spPr bwMode="auto">
            <a:xfrm>
              <a:off x="7786688" y="1333500"/>
              <a:ext cx="80962" cy="80963"/>
            </a:xfrm>
            <a:custGeom>
              <a:gdLst>
                <a:gd fmla="*/ 10 w 19" name="T0"/>
                <a:gd fmla="*/ 0 h 19" name="T1"/>
                <a:gd fmla="*/ 0 w 19" name="T2"/>
                <a:gd fmla="*/ 4 h 19" name="T3"/>
              </a:gdLst>
              <a:cxnLst>
                <a:cxn ang="0">
                  <a:pos x="T0" y="T1"/>
                </a:cxn>
                <a:cxn ang="0">
                  <a:pos x="T2" y="T3"/>
                </a:cxn>
              </a:cxnLst>
              <a:rect b="b" l="0" r="r" t="0"/>
              <a:pathLst>
                <a:path h="19" w="19">
                  <a:moveTo>
                    <a:pt x="10" y="0"/>
                  </a:moveTo>
                  <a:cubicBezTo>
                    <a:pt x="10" y="0"/>
                    <a:pt x="19" y="19"/>
                    <a:pt x="0"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3"/>
            <p:cNvSpPr/>
            <p:nvPr/>
          </p:nvSpPr>
          <p:spPr bwMode="auto">
            <a:xfrm>
              <a:off x="7773988" y="1368425"/>
              <a:ext cx="60325" cy="68263"/>
            </a:xfrm>
            <a:custGeom>
              <a:gdLst>
                <a:gd fmla="*/ 9 w 14" name="T0"/>
                <a:gd fmla="*/ 0 h 16" name="T1"/>
                <a:gd fmla="*/ 0 w 14" name="T2"/>
                <a:gd fmla="*/ 7 h 16" name="T3"/>
              </a:gdLst>
              <a:cxnLst>
                <a:cxn ang="0">
                  <a:pos x="T0" y="T1"/>
                </a:cxn>
                <a:cxn ang="0">
                  <a:pos x="T2" y="T3"/>
                </a:cxn>
              </a:cxnLst>
              <a:rect b="b" l="0" r="r" t="0"/>
              <a:pathLst>
                <a:path h="16" w="14">
                  <a:moveTo>
                    <a:pt x="9" y="0"/>
                  </a:moveTo>
                  <a:cubicBezTo>
                    <a:pt x="13" y="5"/>
                    <a:pt x="14" y="16"/>
                    <a:pt x="0"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4"/>
            <p:cNvSpPr/>
            <p:nvPr/>
          </p:nvSpPr>
          <p:spPr bwMode="auto">
            <a:xfrm>
              <a:off x="7824788" y="1355725"/>
              <a:ext cx="50800" cy="71438"/>
            </a:xfrm>
            <a:custGeom>
              <a:gdLst>
                <a:gd fmla="*/ 3 w 12" name="T0"/>
                <a:gd fmla="*/ 0 h 17" name="T1"/>
                <a:gd fmla="*/ 0 w 12" name="T2"/>
                <a:gd fmla="*/ 10 h 17" name="T3"/>
              </a:gdLst>
              <a:cxnLst>
                <a:cxn ang="0">
                  <a:pos x="T0" y="T1"/>
                </a:cxn>
                <a:cxn ang="0">
                  <a:pos x="T2" y="T3"/>
                </a:cxn>
              </a:cxnLst>
              <a:rect b="b" l="0" r="r" t="0"/>
              <a:pathLst>
                <a:path h="17" w="12">
                  <a:moveTo>
                    <a:pt x="3" y="0"/>
                  </a:moveTo>
                  <a:cubicBezTo>
                    <a:pt x="10" y="4"/>
                    <a:pt x="12" y="17"/>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5"/>
            <p:cNvSpPr/>
            <p:nvPr/>
          </p:nvSpPr>
          <p:spPr bwMode="auto">
            <a:xfrm>
              <a:off x="7854950" y="1368425"/>
              <a:ext cx="38100" cy="38100"/>
            </a:xfrm>
            <a:custGeom>
              <a:gdLst>
                <a:gd fmla="*/ 0 w 9" name="T0"/>
                <a:gd fmla="*/ 1 h 9" name="T1"/>
                <a:gd fmla="*/ 7 w 9" name="T2"/>
                <a:gd fmla="*/ 0 h 9" name="T3"/>
              </a:gdLst>
              <a:cxnLst>
                <a:cxn ang="0">
                  <a:pos x="T0" y="T1"/>
                </a:cxn>
                <a:cxn ang="0">
                  <a:pos x="T2" y="T3"/>
                </a:cxn>
              </a:cxnLst>
              <a:rect b="b" l="0" r="r" t="0"/>
              <a:pathLst>
                <a:path h="9" w="9">
                  <a:moveTo>
                    <a:pt x="0" y="1"/>
                  </a:moveTo>
                  <a:cubicBezTo>
                    <a:pt x="0" y="1"/>
                    <a:pt x="9" y="9"/>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6"/>
            <p:cNvSpPr/>
            <p:nvPr/>
          </p:nvSpPr>
          <p:spPr bwMode="auto">
            <a:xfrm>
              <a:off x="7821613" y="1406525"/>
              <a:ext cx="33337" cy="46038"/>
            </a:xfrm>
            <a:custGeom>
              <a:gdLst>
                <a:gd fmla="*/ 4 w 8" name="T0"/>
                <a:gd fmla="*/ 0 h 11" name="T1"/>
                <a:gd fmla="*/ 0 w 8" name="T2"/>
                <a:gd fmla="*/ 8 h 11" name="T3"/>
              </a:gdLst>
              <a:cxnLst>
                <a:cxn ang="0">
                  <a:pos x="T0" y="T1"/>
                </a:cxn>
                <a:cxn ang="0">
                  <a:pos x="T2" y="T3"/>
                </a:cxn>
              </a:cxnLst>
              <a:rect b="b" l="0" r="r" t="0"/>
              <a:pathLst>
                <a:path h="11" w="8">
                  <a:moveTo>
                    <a:pt x="4" y="0"/>
                  </a:moveTo>
                  <a:cubicBezTo>
                    <a:pt x="7" y="4"/>
                    <a:pt x="8"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7"/>
            <p:cNvSpPr/>
            <p:nvPr/>
          </p:nvSpPr>
          <p:spPr bwMode="auto">
            <a:xfrm>
              <a:off x="7850188" y="1397000"/>
              <a:ext cx="55562" cy="60325"/>
            </a:xfrm>
            <a:custGeom>
              <a:gdLst>
                <a:gd fmla="*/ 3 w 13" name="T0"/>
                <a:gd fmla="*/ 0 h 14" name="T1"/>
                <a:gd fmla="*/ 0 w 13" name="T2"/>
                <a:gd fmla="*/ 8 h 14" name="T3"/>
              </a:gdLst>
              <a:cxnLst>
                <a:cxn ang="0">
                  <a:pos x="T0" y="T1"/>
                </a:cxn>
                <a:cxn ang="0">
                  <a:pos x="T2" y="T3"/>
                </a:cxn>
              </a:cxnLst>
              <a:rect b="b" l="0" r="r" t="0"/>
              <a:pathLst>
                <a:path h="14" w="13">
                  <a:moveTo>
                    <a:pt x="3" y="0"/>
                  </a:moveTo>
                  <a:cubicBezTo>
                    <a:pt x="13" y="4"/>
                    <a:pt x="10" y="14"/>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38"/>
            <p:cNvSpPr/>
            <p:nvPr/>
          </p:nvSpPr>
          <p:spPr bwMode="auto">
            <a:xfrm>
              <a:off x="7885113" y="1409700"/>
              <a:ext cx="33337" cy="55563"/>
            </a:xfrm>
            <a:custGeom>
              <a:gdLst>
                <a:gd fmla="*/ 0 w 8" name="T0"/>
                <a:gd fmla="*/ 0 h 13" name="T1"/>
                <a:gd fmla="*/ 8 w 8" name="T2"/>
                <a:gd fmla="*/ 4 h 13" name="T3"/>
              </a:gdLst>
              <a:cxnLst>
                <a:cxn ang="0">
                  <a:pos x="T0" y="T1"/>
                </a:cxn>
                <a:cxn ang="0">
                  <a:pos x="T2" y="T3"/>
                </a:cxn>
              </a:cxnLst>
              <a:rect b="b" l="0" r="r" t="0"/>
              <a:pathLst>
                <a:path h="13" w="8">
                  <a:moveTo>
                    <a:pt x="0" y="0"/>
                  </a:moveTo>
                  <a:cubicBezTo>
                    <a:pt x="0" y="0"/>
                    <a:pt x="8" y="13"/>
                    <a:pt x="8"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39"/>
            <p:cNvSpPr/>
            <p:nvPr/>
          </p:nvSpPr>
          <p:spPr bwMode="auto">
            <a:xfrm>
              <a:off x="7880350" y="1439863"/>
              <a:ext cx="34925" cy="30163"/>
            </a:xfrm>
            <a:custGeom>
              <a:gdLst>
                <a:gd fmla="*/ 0 w 8" name="T0"/>
                <a:gd fmla="*/ 0 h 7" name="T1"/>
                <a:gd fmla="*/ 3 w 8" name="T2"/>
                <a:gd fmla="*/ 7 h 7" name="T3"/>
              </a:gdLst>
              <a:cxnLst>
                <a:cxn ang="0">
                  <a:pos x="T0" y="T1"/>
                </a:cxn>
                <a:cxn ang="0">
                  <a:pos x="T2" y="T3"/>
                </a:cxn>
              </a:cxnLst>
              <a:rect b="b" l="0" r="r" t="0"/>
              <a:pathLst>
                <a:path h="7" w="8">
                  <a:moveTo>
                    <a:pt x="0" y="0"/>
                  </a:moveTo>
                  <a:cubicBezTo>
                    <a:pt x="0" y="0"/>
                    <a:pt x="8" y="4"/>
                    <a:pt x="3"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40"/>
            <p:cNvSpPr/>
            <p:nvPr/>
          </p:nvSpPr>
          <p:spPr bwMode="auto">
            <a:xfrm>
              <a:off x="7280275" y="1098550"/>
              <a:ext cx="111125" cy="158750"/>
            </a:xfrm>
            <a:custGeom>
              <a:gdLst>
                <a:gd fmla="*/ 70 w 70" name="T0"/>
                <a:gd fmla="*/ 38 h 100" name="T1"/>
                <a:gd fmla="*/ 24 w 70" name="T2"/>
                <a:gd fmla="*/ 0 h 100" name="T3"/>
                <a:gd fmla="*/ 43 w 70" name="T4"/>
                <a:gd fmla="*/ 65 h 100" name="T5"/>
                <a:gd fmla="*/ 0 w 70" name="T6"/>
                <a:gd fmla="*/ 81 h 100" name="T7"/>
                <a:gd fmla="*/ 46 w 70" name="T8"/>
                <a:gd fmla="*/ 100 h 100" name="T9"/>
                <a:gd fmla="*/ 70 w 70" name="T10"/>
                <a:gd fmla="*/ 38 h 100" name="T11"/>
              </a:gdLst>
              <a:cxnLst>
                <a:cxn ang="0">
                  <a:pos x="T0" y="T1"/>
                </a:cxn>
                <a:cxn ang="0">
                  <a:pos x="T2" y="T3"/>
                </a:cxn>
                <a:cxn ang="0">
                  <a:pos x="T4" y="T5"/>
                </a:cxn>
                <a:cxn ang="0">
                  <a:pos x="T6" y="T7"/>
                </a:cxn>
                <a:cxn ang="0">
                  <a:pos x="T8" y="T9"/>
                </a:cxn>
                <a:cxn ang="0">
                  <a:pos x="T10" y="T11"/>
                </a:cxn>
              </a:cxnLst>
              <a:rect b="b" l="0" r="r" t="0"/>
              <a:pathLst>
                <a:path h="100" w="70">
                  <a:moveTo>
                    <a:pt x="70" y="38"/>
                  </a:moveTo>
                  <a:lnTo>
                    <a:pt x="24" y="0"/>
                  </a:lnTo>
                  <a:lnTo>
                    <a:pt x="43" y="65"/>
                  </a:lnTo>
                  <a:lnTo>
                    <a:pt x="0" y="81"/>
                  </a:lnTo>
                  <a:lnTo>
                    <a:pt x="46" y="100"/>
                  </a:lnTo>
                  <a:lnTo>
                    <a:pt x="70" y="38"/>
                  </a:ln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41"/>
            <p:cNvSpPr/>
            <p:nvPr/>
          </p:nvSpPr>
          <p:spPr bwMode="auto">
            <a:xfrm>
              <a:off x="8196263" y="1047750"/>
              <a:ext cx="271462" cy="234950"/>
            </a:xfrm>
            <a:custGeom>
              <a:gdLst>
                <a:gd fmla="*/ 15 w 64" name="T0"/>
                <a:gd fmla="*/ 55 h 55" name="T1"/>
                <a:gd fmla="*/ 15 w 64" name="T2"/>
                <a:gd fmla="*/ 11 h 55" name="T3"/>
                <a:gd fmla="*/ 5 w 64" name="T4"/>
                <a:gd fmla="*/ 32 h 55" name="T5"/>
                <a:gd fmla="*/ 23 w 64" name="T6"/>
                <a:gd fmla="*/ 33 h 55" name="T7"/>
                <a:gd fmla="*/ 12 w 64" name="T8"/>
                <a:gd fmla="*/ 25 h 55" name="T9"/>
              </a:gdLst>
              <a:cxnLst>
                <a:cxn ang="0">
                  <a:pos x="T0" y="T1"/>
                </a:cxn>
                <a:cxn ang="0">
                  <a:pos x="T2" y="T3"/>
                </a:cxn>
                <a:cxn ang="0">
                  <a:pos x="T4" y="T5"/>
                </a:cxn>
                <a:cxn ang="0">
                  <a:pos x="T6" y="T7"/>
                </a:cxn>
                <a:cxn ang="0">
                  <a:pos x="T8" y="T9"/>
                </a:cxn>
              </a:cxnLst>
              <a:rect b="b" l="0" r="r" t="0"/>
              <a:pathLst>
                <a:path h="55" w="64">
                  <a:moveTo>
                    <a:pt x="15" y="55"/>
                  </a:moveTo>
                  <a:cubicBezTo>
                    <a:pt x="64" y="48"/>
                    <a:pt x="42" y="0"/>
                    <a:pt x="15" y="11"/>
                  </a:cubicBezTo>
                  <a:cubicBezTo>
                    <a:pt x="6" y="15"/>
                    <a:pt x="0" y="24"/>
                    <a:pt x="5" y="32"/>
                  </a:cubicBezTo>
                  <a:cubicBezTo>
                    <a:pt x="13" y="43"/>
                    <a:pt x="23" y="33"/>
                    <a:pt x="23" y="33"/>
                  </a:cubicBezTo>
                  <a:cubicBezTo>
                    <a:pt x="27" y="30"/>
                    <a:pt x="20" y="17"/>
                    <a:pt x="12" y="25"/>
                  </a:cubicBezTo>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51" name="图片 50"/>
          <p:cNvPicPr>
            <a:picLocks noChangeAspect="1"/>
          </p:cNvPicPr>
          <p:nvPr/>
        </p:nvPicPr>
        <p:blipFill>
          <a:blip r:embed="rId6"/>
          <a:stretch>
            <a:fillRect/>
          </a:stretch>
        </p:blipFill>
        <p:spPr>
          <a:xfrm>
            <a:off x="2306694" y="1963134"/>
            <a:ext cx="1482906" cy="4735731"/>
          </a:xfrm>
          <a:prstGeom prst="rect">
            <a:avLst/>
          </a:prstGeom>
        </p:spPr>
      </p:pic>
      <p:sp>
        <p:nvSpPr>
          <p:cNvPr id="137" name="文本框 136"/>
          <p:cNvSpPr txBox="1"/>
          <p:nvPr/>
        </p:nvSpPr>
        <p:spPr>
          <a:xfrm>
            <a:off x="4096800" y="2745713"/>
            <a:ext cx="4094480" cy="1432560"/>
          </a:xfrm>
          <a:prstGeom prst="rect">
            <a:avLst/>
          </a:prstGeom>
          <a:noFill/>
        </p:spPr>
        <p:txBody>
          <a:bodyPr rtlCol="0" wrap="none">
            <a:spAutoFit/>
          </a:bodyPr>
          <a:lstStyle/>
          <a:p>
            <a:pPr algn="ctr"/>
            <a:r>
              <a:rPr altLang="en-US" lang="zh-CN" sz="4400">
                <a:solidFill>
                  <a:srgbClr val="603811"/>
                </a:solidFill>
              </a:rPr>
              <a:t>小清新手绘插画</a:t>
            </a:r>
          </a:p>
          <a:p>
            <a:pPr algn="ctr"/>
            <a:r>
              <a:rPr altLang="en-US" lang="zh-CN" sz="4400">
                <a:solidFill>
                  <a:srgbClr val="603811"/>
                </a:solidFill>
              </a:rPr>
              <a:t>动态PPT模板</a:t>
            </a:r>
          </a:p>
        </p:txBody>
      </p:sp>
    </p:spTree>
    <p:extLst>
      <p:ext uri="{BB962C8B-B14F-4D97-AF65-F5344CB8AC3E}">
        <p14:creationId val="10188749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139"/>
                                        </p:tgtEl>
                                        <p:attrNameLst>
                                          <p:attrName>style.visibility</p:attrName>
                                        </p:attrNameLst>
                                      </p:cBhvr>
                                      <p:to>
                                        <p:strVal val="visible"/>
                                      </p:to>
                                    </p:set>
                                    <p:anim calcmode="lin" valueType="num">
                                      <p:cBhvr>
                                        <p:cTn dur="500" fill="hold" id="19"/>
                                        <p:tgtEl>
                                          <p:spTgt spid="139"/>
                                        </p:tgtEl>
                                        <p:attrNameLst>
                                          <p:attrName>ppt_w</p:attrName>
                                        </p:attrNameLst>
                                      </p:cBhvr>
                                      <p:tavLst>
                                        <p:tav tm="0">
                                          <p:val>
                                            <p:fltVal val="0"/>
                                          </p:val>
                                        </p:tav>
                                        <p:tav tm="100000">
                                          <p:val>
                                            <p:strVal val="#ppt_w"/>
                                          </p:val>
                                        </p:tav>
                                      </p:tavLst>
                                    </p:anim>
                                    <p:anim calcmode="lin" valueType="num">
                                      <p:cBhvr>
                                        <p:cTn dur="500" fill="hold" id="20"/>
                                        <p:tgtEl>
                                          <p:spTgt spid="139"/>
                                        </p:tgtEl>
                                        <p:attrNameLst>
                                          <p:attrName>ppt_h</p:attrName>
                                        </p:attrNameLst>
                                      </p:cBhvr>
                                      <p:tavLst>
                                        <p:tav tm="0">
                                          <p:val>
                                            <p:fltVal val="0"/>
                                          </p:val>
                                        </p:tav>
                                        <p:tav tm="100000">
                                          <p:val>
                                            <p:strVal val="#ppt_h"/>
                                          </p:val>
                                        </p:tav>
                                      </p:tavLst>
                                    </p:anim>
                                    <p:animEffect filter="fade" transition="in">
                                      <p:cBhvr>
                                        <p:cTn dur="500" id="21"/>
                                        <p:tgtEl>
                                          <p:spTgt spid="139"/>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2" presetSubtype="3">
                                  <p:stCondLst>
                                    <p:cond delay="0"/>
                                  </p:stCondLst>
                                  <p:childTnLst>
                                    <p:set>
                                      <p:cBhvr>
                                        <p:cTn dur="1" fill="hold" id="25">
                                          <p:stCondLst>
                                            <p:cond delay="0"/>
                                          </p:stCondLst>
                                        </p:cTn>
                                        <p:tgtEl>
                                          <p:spTgt spid="49"/>
                                        </p:tgtEl>
                                        <p:attrNameLst>
                                          <p:attrName>style.visibility</p:attrName>
                                        </p:attrNameLst>
                                      </p:cBhvr>
                                      <p:to>
                                        <p:strVal val="visible"/>
                                      </p:to>
                                    </p:set>
                                    <p:anim calcmode="lin" valueType="num">
                                      <p:cBhvr additive="base">
                                        <p:cTn dur="1000" fill="hold" id="26"/>
                                        <p:tgtEl>
                                          <p:spTgt spid="49"/>
                                        </p:tgtEl>
                                        <p:attrNameLst>
                                          <p:attrName>ppt_x</p:attrName>
                                        </p:attrNameLst>
                                      </p:cBhvr>
                                      <p:tavLst>
                                        <p:tav tm="0">
                                          <p:val>
                                            <p:strVal val="1+#ppt_w/2"/>
                                          </p:val>
                                        </p:tav>
                                        <p:tav tm="100000">
                                          <p:val>
                                            <p:strVal val="#ppt_x"/>
                                          </p:val>
                                        </p:tav>
                                      </p:tavLst>
                                    </p:anim>
                                    <p:anim calcmode="lin" valueType="num">
                                      <p:cBhvr additive="base">
                                        <p:cTn dur="1000" fill="hold" id="27"/>
                                        <p:tgtEl>
                                          <p:spTgt spid="49"/>
                                        </p:tgtEl>
                                        <p:attrNameLst>
                                          <p:attrName>ppt_y</p:attrName>
                                        </p:attrNameLst>
                                      </p:cBhvr>
                                      <p:tavLst>
                                        <p:tav tm="0">
                                          <p:val>
                                            <p:strVal val="0-#ppt_h/2"/>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97"/>
                                        </p:tgtEl>
                                        <p:attrNameLst>
                                          <p:attrName>style.visibility</p:attrName>
                                        </p:attrNameLst>
                                      </p:cBhvr>
                                      <p:to>
                                        <p:strVal val="visible"/>
                                      </p:to>
                                    </p:set>
                                    <p:animEffect filter="fade" transition="in">
                                      <p:cBhvr>
                                        <p:cTn dur="1000" id="30"/>
                                        <p:tgtEl>
                                          <p:spTgt spid="97"/>
                                        </p:tgtEl>
                                      </p:cBhvr>
                                    </p:animEffect>
                                    <p:anim calcmode="lin" valueType="num">
                                      <p:cBhvr>
                                        <p:cTn dur="1000" fill="hold" id="31"/>
                                        <p:tgtEl>
                                          <p:spTgt spid="97"/>
                                        </p:tgtEl>
                                        <p:attrNameLst>
                                          <p:attrName>ppt_x</p:attrName>
                                        </p:attrNameLst>
                                      </p:cBhvr>
                                      <p:tavLst>
                                        <p:tav tm="0">
                                          <p:val>
                                            <p:strVal val="#ppt_x"/>
                                          </p:val>
                                        </p:tav>
                                        <p:tav tm="100000">
                                          <p:val>
                                            <p:strVal val="#ppt_x"/>
                                          </p:val>
                                        </p:tav>
                                      </p:tavLst>
                                    </p:anim>
                                    <p:anim calcmode="lin" valueType="num">
                                      <p:cBhvr>
                                        <p:cTn dur="1000" fill="hold" id="32"/>
                                        <p:tgtEl>
                                          <p:spTgt spid="97"/>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0"/>
                                  </p:stCondLst>
                                  <p:childTnLst>
                                    <p:set>
                                      <p:cBhvr>
                                        <p:cTn dur="1" fill="hold" id="34">
                                          <p:stCondLst>
                                            <p:cond delay="0"/>
                                          </p:stCondLst>
                                        </p:cTn>
                                        <p:tgtEl>
                                          <p:spTgt spid="96"/>
                                        </p:tgtEl>
                                        <p:attrNameLst>
                                          <p:attrName>style.visibility</p:attrName>
                                        </p:attrNameLst>
                                      </p:cBhvr>
                                      <p:to>
                                        <p:strVal val="visible"/>
                                      </p:to>
                                    </p:set>
                                    <p:animEffect filter="fade" transition="in">
                                      <p:cBhvr>
                                        <p:cTn dur="1000" id="35"/>
                                        <p:tgtEl>
                                          <p:spTgt spid="96"/>
                                        </p:tgtEl>
                                      </p:cBhvr>
                                    </p:animEffect>
                                    <p:anim calcmode="lin" valueType="num">
                                      <p:cBhvr>
                                        <p:cTn dur="1000" fill="hold" id="36"/>
                                        <p:tgtEl>
                                          <p:spTgt spid="96"/>
                                        </p:tgtEl>
                                        <p:attrNameLst>
                                          <p:attrName>ppt_x</p:attrName>
                                        </p:attrNameLst>
                                      </p:cBhvr>
                                      <p:tavLst>
                                        <p:tav tm="0">
                                          <p:val>
                                            <p:strVal val="#ppt_x"/>
                                          </p:val>
                                        </p:tav>
                                        <p:tav tm="100000">
                                          <p:val>
                                            <p:strVal val="#ppt_x"/>
                                          </p:val>
                                        </p:tav>
                                      </p:tavLst>
                                    </p:anim>
                                    <p:anim calcmode="lin" valueType="num">
                                      <p:cBhvr>
                                        <p:cTn dur="1000" fill="hold" id="37"/>
                                        <p:tgtEl>
                                          <p:spTgt spid="96"/>
                                        </p:tgtEl>
                                        <p:attrNameLst>
                                          <p:attrName>ppt_y</p:attrName>
                                        </p:attrNameLst>
                                      </p:cBhvr>
                                      <p:tavLst>
                                        <p:tav tm="0">
                                          <p:val>
                                            <p:strVal val="#ppt_y+.1"/>
                                          </p:val>
                                        </p:tav>
                                        <p:tav tm="100000">
                                          <p:val>
                                            <p:strVal val="#ppt_y"/>
                                          </p:val>
                                        </p:tav>
                                      </p:tavLst>
                                    </p:anim>
                                  </p:childTnLst>
                                </p:cTn>
                              </p:par>
                              <p:par>
                                <p:cTn fill="hold" grpId="0" id="38" nodeType="withEffect" presetClass="entr" presetID="56" presetSubtype="0">
                                  <p:stCondLst>
                                    <p:cond delay="0"/>
                                  </p:stCondLst>
                                  <p:iterate type="lt">
                                    <p:tmPct val="10000"/>
                                  </p:iterate>
                                  <p:childTnLst>
                                    <p:set>
                                      <p:cBhvr>
                                        <p:cTn dur="1" fill="hold" id="39">
                                          <p:stCondLst>
                                            <p:cond delay="0"/>
                                          </p:stCondLst>
                                        </p:cTn>
                                        <p:tgtEl>
                                          <p:spTgt spid="137"/>
                                        </p:tgtEl>
                                        <p:attrNameLst>
                                          <p:attrName>style.visibility</p:attrName>
                                        </p:attrNameLst>
                                      </p:cBhvr>
                                      <p:to>
                                        <p:strVal val="visible"/>
                                      </p:to>
                                    </p:set>
                                    <p:anim by="(-#ppt_w*2)" calcmode="lin" valueType="num">
                                      <p:cBhvr rctx="PPT">
                                        <p:cTn autoRev="1" dur="500" fill="hold" id="40">
                                          <p:stCondLst>
                                            <p:cond delay="0"/>
                                          </p:stCondLst>
                                        </p:cTn>
                                        <p:tgtEl>
                                          <p:spTgt spid="137"/>
                                        </p:tgtEl>
                                        <p:attrNameLst>
                                          <p:attrName>ppt_w</p:attrName>
                                        </p:attrNameLst>
                                      </p:cBhvr>
                                    </p:anim>
                                    <p:anim by="(#ppt_w*0.50)" calcmode="lin" valueType="num">
                                      <p:cBhvr>
                                        <p:cTn autoRev="1" decel="50000" dur="500" fill="hold" id="41">
                                          <p:stCondLst>
                                            <p:cond delay="0"/>
                                          </p:stCondLst>
                                        </p:cTn>
                                        <p:tgtEl>
                                          <p:spTgt spid="137"/>
                                        </p:tgtEl>
                                        <p:attrNameLst>
                                          <p:attrName>ppt_x</p:attrName>
                                        </p:attrNameLst>
                                      </p:cBhvr>
                                    </p:anim>
                                    <p:anim calcmode="lin" from="(-#ppt_h/2)" to="(#ppt_y)" valueType="num">
                                      <p:cBhvr>
                                        <p:cTn dur="1000" fill="hold" id="42">
                                          <p:stCondLst>
                                            <p:cond delay="0"/>
                                          </p:stCondLst>
                                        </p:cTn>
                                        <p:tgtEl>
                                          <p:spTgt spid="137"/>
                                        </p:tgtEl>
                                        <p:attrNameLst>
                                          <p:attrName>ppt_y</p:attrName>
                                        </p:attrNameLst>
                                      </p:cBhvr>
                                    </p:anim>
                                    <p:animRot by="21600000">
                                      <p:cBhvr>
                                        <p:cTn dur="1000" fill="hold" id="43">
                                          <p:stCondLst>
                                            <p:cond delay="0"/>
                                          </p:stCondLst>
                                        </p:cTn>
                                        <p:tgtEl>
                                          <p:spTgt spid="137"/>
                                        </p:tgtEl>
                                        <p:attrNameLst>
                                          <p:attrName>r</p:attrName>
                                        </p:attrNameLst>
                                      </p:cBhvr>
                                    </p:animRot>
                                  </p:childTnLst>
                                </p:cTn>
                              </p:par>
                            </p:childTnLst>
                          </p:cTn>
                        </p:par>
                      </p:childTnLst>
                    </p:cTn>
                  </p:par>
                  <p:par>
                    <p:cTn fill="hold" id="44" nodeType="clickPar">
                      <p:stCondLst>
                        <p:cond delay="indefinite"/>
                      </p:stCondLst>
                      <p:childTnLst>
                        <p:par>
                          <p:cTn fill="hold" id="45" nodeType="afterGroup">
                            <p:stCondLst>
                              <p:cond delay="0"/>
                            </p:stCondLst>
                            <p:childTnLst>
                              <p:par>
                                <p:cTn fill="hold" id="46" nodeType="clickEffect" presetClass="entr" presetID="42" presetSubtype="0">
                                  <p:stCondLst>
                                    <p:cond delay="0"/>
                                  </p:stCondLst>
                                  <p:childTnLst>
                                    <p:set>
                                      <p:cBhvr>
                                        <p:cTn dur="1" fill="hold" id="47">
                                          <p:stCondLst>
                                            <p:cond delay="0"/>
                                          </p:stCondLst>
                                        </p:cTn>
                                        <p:tgtEl>
                                          <p:spTgt spid="51"/>
                                        </p:tgtEl>
                                        <p:attrNameLst>
                                          <p:attrName>style.visibility</p:attrName>
                                        </p:attrNameLst>
                                      </p:cBhvr>
                                      <p:to>
                                        <p:strVal val="visible"/>
                                      </p:to>
                                    </p:set>
                                    <p:animEffect filter="fade" transition="in">
                                      <p:cBhvr>
                                        <p:cTn dur="1000" id="48"/>
                                        <p:tgtEl>
                                          <p:spTgt spid="51"/>
                                        </p:tgtEl>
                                      </p:cBhvr>
                                    </p:animEffect>
                                    <p:anim calcmode="lin" valueType="num">
                                      <p:cBhvr>
                                        <p:cTn dur="1000" fill="hold" id="49"/>
                                        <p:tgtEl>
                                          <p:spTgt spid="51"/>
                                        </p:tgtEl>
                                        <p:attrNameLst>
                                          <p:attrName>ppt_x</p:attrName>
                                        </p:attrNameLst>
                                      </p:cBhvr>
                                      <p:tavLst>
                                        <p:tav tm="0">
                                          <p:val>
                                            <p:strVal val="#ppt_x"/>
                                          </p:val>
                                        </p:tav>
                                        <p:tav tm="100000">
                                          <p:val>
                                            <p:strVal val="#ppt_x"/>
                                          </p:val>
                                        </p:tav>
                                      </p:tavLst>
                                    </p:anim>
                                    <p:anim calcmode="lin" valueType="num">
                                      <p:cBhvr>
                                        <p:cTn dur="1000" fill="hold" id="50"/>
                                        <p:tgtEl>
                                          <p:spTgt spid="51"/>
                                        </p:tgtEl>
                                        <p:attrNameLst>
                                          <p:attrName>ppt_y</p:attrName>
                                        </p:attrNameLst>
                                      </p:cBhvr>
                                      <p:tavLst>
                                        <p:tav tm="0">
                                          <p:val>
                                            <p:strVal val="#ppt_y+.1"/>
                                          </p:val>
                                        </p:tav>
                                        <p:tav tm="100000">
                                          <p:val>
                                            <p:strVal val="#ppt_y"/>
                                          </p:val>
                                        </p:tav>
                                      </p:tavLst>
                                    </p:anim>
                                  </p:childTnLst>
                                </p:cTn>
                              </p:par>
                            </p:childTnLst>
                          </p:cTn>
                        </p:par>
                      </p:childTnLst>
                    </p:cTn>
                  </p:par>
                  <p:par>
                    <p:cTn fill="hold" id="51" nodeType="clickPar">
                      <p:stCondLst>
                        <p:cond delay="indefinite"/>
                      </p:stCondLst>
                      <p:childTnLst>
                        <p:par>
                          <p:cTn fill="hold" id="52" nodeType="afterGroup">
                            <p:stCondLst>
                              <p:cond delay="0"/>
                            </p:stCondLst>
                            <p:childTnLst>
                              <p:par>
                                <p:cTn fill="hold" grpId="0" id="53" nodeType="clickEffect" presetClass="entr" presetID="10" presetSubtype="0">
                                  <p:stCondLst>
                                    <p:cond delay="0"/>
                                  </p:stCondLst>
                                  <p:childTnLst>
                                    <p:set>
                                      <p:cBhvr>
                                        <p:cTn dur="1" fill="hold" id="54">
                                          <p:stCondLst>
                                            <p:cond delay="0"/>
                                          </p:stCondLst>
                                        </p:cTn>
                                        <p:tgtEl>
                                          <p:spTgt spid="52"/>
                                        </p:tgtEl>
                                        <p:attrNameLst>
                                          <p:attrName>style.visibility</p:attrName>
                                        </p:attrNameLst>
                                      </p:cBhvr>
                                      <p:to>
                                        <p:strVal val="visible"/>
                                      </p:to>
                                    </p:set>
                                    <p:animEffect filter="fade" transition="in">
                                      <p:cBhvr>
                                        <p:cTn dur="500" id="55"/>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13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stretch>
            <a:fillRect/>
          </a:stretch>
        </p:blipFill>
        <p:spPr>
          <a:xfrm>
            <a:off x="0" y="0"/>
            <a:ext cx="3143274" cy="6858000"/>
          </a:xfrm>
          <a:prstGeom prst="rect">
            <a:avLst/>
          </a:prstGeom>
        </p:spPr>
      </p:pic>
      <p:pic>
        <p:nvPicPr>
          <p:cNvPr id="6" name="图形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791131" y="1009650"/>
            <a:ext cx="2676525" cy="5848350"/>
          </a:xfrm>
          <a:prstGeom prst="rect">
            <a:avLst/>
          </a:prstGeom>
        </p:spPr>
      </p:pic>
      <p:grpSp>
        <p:nvGrpSpPr>
          <p:cNvPr id="4" name="组合 3"/>
          <p:cNvGrpSpPr/>
          <p:nvPr/>
        </p:nvGrpSpPr>
        <p:grpSpPr>
          <a:xfrm>
            <a:off x="3049579" y="1220053"/>
            <a:ext cx="6311543" cy="4457859"/>
            <a:chOff x="3049579" y="1220053"/>
            <a:chExt cx="6311543" cy="4457859"/>
          </a:xfrm>
        </p:grpSpPr>
        <p:sp>
          <p:nvSpPr>
            <p:cNvPr id="16" name="Freeform 9"/>
            <p:cNvSpPr/>
            <p:nvPr/>
          </p:nvSpPr>
          <p:spPr bwMode="auto">
            <a:xfrm rot="287899">
              <a:off x="3049579" y="1220053"/>
              <a:ext cx="6311543" cy="4457859"/>
            </a:xfrm>
            <a:custGeom>
              <a:gdLst>
                <a:gd fmla="*/ 1073 w 1201" name="T0"/>
                <a:gd fmla="*/ 381 h 847" name="T1"/>
                <a:gd fmla="*/ 1098 w 1201" name="T2"/>
                <a:gd fmla="*/ 180 h 847" name="T3"/>
                <a:gd fmla="*/ 1154 w 1201" name="T4"/>
                <a:gd fmla="*/ 160 h 847" name="T5"/>
                <a:gd fmla="*/ 1083 w 1201" name="T6"/>
                <a:gd fmla="*/ 155 h 847" name="T7"/>
                <a:gd fmla="*/ 1078 w 1201" name="T8"/>
                <a:gd fmla="*/ 59 h 847" name="T9"/>
                <a:gd fmla="*/ 1121 w 1201" name="T10"/>
                <a:gd fmla="*/ 79 h 847" name="T11"/>
                <a:gd fmla="*/ 1032 w 1201" name="T12"/>
                <a:gd fmla="*/ 128 h 847" name="T13"/>
                <a:gd fmla="*/ 1020 w 1201" name="T14"/>
                <a:gd fmla="*/ 60 h 847" name="T15"/>
                <a:gd fmla="*/ 1026 w 1201" name="T16"/>
                <a:gd fmla="*/ 101 h 847" name="T17"/>
                <a:gd fmla="*/ 581 w 1201" name="T18"/>
                <a:gd fmla="*/ 102 h 847" name="T19"/>
                <a:gd fmla="*/ 561 w 1201" name="T20"/>
                <a:gd fmla="*/ 5 h 847" name="T21"/>
                <a:gd fmla="*/ 588 w 1201" name="T22"/>
                <a:gd fmla="*/ 74 h 847" name="T23"/>
                <a:gd fmla="*/ 124 w 1201" name="T24"/>
                <a:gd fmla="*/ 183 h 847" name="T25"/>
                <a:gd fmla="*/ 123 w 1201" name="T26"/>
                <a:gd fmla="*/ 141 h 847" name="T27"/>
                <a:gd fmla="*/ 123 w 1201" name="T28"/>
                <a:gd fmla="*/ 210 h 847" name="T29"/>
                <a:gd fmla="*/ 27 w 1201" name="T30"/>
                <a:gd fmla="*/ 178 h 847" name="T31"/>
                <a:gd fmla="*/ 65 w 1201" name="T32"/>
                <a:gd fmla="*/ 150 h 847" name="T33"/>
                <a:gd fmla="*/ 78 w 1201" name="T34"/>
                <a:gd fmla="*/ 246 h 847" name="T35"/>
                <a:gd fmla="*/ 9 w 1201" name="T36"/>
                <a:gd fmla="*/ 263 h 847" name="T37"/>
                <a:gd fmla="*/ 67 w 1201" name="T38"/>
                <a:gd fmla="*/ 273 h 847" name="T39"/>
                <a:gd fmla="*/ 128 w 1201" name="T40"/>
                <a:gd fmla="*/ 466 h 847" name="T41"/>
                <a:gd fmla="*/ 103 w 1201" name="T42"/>
                <a:gd fmla="*/ 667 h 847" name="T43"/>
                <a:gd fmla="*/ 47 w 1201" name="T44"/>
                <a:gd fmla="*/ 687 h 847" name="T45"/>
                <a:gd fmla="*/ 118 w 1201" name="T46"/>
                <a:gd fmla="*/ 691 h 847" name="T47"/>
                <a:gd fmla="*/ 123 w 1201" name="T48"/>
                <a:gd fmla="*/ 788 h 847" name="T49"/>
                <a:gd fmla="*/ 80 w 1201" name="T50"/>
                <a:gd fmla="*/ 767 h 847" name="T51"/>
                <a:gd fmla="*/ 169 w 1201" name="T52"/>
                <a:gd fmla="*/ 719 h 847" name="T53"/>
                <a:gd fmla="*/ 181 w 1201" name="T54"/>
                <a:gd fmla="*/ 787 h 847" name="T55"/>
                <a:gd fmla="*/ 174 w 1201" name="T56"/>
                <a:gd fmla="*/ 745 h 847" name="T57"/>
                <a:gd fmla="*/ 620 w 1201" name="T58"/>
                <a:gd fmla="*/ 745 h 847" name="T59"/>
                <a:gd fmla="*/ 640 w 1201" name="T60"/>
                <a:gd fmla="*/ 842 h 847" name="T61"/>
                <a:gd fmla="*/ 613 w 1201" name="T62"/>
                <a:gd fmla="*/ 773 h 847" name="T63"/>
                <a:gd fmla="*/ 1077 w 1201" name="T64"/>
                <a:gd fmla="*/ 664 h 847" name="T65"/>
                <a:gd fmla="*/ 1078 w 1201" name="T66"/>
                <a:gd fmla="*/ 706 h 847" name="T67"/>
                <a:gd fmla="*/ 1078 w 1201" name="T68"/>
                <a:gd fmla="*/ 637 h 847" name="T69"/>
                <a:gd fmla="*/ 1174 w 1201" name="T70"/>
                <a:gd fmla="*/ 669 h 847" name="T71"/>
                <a:gd fmla="*/ 1136 w 1201" name="T72"/>
                <a:gd fmla="*/ 697 h 847" name="T73"/>
                <a:gd fmla="*/ 1123 w 1201" name="T74"/>
                <a:gd fmla="*/ 601 h 847" name="T75"/>
                <a:gd fmla="*/ 1192 w 1201" name="T76"/>
                <a:gd fmla="*/ 583 h 847" name="T77"/>
                <a:gd fmla="*/ 1134 w 1201" name="T78"/>
                <a:gd fmla="*/ 574 h 847" name="T79"/>
                <a:gd fmla="*/ 1073 w 1201" name="T80"/>
                <a:gd fmla="*/ 381 h 84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46" w="1201">
                  <a:moveTo>
                    <a:pt x="1073" y="381"/>
                  </a:moveTo>
                  <a:cubicBezTo>
                    <a:pt x="1065" y="291"/>
                    <a:pt x="1086" y="211"/>
                    <a:pt x="1098" y="180"/>
                  </a:cubicBezTo>
                  <a:cubicBezTo>
                    <a:pt x="1111" y="149"/>
                    <a:pt x="1153" y="130"/>
                    <a:pt x="1154" y="160"/>
                  </a:cubicBezTo>
                  <a:cubicBezTo>
                    <a:pt x="1154" y="191"/>
                    <a:pt x="1097" y="173"/>
                    <a:pt x="1083" y="155"/>
                  </a:cubicBezTo>
                  <a:cubicBezTo>
                    <a:pt x="1061" y="129"/>
                    <a:pt x="1059" y="109"/>
                    <a:pt x="1078" y="59"/>
                  </a:cubicBezTo>
                  <a:cubicBezTo>
                    <a:pt x="1098" y="9"/>
                    <a:pt x="1140" y="32"/>
                    <a:pt x="1121" y="79"/>
                  </a:cubicBezTo>
                  <a:cubicBezTo>
                    <a:pt x="1102" y="127"/>
                    <a:pt x="1061" y="141"/>
                    <a:pt x="1032" y="128"/>
                  </a:cubicBezTo>
                  <a:cubicBezTo>
                    <a:pt x="991" y="99"/>
                    <a:pt x="1003" y="61"/>
                    <a:pt x="1020" y="60"/>
                  </a:cubicBezTo>
                  <a:cubicBezTo>
                    <a:pt x="1032" y="60"/>
                    <a:pt x="1048" y="74"/>
                    <a:pt x="1026" y="101"/>
                  </a:cubicBezTo>
                  <a:cubicBezTo>
                    <a:pt x="958" y="209"/>
                    <a:pt x="677" y="155"/>
                    <a:pt x="581" y="102"/>
                  </a:cubicBezTo>
                  <a:cubicBezTo>
                    <a:pt x="510" y="63"/>
                    <a:pt x="533" y="11"/>
                    <a:pt x="561" y="5"/>
                  </a:cubicBezTo>
                  <a:cubicBezTo>
                    <a:pt x="585" y="0"/>
                    <a:pt x="613" y="19"/>
                    <a:pt x="588" y="74"/>
                  </a:cubicBezTo>
                  <a:cubicBezTo>
                    <a:pt x="564" y="141"/>
                    <a:pt x="224" y="291"/>
                    <a:pt x="124" y="183"/>
                  </a:cubicBezTo>
                  <a:cubicBezTo>
                    <a:pt x="98" y="160"/>
                    <a:pt x="111" y="143"/>
                    <a:pt x="123" y="141"/>
                  </a:cubicBezTo>
                  <a:cubicBezTo>
                    <a:pt x="140" y="139"/>
                    <a:pt x="158" y="174"/>
                    <a:pt x="123" y="210"/>
                  </a:cubicBezTo>
                  <a:cubicBezTo>
                    <a:pt x="97" y="228"/>
                    <a:pt x="54" y="222"/>
                    <a:pt x="27" y="178"/>
                  </a:cubicBezTo>
                  <a:cubicBezTo>
                    <a:pt x="0" y="134"/>
                    <a:pt x="37" y="104"/>
                    <a:pt x="65" y="150"/>
                  </a:cubicBezTo>
                  <a:cubicBezTo>
                    <a:pt x="93" y="196"/>
                    <a:pt x="95" y="216"/>
                    <a:pt x="78" y="246"/>
                  </a:cubicBezTo>
                  <a:cubicBezTo>
                    <a:pt x="67" y="265"/>
                    <a:pt x="15" y="293"/>
                    <a:pt x="9" y="263"/>
                  </a:cubicBezTo>
                  <a:cubicBezTo>
                    <a:pt x="4" y="234"/>
                    <a:pt x="49" y="245"/>
                    <a:pt x="67" y="273"/>
                  </a:cubicBezTo>
                  <a:cubicBezTo>
                    <a:pt x="85" y="301"/>
                    <a:pt x="121" y="391"/>
                    <a:pt x="128" y="466"/>
                  </a:cubicBezTo>
                  <a:cubicBezTo>
                    <a:pt x="135" y="544"/>
                    <a:pt x="115" y="636"/>
                    <a:pt x="103" y="667"/>
                  </a:cubicBezTo>
                  <a:cubicBezTo>
                    <a:pt x="90" y="697"/>
                    <a:pt x="48" y="716"/>
                    <a:pt x="47" y="687"/>
                  </a:cubicBezTo>
                  <a:cubicBezTo>
                    <a:pt x="47" y="656"/>
                    <a:pt x="104" y="674"/>
                    <a:pt x="118" y="691"/>
                  </a:cubicBezTo>
                  <a:cubicBezTo>
                    <a:pt x="140" y="718"/>
                    <a:pt x="142" y="737"/>
                    <a:pt x="123" y="788"/>
                  </a:cubicBezTo>
                  <a:cubicBezTo>
                    <a:pt x="103" y="838"/>
                    <a:pt x="61" y="815"/>
                    <a:pt x="80" y="767"/>
                  </a:cubicBezTo>
                  <a:cubicBezTo>
                    <a:pt x="99" y="719"/>
                    <a:pt x="140" y="706"/>
                    <a:pt x="169" y="719"/>
                  </a:cubicBezTo>
                  <a:cubicBezTo>
                    <a:pt x="210" y="748"/>
                    <a:pt x="198" y="786"/>
                    <a:pt x="181" y="787"/>
                  </a:cubicBezTo>
                  <a:cubicBezTo>
                    <a:pt x="169" y="787"/>
                    <a:pt x="153" y="773"/>
                    <a:pt x="174" y="745"/>
                  </a:cubicBezTo>
                  <a:cubicBezTo>
                    <a:pt x="243" y="638"/>
                    <a:pt x="524" y="692"/>
                    <a:pt x="620" y="745"/>
                  </a:cubicBezTo>
                  <a:cubicBezTo>
                    <a:pt x="691" y="784"/>
                    <a:pt x="668" y="836"/>
                    <a:pt x="640" y="842"/>
                  </a:cubicBezTo>
                  <a:cubicBezTo>
                    <a:pt x="616" y="847"/>
                    <a:pt x="588" y="828"/>
                    <a:pt x="613" y="773"/>
                  </a:cubicBezTo>
                  <a:cubicBezTo>
                    <a:pt x="637" y="706"/>
                    <a:pt x="977" y="555"/>
                    <a:pt x="1077" y="664"/>
                  </a:cubicBezTo>
                  <a:cubicBezTo>
                    <a:pt x="1103" y="687"/>
                    <a:pt x="1090" y="704"/>
                    <a:pt x="1078" y="706"/>
                  </a:cubicBezTo>
                  <a:cubicBezTo>
                    <a:pt x="1061" y="708"/>
                    <a:pt x="1043" y="673"/>
                    <a:pt x="1078" y="637"/>
                  </a:cubicBezTo>
                  <a:cubicBezTo>
                    <a:pt x="1104" y="619"/>
                    <a:pt x="1147" y="625"/>
                    <a:pt x="1174" y="669"/>
                  </a:cubicBezTo>
                  <a:cubicBezTo>
                    <a:pt x="1201" y="713"/>
                    <a:pt x="1164" y="743"/>
                    <a:pt x="1136" y="697"/>
                  </a:cubicBezTo>
                  <a:cubicBezTo>
                    <a:pt x="1108" y="650"/>
                    <a:pt x="1106" y="631"/>
                    <a:pt x="1123" y="601"/>
                  </a:cubicBezTo>
                  <a:cubicBezTo>
                    <a:pt x="1134" y="582"/>
                    <a:pt x="1186" y="554"/>
                    <a:pt x="1192" y="583"/>
                  </a:cubicBezTo>
                  <a:cubicBezTo>
                    <a:pt x="1197" y="613"/>
                    <a:pt x="1152" y="602"/>
                    <a:pt x="1134" y="574"/>
                  </a:cubicBezTo>
                  <a:cubicBezTo>
                    <a:pt x="1116" y="546"/>
                    <a:pt x="1080" y="458"/>
                    <a:pt x="1073" y="381"/>
                  </a:cubicBezTo>
                  <a:close/>
                </a:path>
              </a:pathLst>
            </a:custGeom>
            <a:solidFill>
              <a:srgbClr val="CEE0D9"/>
            </a:solidFill>
            <a:ln cap="flat" w="22225">
              <a:solidFill>
                <a:srgbClr val="603811"/>
              </a:solidFill>
              <a:prstDash val="solid"/>
              <a:miter lim="800000"/>
            </a:ln>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sp>
          <p:nvSpPr>
            <p:cNvPr id="17" name="Freeform 10"/>
            <p:cNvSpPr/>
            <p:nvPr/>
          </p:nvSpPr>
          <p:spPr bwMode="auto">
            <a:xfrm rot="287899">
              <a:off x="3681101" y="2002152"/>
              <a:ext cx="5008477" cy="2878503"/>
            </a:xfrm>
            <a:custGeom>
              <a:gdLst>
                <a:gd fmla="*/ 459 w 953" name="T0"/>
                <a:gd fmla="*/ 0 h 547" name="T1"/>
                <a:gd fmla="*/ 0 w 953" name="T2"/>
                <a:gd fmla="*/ 105 h 547" name="T3"/>
                <a:gd fmla="*/ 39 w 953" name="T4"/>
                <a:gd fmla="*/ 529 h 547" name="T5"/>
                <a:gd fmla="*/ 503 w 953" name="T6"/>
                <a:gd fmla="*/ 547 h 547" name="T7"/>
                <a:gd fmla="*/ 953 w 953" name="T8"/>
                <a:gd fmla="*/ 435 h 547" name="T9"/>
                <a:gd fmla="*/ 920 w 953" name="T10"/>
                <a:gd fmla="*/ 20 h 547" name="T11"/>
                <a:gd fmla="*/ 459 w 953" name="T12"/>
                <a:gd fmla="*/ 0 h 547" name="T13"/>
              </a:gdLst>
              <a:cxnLst>
                <a:cxn ang="0">
                  <a:pos x="T0" y="T1"/>
                </a:cxn>
                <a:cxn ang="0">
                  <a:pos x="T2" y="T3"/>
                </a:cxn>
                <a:cxn ang="0">
                  <a:pos x="T4" y="T5"/>
                </a:cxn>
                <a:cxn ang="0">
                  <a:pos x="T6" y="T7"/>
                </a:cxn>
                <a:cxn ang="0">
                  <a:pos x="T8" y="T9"/>
                </a:cxn>
                <a:cxn ang="0">
                  <a:pos x="T10" y="T11"/>
                </a:cxn>
                <a:cxn ang="0">
                  <a:pos x="T12" y="T13"/>
                </a:cxn>
              </a:cxnLst>
              <a:rect b="b" l="0" r="r" t="0"/>
              <a:pathLst>
                <a:path h="547" w="953">
                  <a:moveTo>
                    <a:pt x="459" y="0"/>
                  </a:moveTo>
                  <a:cubicBezTo>
                    <a:pt x="440" y="31"/>
                    <a:pt x="290" y="169"/>
                    <a:pt x="0" y="105"/>
                  </a:cubicBezTo>
                  <a:cubicBezTo>
                    <a:pt x="0" y="105"/>
                    <a:pt x="104" y="436"/>
                    <a:pt x="39" y="529"/>
                  </a:cubicBezTo>
                  <a:cubicBezTo>
                    <a:pt x="39" y="529"/>
                    <a:pt x="323" y="413"/>
                    <a:pt x="503" y="547"/>
                  </a:cubicBezTo>
                  <a:cubicBezTo>
                    <a:pt x="503" y="547"/>
                    <a:pt x="689" y="405"/>
                    <a:pt x="953" y="435"/>
                  </a:cubicBezTo>
                  <a:cubicBezTo>
                    <a:pt x="953" y="435"/>
                    <a:pt x="833" y="216"/>
                    <a:pt x="920" y="20"/>
                  </a:cubicBezTo>
                  <a:cubicBezTo>
                    <a:pt x="920" y="20"/>
                    <a:pt x="603" y="159"/>
                    <a:pt x="459" y="0"/>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sp>
          <p:nvSpPr>
            <p:cNvPr id="18" name="Freeform 11"/>
            <p:cNvSpPr/>
            <p:nvPr/>
          </p:nvSpPr>
          <p:spPr bwMode="auto">
            <a:xfrm rot="287899">
              <a:off x="3659786" y="1980772"/>
              <a:ext cx="5055505" cy="2915733"/>
            </a:xfrm>
            <a:custGeom>
              <a:gdLst>
                <a:gd fmla="*/ 459 w 962" name="T0"/>
                <a:gd fmla="*/ 4 h 554" name="T1"/>
                <a:gd fmla="*/ 335 w 962" name="T2"/>
                <a:gd fmla="*/ 90 h 554" name="T3"/>
                <a:gd fmla="*/ 7 w 962" name="T4"/>
                <a:gd fmla="*/ 107 h 554" name="T5"/>
                <a:gd fmla="*/ 1 w 962" name="T6"/>
                <a:gd fmla="*/ 110 h 554" name="T7"/>
                <a:gd fmla="*/ 43 w 962" name="T8"/>
                <a:gd fmla="*/ 283 h 554" name="T9"/>
                <a:gd fmla="*/ 60 w 962" name="T10"/>
                <a:gd fmla="*/ 426 h 554" name="T11"/>
                <a:gd fmla="*/ 39 w 962" name="T12"/>
                <a:gd fmla="*/ 533 h 554" name="T13"/>
                <a:gd fmla="*/ 45 w 962" name="T14"/>
                <a:gd fmla="*/ 535 h 554" name="T15"/>
                <a:gd fmla="*/ 205 w 962" name="T16"/>
                <a:gd fmla="*/ 494 h 554" name="T17"/>
                <a:gd fmla="*/ 504 w 962" name="T18"/>
                <a:gd fmla="*/ 553 h 554" name="T19"/>
                <a:gd fmla="*/ 510 w 962" name="T20"/>
                <a:gd fmla="*/ 553 h 554" name="T21"/>
                <a:gd fmla="*/ 631 w 962" name="T22"/>
                <a:gd fmla="*/ 487 h 554" name="T23"/>
                <a:gd fmla="*/ 956 w 962" name="T24"/>
                <a:gd fmla="*/ 441 h 554" name="T25"/>
                <a:gd fmla="*/ 961 w 962" name="T26"/>
                <a:gd fmla="*/ 437 h 554" name="T27"/>
                <a:gd fmla="*/ 927 w 962" name="T28"/>
                <a:gd fmla="*/ 25 h 554" name="T29"/>
                <a:gd fmla="*/ 922 w 962" name="T30"/>
                <a:gd fmla="*/ 23 h 554" name="T31"/>
                <a:gd fmla="*/ 752 w 962" name="T32"/>
                <a:gd fmla="*/ 71 h 554" name="T33"/>
                <a:gd fmla="*/ 467 w 962" name="T34"/>
                <a:gd fmla="*/ 3 h 554" name="T35"/>
                <a:gd fmla="*/ 460 w 962" name="T36"/>
                <a:gd fmla="*/ 6 h 554" name="T37"/>
                <a:gd fmla="*/ 882 w 962" name="T38"/>
                <a:gd fmla="*/ 43 h 554" name="T39"/>
                <a:gd fmla="*/ 925 w 962" name="T40"/>
                <a:gd fmla="*/ 26 h 554" name="T41"/>
                <a:gd fmla="*/ 920 w 962" name="T42"/>
                <a:gd fmla="*/ 24 h 554" name="T43"/>
                <a:gd fmla="*/ 954 w 962" name="T44"/>
                <a:gd fmla="*/ 440 h 554" name="T45"/>
                <a:gd fmla="*/ 959 w 962" name="T46"/>
                <a:gd fmla="*/ 436 h 554" name="T47"/>
                <a:gd fmla="*/ 529 w 962" name="T48"/>
                <a:gd fmla="*/ 534 h 554" name="T49"/>
                <a:gd fmla="*/ 511 w 962" name="T50"/>
                <a:gd fmla="*/ 545 h 554" name="T51"/>
                <a:gd fmla="*/ 507 w 962" name="T52"/>
                <a:gd fmla="*/ 548 h 554" name="T53"/>
                <a:gd fmla="*/ 506 w 962" name="T54"/>
                <a:gd fmla="*/ 546 h 554" name="T55"/>
                <a:gd fmla="*/ 453 w 962" name="T56"/>
                <a:gd fmla="*/ 516 h 554" name="T57"/>
                <a:gd fmla="*/ 395 w 962" name="T58"/>
                <a:gd fmla="*/ 496 h 554" name="T59"/>
                <a:gd fmla="*/ 171 w 962" name="T60"/>
                <a:gd fmla="*/ 495 h 554" name="T61"/>
                <a:gd fmla="*/ 41 w 962" name="T62"/>
                <a:gd fmla="*/ 531 h 554" name="T63"/>
                <a:gd fmla="*/ 47 w 962" name="T64"/>
                <a:gd fmla="*/ 533 h 554" name="T65"/>
                <a:gd fmla="*/ 63 w 962" name="T66"/>
                <a:gd fmla="*/ 353 h 554" name="T67"/>
                <a:gd fmla="*/ 21 w 962" name="T68"/>
                <a:gd fmla="*/ 152 h 554" name="T69"/>
                <a:gd fmla="*/ 8 w 962" name="T70"/>
                <a:gd fmla="*/ 108 h 554" name="T71"/>
                <a:gd fmla="*/ 2 w 962" name="T72"/>
                <a:gd fmla="*/ 111 h 554" name="T73"/>
                <a:gd fmla="*/ 335 w 962" name="T74"/>
                <a:gd fmla="*/ 95 h 554" name="T75"/>
                <a:gd fmla="*/ 467 w 962" name="T76"/>
                <a:gd fmla="*/ 4 h 554" name="T77"/>
                <a:gd fmla="*/ 459 w 962" name="T78"/>
                <a:gd fmla="*/ 4 h 55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54" w="962">
                  <a:moveTo>
                    <a:pt x="459" y="4"/>
                  </a:moveTo>
                  <a:cubicBezTo>
                    <a:pt x="434" y="45"/>
                    <a:pt x="378" y="72"/>
                    <a:pt x="335" y="90"/>
                  </a:cubicBezTo>
                  <a:cubicBezTo>
                    <a:pt x="231" y="132"/>
                    <a:pt x="115" y="130"/>
                    <a:pt x="7" y="107"/>
                  </a:cubicBezTo>
                  <a:cubicBezTo>
                    <a:pt x="5" y="106"/>
                    <a:pt x="0" y="107"/>
                    <a:pt x="1" y="110"/>
                  </a:cubicBezTo>
                  <a:cubicBezTo>
                    <a:pt x="18" y="167"/>
                    <a:pt x="32" y="224"/>
                    <a:pt x="43" y="283"/>
                  </a:cubicBezTo>
                  <a:cubicBezTo>
                    <a:pt x="52" y="330"/>
                    <a:pt x="59" y="378"/>
                    <a:pt x="60" y="426"/>
                  </a:cubicBezTo>
                  <a:cubicBezTo>
                    <a:pt x="61" y="461"/>
                    <a:pt x="60" y="502"/>
                    <a:pt x="39" y="533"/>
                  </a:cubicBezTo>
                  <a:cubicBezTo>
                    <a:pt x="37" y="536"/>
                    <a:pt x="43" y="535"/>
                    <a:pt x="45" y="535"/>
                  </a:cubicBezTo>
                  <a:cubicBezTo>
                    <a:pt x="95" y="514"/>
                    <a:pt x="151" y="502"/>
                    <a:pt x="205" y="494"/>
                  </a:cubicBezTo>
                  <a:cubicBezTo>
                    <a:pt x="308" y="480"/>
                    <a:pt x="418" y="490"/>
                    <a:pt x="504" y="553"/>
                  </a:cubicBezTo>
                  <a:cubicBezTo>
                    <a:pt x="506" y="554"/>
                    <a:pt x="509" y="554"/>
                    <a:pt x="510" y="553"/>
                  </a:cubicBezTo>
                  <a:cubicBezTo>
                    <a:pt x="546" y="525"/>
                    <a:pt x="589" y="504"/>
                    <a:pt x="631" y="487"/>
                  </a:cubicBezTo>
                  <a:cubicBezTo>
                    <a:pt x="734" y="445"/>
                    <a:pt x="845" y="429"/>
                    <a:pt x="956" y="441"/>
                  </a:cubicBezTo>
                  <a:cubicBezTo>
                    <a:pt x="958" y="441"/>
                    <a:pt x="962" y="440"/>
                    <a:pt x="961" y="437"/>
                  </a:cubicBezTo>
                  <a:cubicBezTo>
                    <a:pt x="894" y="315"/>
                    <a:pt x="872" y="153"/>
                    <a:pt x="927" y="25"/>
                  </a:cubicBezTo>
                  <a:cubicBezTo>
                    <a:pt x="929" y="21"/>
                    <a:pt x="924" y="22"/>
                    <a:pt x="922" y="23"/>
                  </a:cubicBezTo>
                  <a:cubicBezTo>
                    <a:pt x="868" y="46"/>
                    <a:pt x="810" y="61"/>
                    <a:pt x="752" y="71"/>
                  </a:cubicBezTo>
                  <a:cubicBezTo>
                    <a:pt x="653" y="86"/>
                    <a:pt x="539" y="81"/>
                    <a:pt x="467" y="3"/>
                  </a:cubicBezTo>
                  <a:cubicBezTo>
                    <a:pt x="465" y="0"/>
                    <a:pt x="457" y="3"/>
                    <a:pt x="460" y="6"/>
                  </a:cubicBezTo>
                  <a:cubicBezTo>
                    <a:pt x="565" y="120"/>
                    <a:pt x="751" y="87"/>
                    <a:pt x="882" y="43"/>
                  </a:cubicBezTo>
                  <a:cubicBezTo>
                    <a:pt x="896" y="38"/>
                    <a:pt x="911" y="32"/>
                    <a:pt x="925" y="26"/>
                  </a:cubicBezTo>
                  <a:cubicBezTo>
                    <a:pt x="924" y="26"/>
                    <a:pt x="922" y="25"/>
                    <a:pt x="920" y="24"/>
                  </a:cubicBezTo>
                  <a:cubicBezTo>
                    <a:pt x="864" y="155"/>
                    <a:pt x="887" y="317"/>
                    <a:pt x="954" y="440"/>
                  </a:cubicBezTo>
                  <a:cubicBezTo>
                    <a:pt x="955" y="439"/>
                    <a:pt x="957" y="438"/>
                    <a:pt x="959" y="436"/>
                  </a:cubicBezTo>
                  <a:cubicBezTo>
                    <a:pt x="810" y="420"/>
                    <a:pt x="656" y="454"/>
                    <a:pt x="529" y="534"/>
                  </a:cubicBezTo>
                  <a:cubicBezTo>
                    <a:pt x="523" y="537"/>
                    <a:pt x="517" y="542"/>
                    <a:pt x="511" y="545"/>
                  </a:cubicBezTo>
                  <a:cubicBezTo>
                    <a:pt x="510" y="546"/>
                    <a:pt x="508" y="548"/>
                    <a:pt x="507" y="548"/>
                  </a:cubicBezTo>
                  <a:cubicBezTo>
                    <a:pt x="500" y="550"/>
                    <a:pt x="514" y="550"/>
                    <a:pt x="506" y="546"/>
                  </a:cubicBezTo>
                  <a:cubicBezTo>
                    <a:pt x="488" y="538"/>
                    <a:pt x="471" y="524"/>
                    <a:pt x="453" y="516"/>
                  </a:cubicBezTo>
                  <a:cubicBezTo>
                    <a:pt x="434" y="507"/>
                    <a:pt x="415" y="501"/>
                    <a:pt x="395" y="496"/>
                  </a:cubicBezTo>
                  <a:cubicBezTo>
                    <a:pt x="322" y="478"/>
                    <a:pt x="245" y="481"/>
                    <a:pt x="171" y="495"/>
                  </a:cubicBezTo>
                  <a:cubicBezTo>
                    <a:pt x="127" y="503"/>
                    <a:pt x="83" y="514"/>
                    <a:pt x="41" y="531"/>
                  </a:cubicBezTo>
                  <a:cubicBezTo>
                    <a:pt x="43" y="532"/>
                    <a:pt x="45" y="532"/>
                    <a:pt x="47" y="533"/>
                  </a:cubicBezTo>
                  <a:cubicBezTo>
                    <a:pt x="80" y="484"/>
                    <a:pt x="70" y="409"/>
                    <a:pt x="63" y="353"/>
                  </a:cubicBezTo>
                  <a:cubicBezTo>
                    <a:pt x="54" y="285"/>
                    <a:pt x="39" y="218"/>
                    <a:pt x="21" y="152"/>
                  </a:cubicBezTo>
                  <a:cubicBezTo>
                    <a:pt x="17" y="137"/>
                    <a:pt x="13" y="123"/>
                    <a:pt x="8" y="108"/>
                  </a:cubicBezTo>
                  <a:cubicBezTo>
                    <a:pt x="6" y="109"/>
                    <a:pt x="4" y="110"/>
                    <a:pt x="2" y="111"/>
                  </a:cubicBezTo>
                  <a:cubicBezTo>
                    <a:pt x="112" y="135"/>
                    <a:pt x="229" y="137"/>
                    <a:pt x="335" y="95"/>
                  </a:cubicBezTo>
                  <a:cubicBezTo>
                    <a:pt x="381" y="77"/>
                    <a:pt x="439" y="48"/>
                    <a:pt x="467" y="4"/>
                  </a:cubicBezTo>
                  <a:cubicBezTo>
                    <a:pt x="469" y="1"/>
                    <a:pt x="461" y="1"/>
                    <a:pt x="459"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grpSp>
      <p:grpSp>
        <p:nvGrpSpPr>
          <p:cNvPr id="49" name="组合 48"/>
          <p:cNvGrpSpPr/>
          <p:nvPr/>
        </p:nvGrpSpPr>
        <p:grpSpPr>
          <a:xfrm>
            <a:off x="7733117" y="1009650"/>
            <a:ext cx="1195387" cy="1185863"/>
            <a:chOff x="7272338" y="868363"/>
            <a:chExt cx="1195387" cy="1185863"/>
          </a:xfrm>
        </p:grpSpPr>
        <p:sp>
          <p:nvSpPr>
            <p:cNvPr id="22" name="Freeform 15"/>
            <p:cNvSpPr/>
            <p:nvPr/>
          </p:nvSpPr>
          <p:spPr bwMode="auto">
            <a:xfrm>
              <a:off x="7272338" y="868363"/>
              <a:ext cx="992187" cy="925513"/>
            </a:xfrm>
            <a:custGeom>
              <a:gdLst>
                <a:gd fmla="*/ 233 w 233" name="T0"/>
                <a:gd fmla="*/ 96 h 217" name="T1"/>
                <a:gd fmla="*/ 170 w 233" name="T2"/>
                <a:gd fmla="*/ 71 h 217" name="T3"/>
                <a:gd fmla="*/ 24 w 233" name="T4"/>
                <a:gd fmla="*/ 73 h 217" name="T5"/>
                <a:gd fmla="*/ 82 w 233" name="T6"/>
                <a:gd fmla="*/ 198 h 217" name="T7"/>
                <a:gd fmla="*/ 233 w 233" name="T8"/>
                <a:gd fmla="*/ 96 h 217" name="T9"/>
              </a:gdLst>
              <a:cxnLst>
                <a:cxn ang="0">
                  <a:pos x="T0" y="T1"/>
                </a:cxn>
                <a:cxn ang="0">
                  <a:pos x="T2" y="T3"/>
                </a:cxn>
                <a:cxn ang="0">
                  <a:pos x="T4" y="T5"/>
                </a:cxn>
                <a:cxn ang="0">
                  <a:pos x="T6" y="T7"/>
                </a:cxn>
                <a:cxn ang="0">
                  <a:pos x="T8" y="T9"/>
                </a:cxn>
              </a:cxnLst>
              <a:rect b="b" l="0" r="r" t="0"/>
              <a:pathLst>
                <a:path h="216" w="233">
                  <a:moveTo>
                    <a:pt x="233" y="96"/>
                  </a:moveTo>
                  <a:cubicBezTo>
                    <a:pt x="233" y="96"/>
                    <a:pt x="202" y="95"/>
                    <a:pt x="170" y="71"/>
                  </a:cubicBezTo>
                  <a:cubicBezTo>
                    <a:pt x="137" y="47"/>
                    <a:pt x="48" y="0"/>
                    <a:pt x="24" y="73"/>
                  </a:cubicBezTo>
                  <a:cubicBezTo>
                    <a:pt x="4" y="133"/>
                    <a:pt x="0" y="180"/>
                    <a:pt x="82" y="198"/>
                  </a:cubicBezTo>
                  <a:cubicBezTo>
                    <a:pt x="163" y="217"/>
                    <a:pt x="225" y="150"/>
                    <a:pt x="233" y="96"/>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6"/>
            <p:cNvSpPr/>
            <p:nvPr/>
          </p:nvSpPr>
          <p:spPr bwMode="auto">
            <a:xfrm>
              <a:off x="7272338" y="877888"/>
              <a:ext cx="987425" cy="920750"/>
            </a:xfrm>
            <a:custGeom>
              <a:gdLst>
                <a:gd fmla="*/ 232 w 232" name="T0"/>
                <a:gd fmla="*/ 95 h 216" name="T1"/>
                <a:gd fmla="*/ 169 w 232" name="T2"/>
                <a:gd fmla="*/ 70 h 216" name="T3"/>
                <a:gd fmla="*/ 24 w 232" name="T4"/>
                <a:gd fmla="*/ 72 h 216" name="T5"/>
                <a:gd fmla="*/ 81 w 232" name="T6"/>
                <a:gd fmla="*/ 198 h 216" name="T7"/>
                <a:gd fmla="*/ 232 w 232" name="T8"/>
                <a:gd fmla="*/ 95 h 216" name="T9"/>
              </a:gdLst>
              <a:cxnLst>
                <a:cxn ang="0">
                  <a:pos x="T0" y="T1"/>
                </a:cxn>
                <a:cxn ang="0">
                  <a:pos x="T2" y="T3"/>
                </a:cxn>
                <a:cxn ang="0">
                  <a:pos x="T4" y="T5"/>
                </a:cxn>
                <a:cxn ang="0">
                  <a:pos x="T6" y="T7"/>
                </a:cxn>
                <a:cxn ang="0">
                  <a:pos x="T8" y="T9"/>
                </a:cxn>
              </a:cxnLst>
              <a:rect b="b" l="0" r="r" t="0"/>
              <a:pathLst>
                <a:path h="216" w="231">
                  <a:moveTo>
                    <a:pt x="232" y="95"/>
                  </a:moveTo>
                  <a:cubicBezTo>
                    <a:pt x="232" y="95"/>
                    <a:pt x="202" y="94"/>
                    <a:pt x="169" y="70"/>
                  </a:cubicBezTo>
                  <a:cubicBezTo>
                    <a:pt x="137" y="47"/>
                    <a:pt x="48" y="0"/>
                    <a:pt x="24" y="72"/>
                  </a:cubicBezTo>
                  <a:cubicBezTo>
                    <a:pt x="4" y="133"/>
                    <a:pt x="0" y="179"/>
                    <a:pt x="81" y="198"/>
                  </a:cubicBezTo>
                  <a:cubicBezTo>
                    <a:pt x="163" y="216"/>
                    <a:pt x="225" y="149"/>
                    <a:pt x="232" y="95"/>
                  </a:cubicBezTo>
                  <a:close/>
                </a:path>
              </a:pathLst>
            </a:custGeom>
            <a:noFill/>
            <a:ln cap="flat" w="174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7"/>
            <p:cNvSpPr/>
            <p:nvPr/>
          </p:nvSpPr>
          <p:spPr bwMode="auto">
            <a:xfrm>
              <a:off x="7488238" y="1146175"/>
              <a:ext cx="68262" cy="63500"/>
            </a:xfrm>
            <a:custGeom>
              <a:gdLst>
                <a:gd fmla="*/ 2 w 16" name="T0"/>
                <a:gd fmla="*/ 4 h 15" name="T1"/>
                <a:gd fmla="*/ 5 w 16" name="T2"/>
                <a:gd fmla="*/ 14 h 15" name="T3"/>
                <a:gd fmla="*/ 14 w 16" name="T4"/>
                <a:gd fmla="*/ 10 h 15" name="T5"/>
                <a:gd fmla="*/ 11 w 16" name="T6"/>
                <a:gd fmla="*/ 1 h 15" name="T7"/>
                <a:gd fmla="*/ 2 w 16" name="T8"/>
                <a:gd fmla="*/ 4 h 15" name="T9"/>
              </a:gdLst>
              <a:cxnLst>
                <a:cxn ang="0">
                  <a:pos x="T0" y="T1"/>
                </a:cxn>
                <a:cxn ang="0">
                  <a:pos x="T2" y="T3"/>
                </a:cxn>
                <a:cxn ang="0">
                  <a:pos x="T4" y="T5"/>
                </a:cxn>
                <a:cxn ang="0">
                  <a:pos x="T6" y="T7"/>
                </a:cxn>
                <a:cxn ang="0">
                  <a:pos x="T8" y="T9"/>
                </a:cxn>
              </a:cxnLst>
              <a:rect b="b" l="0" r="r" t="0"/>
              <a:pathLst>
                <a:path h="15" w="16">
                  <a:moveTo>
                    <a:pt x="2" y="4"/>
                  </a:moveTo>
                  <a:cubicBezTo>
                    <a:pt x="0" y="8"/>
                    <a:pt x="2" y="12"/>
                    <a:pt x="5" y="14"/>
                  </a:cubicBezTo>
                  <a:cubicBezTo>
                    <a:pt x="9" y="15"/>
                    <a:pt x="13" y="14"/>
                    <a:pt x="14" y="10"/>
                  </a:cubicBezTo>
                  <a:cubicBezTo>
                    <a:pt x="16" y="7"/>
                    <a:pt x="14" y="3"/>
                    <a:pt x="11" y="1"/>
                  </a:cubicBezTo>
                  <a:cubicBezTo>
                    <a:pt x="8" y="0"/>
                    <a:pt x="4" y="1"/>
                    <a:pt x="2"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Line 18"/>
            <p:cNvSpPr>
              <a:spLocks noChangeShapeType="1"/>
            </p:cNvSpPr>
            <p:nvPr/>
          </p:nvSpPr>
          <p:spPr bwMode="auto">
            <a:xfrm flipH="1">
              <a:off x="7523163" y="1704975"/>
              <a:ext cx="46037" cy="349250"/>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Line 19"/>
            <p:cNvSpPr>
              <a:spLocks noChangeShapeType="1"/>
            </p:cNvSpPr>
            <p:nvPr/>
          </p:nvSpPr>
          <p:spPr bwMode="auto">
            <a:xfrm>
              <a:off x="7740650" y="1725613"/>
              <a:ext cx="20637" cy="328613"/>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1"/>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2"/>
            <p:cNvSpPr/>
            <p:nvPr/>
          </p:nvSpPr>
          <p:spPr bwMode="auto">
            <a:xfrm>
              <a:off x="7693025" y="1222375"/>
              <a:ext cx="68262" cy="65088"/>
            </a:xfrm>
            <a:custGeom>
              <a:gdLst>
                <a:gd fmla="*/ 12 w 16" name="T0"/>
                <a:gd fmla="*/ 0 h 15" name="T1"/>
                <a:gd fmla="*/ 0 w 16" name="T2"/>
                <a:gd fmla="*/ 5 h 15" name="T3"/>
              </a:gdLst>
              <a:cxnLst>
                <a:cxn ang="0">
                  <a:pos x="T0" y="T1"/>
                </a:cxn>
                <a:cxn ang="0">
                  <a:pos x="T2" y="T3"/>
                </a:cxn>
              </a:cxnLst>
              <a:rect b="b" l="0" r="r" t="0"/>
              <a:pathLst>
                <a:path h="15" w="16">
                  <a:moveTo>
                    <a:pt x="12" y="0"/>
                  </a:moveTo>
                  <a:cubicBezTo>
                    <a:pt x="12" y="0"/>
                    <a:pt x="16" y="15"/>
                    <a:pt x="0" y="5"/>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3"/>
            <p:cNvSpPr/>
            <p:nvPr/>
          </p:nvSpPr>
          <p:spPr bwMode="auto">
            <a:xfrm>
              <a:off x="7685088" y="1260475"/>
              <a:ext cx="63500" cy="68263"/>
            </a:xfrm>
            <a:custGeom>
              <a:gdLst>
                <a:gd fmla="*/ 10 w 15" name="T0"/>
                <a:gd fmla="*/ 0 h 16" name="T1"/>
                <a:gd fmla="*/ 0 w 15" name="T2"/>
                <a:gd fmla="*/ 9 h 16" name="T3"/>
              </a:gdLst>
              <a:cxnLst>
                <a:cxn ang="0">
                  <a:pos x="T0" y="T1"/>
                </a:cxn>
                <a:cxn ang="0">
                  <a:pos x="T2" y="T3"/>
                </a:cxn>
              </a:cxnLst>
              <a:rect b="b" l="0" r="r" t="0"/>
              <a:pathLst>
                <a:path h="16" w="15">
                  <a:moveTo>
                    <a:pt x="10" y="0"/>
                  </a:moveTo>
                  <a:cubicBezTo>
                    <a:pt x="10" y="0"/>
                    <a:pt x="15" y="16"/>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4"/>
            <p:cNvSpPr/>
            <p:nvPr/>
          </p:nvSpPr>
          <p:spPr bwMode="auto">
            <a:xfrm>
              <a:off x="7710488" y="1308100"/>
              <a:ext cx="50800" cy="47625"/>
            </a:xfrm>
            <a:custGeom>
              <a:gdLst>
                <a:gd fmla="*/ 2 w 12" name="T0"/>
                <a:gd fmla="*/ 0 h 11" name="T1"/>
                <a:gd fmla="*/ 0 w 12" name="T2"/>
                <a:gd fmla="*/ 11 h 11" name="T3"/>
              </a:gdLst>
              <a:cxnLst>
                <a:cxn ang="0">
                  <a:pos x="T0" y="T1"/>
                </a:cxn>
                <a:cxn ang="0">
                  <a:pos x="T2" y="T3"/>
                </a:cxn>
              </a:cxnLst>
              <a:rect b="b" l="0" r="r" t="0"/>
              <a:pathLst>
                <a:path h="11" w="12">
                  <a:moveTo>
                    <a:pt x="2" y="0"/>
                  </a:moveTo>
                  <a:cubicBezTo>
                    <a:pt x="6" y="3"/>
                    <a:pt x="12" y="11"/>
                    <a:pt x="0" y="11"/>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5"/>
            <p:cNvSpPr/>
            <p:nvPr/>
          </p:nvSpPr>
          <p:spPr bwMode="auto">
            <a:xfrm>
              <a:off x="7727950" y="1252538"/>
              <a:ext cx="63500" cy="47625"/>
            </a:xfrm>
            <a:custGeom>
              <a:gdLst>
                <a:gd fmla="*/ 4 w 15" name="T0"/>
                <a:gd fmla="*/ 0 h 11" name="T1"/>
                <a:gd fmla="*/ 0 w 15" name="T2"/>
                <a:gd fmla="*/ 8 h 11" name="T3"/>
              </a:gdLst>
              <a:cxnLst>
                <a:cxn ang="0">
                  <a:pos x="T0" y="T1"/>
                </a:cxn>
                <a:cxn ang="0">
                  <a:pos x="T2" y="T3"/>
                </a:cxn>
              </a:cxnLst>
              <a:rect b="b" l="0" r="r" t="0"/>
              <a:pathLst>
                <a:path h="11" w="15">
                  <a:moveTo>
                    <a:pt x="4" y="0"/>
                  </a:moveTo>
                  <a:cubicBezTo>
                    <a:pt x="9" y="3"/>
                    <a:pt x="15"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6"/>
            <p:cNvSpPr/>
            <p:nvPr/>
          </p:nvSpPr>
          <p:spPr bwMode="auto">
            <a:xfrm>
              <a:off x="7735888" y="1290638"/>
              <a:ext cx="50800" cy="47625"/>
            </a:xfrm>
            <a:custGeom>
              <a:gdLst>
                <a:gd fmla="*/ 4 w 12" name="T0"/>
                <a:gd fmla="*/ 0 h 11" name="T1"/>
                <a:gd fmla="*/ 0 w 12" name="T2"/>
                <a:gd fmla="*/ 9 h 11" name="T3"/>
              </a:gdLst>
              <a:cxnLst>
                <a:cxn ang="0">
                  <a:pos x="T0" y="T1"/>
                </a:cxn>
                <a:cxn ang="0">
                  <a:pos x="T2" y="T3"/>
                </a:cxn>
              </a:cxnLst>
              <a:rect b="b" l="0" r="r" t="0"/>
              <a:pathLst>
                <a:path h="11" w="12">
                  <a:moveTo>
                    <a:pt x="4" y="0"/>
                  </a:moveTo>
                  <a:cubicBezTo>
                    <a:pt x="7" y="1"/>
                    <a:pt x="12" y="11"/>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7"/>
            <p:cNvSpPr/>
            <p:nvPr/>
          </p:nvSpPr>
          <p:spPr bwMode="auto">
            <a:xfrm>
              <a:off x="7761288" y="1257300"/>
              <a:ext cx="30162" cy="30163"/>
            </a:xfrm>
            <a:custGeom>
              <a:gdLst>
                <a:gd fmla="*/ 0 w 7" name="T0"/>
                <a:gd fmla="*/ 2 h 7" name="T1"/>
                <a:gd fmla="*/ 7 w 7" name="T2"/>
                <a:gd fmla="*/ 0 h 7" name="T3"/>
              </a:gdLst>
              <a:cxnLst>
                <a:cxn ang="0">
                  <a:pos x="T0" y="T1"/>
                </a:cxn>
                <a:cxn ang="0">
                  <a:pos x="T2" y="T3"/>
                </a:cxn>
              </a:cxnLst>
              <a:rect b="b" l="0" r="r" t="0"/>
              <a:pathLst>
                <a:path h="7" w="7">
                  <a:moveTo>
                    <a:pt x="0" y="2"/>
                  </a:moveTo>
                  <a:cubicBezTo>
                    <a:pt x="0" y="2"/>
                    <a:pt x="7" y="7"/>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8"/>
            <p:cNvSpPr/>
            <p:nvPr/>
          </p:nvSpPr>
          <p:spPr bwMode="auto">
            <a:xfrm>
              <a:off x="7740650" y="1346200"/>
              <a:ext cx="76200" cy="50800"/>
            </a:xfrm>
            <a:custGeom>
              <a:gdLst>
                <a:gd fmla="*/ 0 w 18" name="T0"/>
                <a:gd fmla="*/ 0 h 12" name="T1"/>
                <a:gd fmla="*/ 3 w 18" name="T2"/>
                <a:gd fmla="*/ 12 h 12" name="T3"/>
              </a:gdLst>
              <a:cxnLst>
                <a:cxn ang="0">
                  <a:pos x="T0" y="T1"/>
                </a:cxn>
                <a:cxn ang="0">
                  <a:pos x="T2" y="T3"/>
                </a:cxn>
              </a:cxnLst>
              <a:rect b="b" l="0" r="r" t="0"/>
              <a:pathLst>
                <a:path h="12" w="18">
                  <a:moveTo>
                    <a:pt x="0" y="0"/>
                  </a:moveTo>
                  <a:cubicBezTo>
                    <a:pt x="0" y="0"/>
                    <a:pt x="18" y="12"/>
                    <a:pt x="3"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9"/>
            <p:cNvSpPr/>
            <p:nvPr/>
          </p:nvSpPr>
          <p:spPr bwMode="auto">
            <a:xfrm>
              <a:off x="7761288" y="1325563"/>
              <a:ext cx="68262" cy="58738"/>
            </a:xfrm>
            <a:custGeom>
              <a:gdLst>
                <a:gd fmla="*/ 2 w 16" name="T0"/>
                <a:gd fmla="*/ 0 h 14" name="T1"/>
                <a:gd fmla="*/ 0 w 16" name="T2"/>
                <a:gd fmla="*/ 10 h 14" name="T3"/>
              </a:gdLst>
              <a:cxnLst>
                <a:cxn ang="0">
                  <a:pos x="T0" y="T1"/>
                </a:cxn>
                <a:cxn ang="0">
                  <a:pos x="T2" y="T3"/>
                </a:cxn>
              </a:cxnLst>
              <a:rect b="b" l="0" r="r" t="0"/>
              <a:pathLst>
                <a:path h="14" w="16">
                  <a:moveTo>
                    <a:pt x="2" y="0"/>
                  </a:moveTo>
                  <a:cubicBezTo>
                    <a:pt x="2" y="0"/>
                    <a:pt x="16" y="14"/>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0"/>
            <p:cNvSpPr/>
            <p:nvPr/>
          </p:nvSpPr>
          <p:spPr bwMode="auto">
            <a:xfrm>
              <a:off x="7769225" y="1274763"/>
              <a:ext cx="47625" cy="71438"/>
            </a:xfrm>
            <a:custGeom>
              <a:gdLst>
                <a:gd fmla="*/ 3 w 11" name="T0"/>
                <a:gd fmla="*/ 0 h 17" name="T1"/>
                <a:gd fmla="*/ 0 w 11" name="T2"/>
                <a:gd fmla="*/ 12 h 17" name="T3"/>
              </a:gdLst>
              <a:cxnLst>
                <a:cxn ang="0">
                  <a:pos x="T0" y="T1"/>
                </a:cxn>
                <a:cxn ang="0">
                  <a:pos x="T2" y="T3"/>
                </a:cxn>
              </a:cxnLst>
              <a:rect b="b" l="0" r="r" t="0"/>
              <a:pathLst>
                <a:path h="17" w="11">
                  <a:moveTo>
                    <a:pt x="3" y="0"/>
                  </a:moveTo>
                  <a:cubicBezTo>
                    <a:pt x="11" y="8"/>
                    <a:pt x="11" y="17"/>
                    <a:pt x="0"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1"/>
            <p:cNvSpPr/>
            <p:nvPr/>
          </p:nvSpPr>
          <p:spPr bwMode="auto">
            <a:xfrm>
              <a:off x="7808913" y="1308100"/>
              <a:ext cx="46037" cy="50800"/>
            </a:xfrm>
            <a:custGeom>
              <a:gdLst>
                <a:gd fmla="*/ 0 w 11" name="T0"/>
                <a:gd fmla="*/ 0 h 12" name="T1"/>
                <a:gd fmla="*/ 11 w 11" name="T2"/>
                <a:gd fmla="*/ 4 h 12" name="T3"/>
              </a:gdLst>
              <a:cxnLst>
                <a:cxn ang="0">
                  <a:pos x="T0" y="T1"/>
                </a:cxn>
                <a:cxn ang="0">
                  <a:pos x="T2" y="T3"/>
                </a:cxn>
              </a:cxnLst>
              <a:rect b="b" l="0" r="r" t="0"/>
              <a:pathLst>
                <a:path h="12" w="11">
                  <a:moveTo>
                    <a:pt x="0" y="0"/>
                  </a:moveTo>
                  <a:cubicBezTo>
                    <a:pt x="0" y="0"/>
                    <a:pt x="7" y="12"/>
                    <a:pt x="11"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2"/>
            <p:cNvSpPr/>
            <p:nvPr/>
          </p:nvSpPr>
          <p:spPr bwMode="auto">
            <a:xfrm>
              <a:off x="7786688" y="1333500"/>
              <a:ext cx="80962" cy="80963"/>
            </a:xfrm>
            <a:custGeom>
              <a:gdLst>
                <a:gd fmla="*/ 10 w 19" name="T0"/>
                <a:gd fmla="*/ 0 h 19" name="T1"/>
                <a:gd fmla="*/ 0 w 19" name="T2"/>
                <a:gd fmla="*/ 4 h 19" name="T3"/>
              </a:gdLst>
              <a:cxnLst>
                <a:cxn ang="0">
                  <a:pos x="T0" y="T1"/>
                </a:cxn>
                <a:cxn ang="0">
                  <a:pos x="T2" y="T3"/>
                </a:cxn>
              </a:cxnLst>
              <a:rect b="b" l="0" r="r" t="0"/>
              <a:pathLst>
                <a:path h="19" w="19">
                  <a:moveTo>
                    <a:pt x="10" y="0"/>
                  </a:moveTo>
                  <a:cubicBezTo>
                    <a:pt x="10" y="0"/>
                    <a:pt x="19" y="19"/>
                    <a:pt x="0"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3"/>
            <p:cNvSpPr/>
            <p:nvPr/>
          </p:nvSpPr>
          <p:spPr bwMode="auto">
            <a:xfrm>
              <a:off x="7773988" y="1368425"/>
              <a:ext cx="60325" cy="68263"/>
            </a:xfrm>
            <a:custGeom>
              <a:gdLst>
                <a:gd fmla="*/ 9 w 14" name="T0"/>
                <a:gd fmla="*/ 0 h 16" name="T1"/>
                <a:gd fmla="*/ 0 w 14" name="T2"/>
                <a:gd fmla="*/ 7 h 16" name="T3"/>
              </a:gdLst>
              <a:cxnLst>
                <a:cxn ang="0">
                  <a:pos x="T0" y="T1"/>
                </a:cxn>
                <a:cxn ang="0">
                  <a:pos x="T2" y="T3"/>
                </a:cxn>
              </a:cxnLst>
              <a:rect b="b" l="0" r="r" t="0"/>
              <a:pathLst>
                <a:path h="16" w="14">
                  <a:moveTo>
                    <a:pt x="9" y="0"/>
                  </a:moveTo>
                  <a:cubicBezTo>
                    <a:pt x="13" y="5"/>
                    <a:pt x="14" y="16"/>
                    <a:pt x="0"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4"/>
            <p:cNvSpPr/>
            <p:nvPr/>
          </p:nvSpPr>
          <p:spPr bwMode="auto">
            <a:xfrm>
              <a:off x="7824788" y="1355725"/>
              <a:ext cx="50800" cy="71438"/>
            </a:xfrm>
            <a:custGeom>
              <a:gdLst>
                <a:gd fmla="*/ 3 w 12" name="T0"/>
                <a:gd fmla="*/ 0 h 17" name="T1"/>
                <a:gd fmla="*/ 0 w 12" name="T2"/>
                <a:gd fmla="*/ 10 h 17" name="T3"/>
              </a:gdLst>
              <a:cxnLst>
                <a:cxn ang="0">
                  <a:pos x="T0" y="T1"/>
                </a:cxn>
                <a:cxn ang="0">
                  <a:pos x="T2" y="T3"/>
                </a:cxn>
              </a:cxnLst>
              <a:rect b="b" l="0" r="r" t="0"/>
              <a:pathLst>
                <a:path h="17" w="12">
                  <a:moveTo>
                    <a:pt x="3" y="0"/>
                  </a:moveTo>
                  <a:cubicBezTo>
                    <a:pt x="10" y="4"/>
                    <a:pt x="12" y="17"/>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5"/>
            <p:cNvSpPr/>
            <p:nvPr/>
          </p:nvSpPr>
          <p:spPr bwMode="auto">
            <a:xfrm>
              <a:off x="7854950" y="1368425"/>
              <a:ext cx="38100" cy="38100"/>
            </a:xfrm>
            <a:custGeom>
              <a:gdLst>
                <a:gd fmla="*/ 0 w 9" name="T0"/>
                <a:gd fmla="*/ 1 h 9" name="T1"/>
                <a:gd fmla="*/ 7 w 9" name="T2"/>
                <a:gd fmla="*/ 0 h 9" name="T3"/>
              </a:gdLst>
              <a:cxnLst>
                <a:cxn ang="0">
                  <a:pos x="T0" y="T1"/>
                </a:cxn>
                <a:cxn ang="0">
                  <a:pos x="T2" y="T3"/>
                </a:cxn>
              </a:cxnLst>
              <a:rect b="b" l="0" r="r" t="0"/>
              <a:pathLst>
                <a:path h="9" w="9">
                  <a:moveTo>
                    <a:pt x="0" y="1"/>
                  </a:moveTo>
                  <a:cubicBezTo>
                    <a:pt x="0" y="1"/>
                    <a:pt x="9" y="9"/>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6"/>
            <p:cNvSpPr/>
            <p:nvPr/>
          </p:nvSpPr>
          <p:spPr bwMode="auto">
            <a:xfrm>
              <a:off x="7821613" y="1406525"/>
              <a:ext cx="33337" cy="46038"/>
            </a:xfrm>
            <a:custGeom>
              <a:gdLst>
                <a:gd fmla="*/ 4 w 8" name="T0"/>
                <a:gd fmla="*/ 0 h 11" name="T1"/>
                <a:gd fmla="*/ 0 w 8" name="T2"/>
                <a:gd fmla="*/ 8 h 11" name="T3"/>
              </a:gdLst>
              <a:cxnLst>
                <a:cxn ang="0">
                  <a:pos x="T0" y="T1"/>
                </a:cxn>
                <a:cxn ang="0">
                  <a:pos x="T2" y="T3"/>
                </a:cxn>
              </a:cxnLst>
              <a:rect b="b" l="0" r="r" t="0"/>
              <a:pathLst>
                <a:path h="11" w="8">
                  <a:moveTo>
                    <a:pt x="4" y="0"/>
                  </a:moveTo>
                  <a:cubicBezTo>
                    <a:pt x="7" y="4"/>
                    <a:pt x="8"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7"/>
            <p:cNvSpPr/>
            <p:nvPr/>
          </p:nvSpPr>
          <p:spPr bwMode="auto">
            <a:xfrm>
              <a:off x="7850188" y="1397000"/>
              <a:ext cx="55562" cy="60325"/>
            </a:xfrm>
            <a:custGeom>
              <a:gdLst>
                <a:gd fmla="*/ 3 w 13" name="T0"/>
                <a:gd fmla="*/ 0 h 14" name="T1"/>
                <a:gd fmla="*/ 0 w 13" name="T2"/>
                <a:gd fmla="*/ 8 h 14" name="T3"/>
              </a:gdLst>
              <a:cxnLst>
                <a:cxn ang="0">
                  <a:pos x="T0" y="T1"/>
                </a:cxn>
                <a:cxn ang="0">
                  <a:pos x="T2" y="T3"/>
                </a:cxn>
              </a:cxnLst>
              <a:rect b="b" l="0" r="r" t="0"/>
              <a:pathLst>
                <a:path h="14" w="13">
                  <a:moveTo>
                    <a:pt x="3" y="0"/>
                  </a:moveTo>
                  <a:cubicBezTo>
                    <a:pt x="13" y="4"/>
                    <a:pt x="10" y="14"/>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38"/>
            <p:cNvSpPr/>
            <p:nvPr/>
          </p:nvSpPr>
          <p:spPr bwMode="auto">
            <a:xfrm>
              <a:off x="7885113" y="1409700"/>
              <a:ext cx="33337" cy="55563"/>
            </a:xfrm>
            <a:custGeom>
              <a:gdLst>
                <a:gd fmla="*/ 0 w 8" name="T0"/>
                <a:gd fmla="*/ 0 h 13" name="T1"/>
                <a:gd fmla="*/ 8 w 8" name="T2"/>
                <a:gd fmla="*/ 4 h 13" name="T3"/>
              </a:gdLst>
              <a:cxnLst>
                <a:cxn ang="0">
                  <a:pos x="T0" y="T1"/>
                </a:cxn>
                <a:cxn ang="0">
                  <a:pos x="T2" y="T3"/>
                </a:cxn>
              </a:cxnLst>
              <a:rect b="b" l="0" r="r" t="0"/>
              <a:pathLst>
                <a:path h="13" w="8">
                  <a:moveTo>
                    <a:pt x="0" y="0"/>
                  </a:moveTo>
                  <a:cubicBezTo>
                    <a:pt x="0" y="0"/>
                    <a:pt x="8" y="13"/>
                    <a:pt x="8"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39"/>
            <p:cNvSpPr/>
            <p:nvPr/>
          </p:nvSpPr>
          <p:spPr bwMode="auto">
            <a:xfrm>
              <a:off x="7880350" y="1439863"/>
              <a:ext cx="34925" cy="30163"/>
            </a:xfrm>
            <a:custGeom>
              <a:gdLst>
                <a:gd fmla="*/ 0 w 8" name="T0"/>
                <a:gd fmla="*/ 0 h 7" name="T1"/>
                <a:gd fmla="*/ 3 w 8" name="T2"/>
                <a:gd fmla="*/ 7 h 7" name="T3"/>
              </a:gdLst>
              <a:cxnLst>
                <a:cxn ang="0">
                  <a:pos x="T0" y="T1"/>
                </a:cxn>
                <a:cxn ang="0">
                  <a:pos x="T2" y="T3"/>
                </a:cxn>
              </a:cxnLst>
              <a:rect b="b" l="0" r="r" t="0"/>
              <a:pathLst>
                <a:path h="7" w="8">
                  <a:moveTo>
                    <a:pt x="0" y="0"/>
                  </a:moveTo>
                  <a:cubicBezTo>
                    <a:pt x="0" y="0"/>
                    <a:pt x="8" y="4"/>
                    <a:pt x="3"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40"/>
            <p:cNvSpPr/>
            <p:nvPr/>
          </p:nvSpPr>
          <p:spPr bwMode="auto">
            <a:xfrm>
              <a:off x="7280275" y="1098550"/>
              <a:ext cx="111125" cy="158750"/>
            </a:xfrm>
            <a:custGeom>
              <a:gdLst>
                <a:gd fmla="*/ 70 w 70" name="T0"/>
                <a:gd fmla="*/ 38 h 100" name="T1"/>
                <a:gd fmla="*/ 24 w 70" name="T2"/>
                <a:gd fmla="*/ 0 h 100" name="T3"/>
                <a:gd fmla="*/ 43 w 70" name="T4"/>
                <a:gd fmla="*/ 65 h 100" name="T5"/>
                <a:gd fmla="*/ 0 w 70" name="T6"/>
                <a:gd fmla="*/ 81 h 100" name="T7"/>
                <a:gd fmla="*/ 46 w 70" name="T8"/>
                <a:gd fmla="*/ 100 h 100" name="T9"/>
                <a:gd fmla="*/ 70 w 70" name="T10"/>
                <a:gd fmla="*/ 38 h 100" name="T11"/>
              </a:gdLst>
              <a:cxnLst>
                <a:cxn ang="0">
                  <a:pos x="T0" y="T1"/>
                </a:cxn>
                <a:cxn ang="0">
                  <a:pos x="T2" y="T3"/>
                </a:cxn>
                <a:cxn ang="0">
                  <a:pos x="T4" y="T5"/>
                </a:cxn>
                <a:cxn ang="0">
                  <a:pos x="T6" y="T7"/>
                </a:cxn>
                <a:cxn ang="0">
                  <a:pos x="T8" y="T9"/>
                </a:cxn>
                <a:cxn ang="0">
                  <a:pos x="T10" y="T11"/>
                </a:cxn>
              </a:cxnLst>
              <a:rect b="b" l="0" r="r" t="0"/>
              <a:pathLst>
                <a:path h="100" w="70">
                  <a:moveTo>
                    <a:pt x="70" y="38"/>
                  </a:moveTo>
                  <a:lnTo>
                    <a:pt x="24" y="0"/>
                  </a:lnTo>
                  <a:lnTo>
                    <a:pt x="43" y="65"/>
                  </a:lnTo>
                  <a:lnTo>
                    <a:pt x="0" y="81"/>
                  </a:lnTo>
                  <a:lnTo>
                    <a:pt x="46" y="100"/>
                  </a:lnTo>
                  <a:lnTo>
                    <a:pt x="70" y="38"/>
                  </a:ln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41"/>
            <p:cNvSpPr/>
            <p:nvPr/>
          </p:nvSpPr>
          <p:spPr bwMode="auto">
            <a:xfrm>
              <a:off x="8196263" y="1047750"/>
              <a:ext cx="271462" cy="234950"/>
            </a:xfrm>
            <a:custGeom>
              <a:gdLst>
                <a:gd fmla="*/ 15 w 64" name="T0"/>
                <a:gd fmla="*/ 55 h 55" name="T1"/>
                <a:gd fmla="*/ 15 w 64" name="T2"/>
                <a:gd fmla="*/ 11 h 55" name="T3"/>
                <a:gd fmla="*/ 5 w 64" name="T4"/>
                <a:gd fmla="*/ 32 h 55" name="T5"/>
                <a:gd fmla="*/ 23 w 64" name="T6"/>
                <a:gd fmla="*/ 33 h 55" name="T7"/>
                <a:gd fmla="*/ 12 w 64" name="T8"/>
                <a:gd fmla="*/ 25 h 55" name="T9"/>
              </a:gdLst>
              <a:cxnLst>
                <a:cxn ang="0">
                  <a:pos x="T0" y="T1"/>
                </a:cxn>
                <a:cxn ang="0">
                  <a:pos x="T2" y="T3"/>
                </a:cxn>
                <a:cxn ang="0">
                  <a:pos x="T4" y="T5"/>
                </a:cxn>
                <a:cxn ang="0">
                  <a:pos x="T6" y="T7"/>
                </a:cxn>
                <a:cxn ang="0">
                  <a:pos x="T8" y="T9"/>
                </a:cxn>
              </a:cxnLst>
              <a:rect b="b" l="0" r="r" t="0"/>
              <a:pathLst>
                <a:path h="55" w="64">
                  <a:moveTo>
                    <a:pt x="15" y="55"/>
                  </a:moveTo>
                  <a:cubicBezTo>
                    <a:pt x="64" y="48"/>
                    <a:pt x="42" y="0"/>
                    <a:pt x="15" y="11"/>
                  </a:cubicBezTo>
                  <a:cubicBezTo>
                    <a:pt x="6" y="15"/>
                    <a:pt x="0" y="24"/>
                    <a:pt x="5" y="32"/>
                  </a:cubicBezTo>
                  <a:cubicBezTo>
                    <a:pt x="13" y="43"/>
                    <a:pt x="23" y="33"/>
                    <a:pt x="23" y="33"/>
                  </a:cubicBezTo>
                  <a:cubicBezTo>
                    <a:pt x="27" y="30"/>
                    <a:pt x="20" y="17"/>
                    <a:pt x="12" y="25"/>
                  </a:cubicBezTo>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 name="矩形 2"/>
          <p:cNvSpPr/>
          <p:nvPr/>
        </p:nvSpPr>
        <p:spPr>
          <a:xfrm>
            <a:off x="4138099" y="2418538"/>
            <a:ext cx="4094480" cy="2103120"/>
          </a:xfrm>
          <a:prstGeom prst="rect">
            <a:avLst/>
          </a:prstGeom>
        </p:spPr>
        <p:txBody>
          <a:bodyPr wrap="none">
            <a:spAutoFit/>
          </a:bodyPr>
          <a:lstStyle/>
          <a:p>
            <a:pPr algn="ctr">
              <a:lnSpc>
                <a:spcPct val="150000"/>
              </a:lnSpc>
            </a:pPr>
            <a:r>
              <a:rPr altLang="zh-CN" b="1" lang="en-US" sz="4400" u="sng">
                <a:solidFill>
                  <a:schemeClr val="bg1">
                    <a:lumMod val="65000"/>
                  </a:schemeClr>
                </a:solidFill>
                <a:latin charset="-122" panose="020b0503020204020204" pitchFamily="34" typeface="微软雅黑"/>
                <a:ea charset="-122" panose="020b0503020204020204" pitchFamily="34" typeface="微软雅黑"/>
              </a:rPr>
              <a:t> 02 </a:t>
            </a:r>
          </a:p>
          <a:p>
            <a:pPr algn="ctr">
              <a:lnSpc>
                <a:spcPct val="150000"/>
              </a:lnSpc>
            </a:pPr>
            <a:r>
              <a:rPr altLang="zh-CN" b="1" lang="en-US" sz="4400" u="sng">
                <a:solidFill>
                  <a:schemeClr val="bg1">
                    <a:lumMod val="65000"/>
                  </a:schemeClr>
                </a:solidFill>
                <a:latin charset="-122" panose="020b0503020204020204" pitchFamily="34" typeface="微软雅黑"/>
                <a:ea charset="-122" panose="020b0503020204020204" pitchFamily="34" typeface="微软雅黑"/>
              </a:rPr>
              <a:t>请输入你的题目</a:t>
            </a:r>
          </a:p>
        </p:txBody>
      </p:sp>
    </p:spTree>
    <p:extLst>
      <p:ext uri="{BB962C8B-B14F-4D97-AF65-F5344CB8AC3E}">
        <p14:creationId val="8413621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Effect filter="fade" transition="in">
                                      <p:cBhvr>
                                        <p:cTn dur="500" id="21"/>
                                        <p:tgtEl>
                                          <p:spTgt spid="4"/>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2" presetSubtype="3">
                                  <p:stCondLst>
                                    <p:cond delay="0"/>
                                  </p:stCondLst>
                                  <p:childTnLst>
                                    <p:set>
                                      <p:cBhvr>
                                        <p:cTn dur="1" fill="hold" id="25">
                                          <p:stCondLst>
                                            <p:cond delay="0"/>
                                          </p:stCondLst>
                                        </p:cTn>
                                        <p:tgtEl>
                                          <p:spTgt spid="49"/>
                                        </p:tgtEl>
                                        <p:attrNameLst>
                                          <p:attrName>style.visibility</p:attrName>
                                        </p:attrNameLst>
                                      </p:cBhvr>
                                      <p:to>
                                        <p:strVal val="visible"/>
                                      </p:to>
                                    </p:set>
                                    <p:anim calcmode="lin" valueType="num">
                                      <p:cBhvr additive="base">
                                        <p:cTn dur="500" fill="hold" id="26"/>
                                        <p:tgtEl>
                                          <p:spTgt spid="49"/>
                                        </p:tgtEl>
                                        <p:attrNameLst>
                                          <p:attrName>ppt_x</p:attrName>
                                        </p:attrNameLst>
                                      </p:cBhvr>
                                      <p:tavLst>
                                        <p:tav tm="0">
                                          <p:val>
                                            <p:strVal val="1+#ppt_w/2"/>
                                          </p:val>
                                        </p:tav>
                                        <p:tav tm="100000">
                                          <p:val>
                                            <p:strVal val="#ppt_x"/>
                                          </p:val>
                                        </p:tav>
                                      </p:tavLst>
                                    </p:anim>
                                    <p:anim calcmode="lin" valueType="num">
                                      <p:cBhvr additive="base">
                                        <p:cTn dur="500" fill="hold" id="27"/>
                                        <p:tgtEl>
                                          <p:spTgt spid="49"/>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500"/>
                            </p:stCondLst>
                            <p:childTnLst>
                              <p:par>
                                <p:cTn fill="hold" grpId="0" id="29" nodeType="afterEffect" presetClass="entr" presetID="12" presetSubtype="4">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500" id="31"/>
                                        <p:tgtEl>
                                          <p:spTgt spid="3"/>
                                        </p:tgtEl>
                                        <p:attrNameLst>
                                          <p:attrName>ppt_y</p:attrName>
                                        </p:attrNameLst>
                                      </p:cBhvr>
                                      <p:tavLst>
                                        <p:tav tm="0">
                                          <p:val>
                                            <p:strVal val="#ppt_y+#ppt_h*1.125000"/>
                                          </p:val>
                                        </p:tav>
                                        <p:tav tm="100000">
                                          <p:val>
                                            <p:strVal val="#ppt_y"/>
                                          </p:val>
                                        </p:tav>
                                      </p:tavLst>
                                    </p:anim>
                                    <p:animEffect filter="wipe(up)" transition="in">
                                      <p:cBhvr>
                                        <p:cTn dur="500" id="3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58"/>
          <p:cNvGrpSpPr/>
          <p:nvPr/>
        </p:nvGrpSpPr>
        <p:grpSpPr>
          <a:xfrm>
            <a:off x="8172101" y="2446936"/>
            <a:ext cx="1738382" cy="690194"/>
            <a:chOff x="9028198" y="2103916"/>
            <a:chExt cx="2317843" cy="920258"/>
          </a:xfrm>
        </p:grpSpPr>
        <p:sp>
          <p:nvSpPr>
            <p:cNvPr id="3" name="TextBox 59"/>
            <p:cNvSpPr txBox="1"/>
            <p:nvPr/>
          </p:nvSpPr>
          <p:spPr>
            <a:xfrm>
              <a:off x="9120383" y="2470177"/>
              <a:ext cx="2225658" cy="548640"/>
            </a:xfrm>
            <a:prstGeom prst="rect">
              <a:avLst/>
            </a:prstGeom>
            <a:noFill/>
          </p:spPr>
          <p:txBody>
            <a:bodyPr bIns="0" lIns="0" rIns="0" rtlCol="0" tIns="0" wrap="square">
              <a:spAutoFit/>
            </a:bodyPr>
            <a:lstStyle/>
            <a:p>
              <a:r>
                <a:rPr lang="en-US" sz="900">
                  <a:solidFill>
                    <a:schemeClr val="bg1">
                      <a:lumMod val="65000"/>
                    </a:schemeClr>
                  </a:solidFill>
                  <a:latin charset="0" panose="020f0302020204030203" pitchFamily="34" typeface="Lato Light"/>
                  <a:ea charset="0" panose="020b0606030504020204" pitchFamily="34" typeface="Open Sans"/>
                  <a:cs charset="0" panose="020b0606030504020204" pitchFamily="34" typeface="Open Sans"/>
                </a:rPr>
                <a:t>Loem ipsum dolor amet cnsectetur aiscing elit Seddiet tincidunt velitama. </a:t>
              </a:r>
            </a:p>
          </p:txBody>
        </p:sp>
        <p:sp>
          <p:nvSpPr>
            <p:cNvPr id="4" name="TextBox 60"/>
            <p:cNvSpPr txBox="1"/>
            <p:nvPr/>
          </p:nvSpPr>
          <p:spPr>
            <a:xfrm>
              <a:off x="9028199" y="2105702"/>
              <a:ext cx="1762754" cy="365760"/>
            </a:xfrm>
            <a:prstGeom prst="rect">
              <a:avLst/>
            </a:prstGeom>
            <a:noFill/>
          </p:spPr>
          <p:txBody>
            <a:bodyPr anchor="ctr" rtlCol="0" wrap="square">
              <a:spAutoFit/>
            </a:bodyPr>
            <a:lstStyle/>
            <a:p>
              <a:r>
                <a:rPr b="1" lang="en-GB" sz="1200">
                  <a:solidFill>
                    <a:schemeClr val="bg1">
                      <a:lumMod val="65000"/>
                    </a:schemeClr>
                  </a:solidFill>
                  <a:latin charset="0" panose="020b0503030202020304" pitchFamily="34" typeface="Clear Sans"/>
                  <a:ea charset="0" panose="00000700000000000000" pitchFamily="50" typeface="Fira Sans SemiBold Italic"/>
                  <a:cs charset="0" panose="020b0503030202020304" pitchFamily="34" typeface="Clear Sans"/>
                </a:rPr>
                <a:t>Price</a:t>
              </a:r>
            </a:p>
          </p:txBody>
        </p:sp>
      </p:grpSp>
      <p:grpSp>
        <p:nvGrpSpPr>
          <p:cNvPr id="5" name="Group 61"/>
          <p:cNvGrpSpPr/>
          <p:nvPr/>
        </p:nvGrpSpPr>
        <p:grpSpPr>
          <a:xfrm>
            <a:off x="8172101" y="3787084"/>
            <a:ext cx="1738382" cy="690194"/>
            <a:chOff x="9028198" y="2103916"/>
            <a:chExt cx="2317843" cy="920258"/>
          </a:xfrm>
        </p:grpSpPr>
        <p:sp>
          <p:nvSpPr>
            <p:cNvPr id="6" name="TextBox 62"/>
            <p:cNvSpPr txBox="1"/>
            <p:nvPr/>
          </p:nvSpPr>
          <p:spPr>
            <a:xfrm>
              <a:off x="9120385" y="2470177"/>
              <a:ext cx="2225656" cy="548640"/>
            </a:xfrm>
            <a:prstGeom prst="rect">
              <a:avLst/>
            </a:prstGeom>
            <a:noFill/>
          </p:spPr>
          <p:txBody>
            <a:bodyPr bIns="0" lIns="0" rIns="0" rtlCol="0" tIns="0" wrap="square">
              <a:spAutoFit/>
            </a:bodyPr>
            <a:lstStyle/>
            <a:p>
              <a:r>
                <a:rPr lang="en-US" sz="900">
                  <a:solidFill>
                    <a:schemeClr val="bg1">
                      <a:lumMod val="65000"/>
                    </a:schemeClr>
                  </a:solidFill>
                  <a:latin charset="0" panose="020f0302020204030203" pitchFamily="34" typeface="Lato Light"/>
                  <a:ea charset="0" panose="020b0606030504020204" pitchFamily="34" typeface="Open Sans"/>
                  <a:cs charset="0" panose="020b0606030504020204" pitchFamily="34" typeface="Open Sans"/>
                </a:rPr>
                <a:t>Loem ipsum dolor amet cnsectetur aiscing elit Seddiet tincidunt velitama. </a:t>
              </a:r>
            </a:p>
          </p:txBody>
        </p:sp>
        <p:sp>
          <p:nvSpPr>
            <p:cNvPr id="7" name="TextBox 63"/>
            <p:cNvSpPr txBox="1"/>
            <p:nvPr/>
          </p:nvSpPr>
          <p:spPr>
            <a:xfrm>
              <a:off x="9028199" y="2105702"/>
              <a:ext cx="2004718" cy="365760"/>
            </a:xfrm>
            <a:prstGeom prst="rect">
              <a:avLst/>
            </a:prstGeom>
            <a:noFill/>
          </p:spPr>
          <p:txBody>
            <a:bodyPr anchor="ctr" rtlCol="0" wrap="square">
              <a:spAutoFit/>
            </a:bodyPr>
            <a:lstStyle/>
            <a:p>
              <a:r>
                <a:rPr b="1" lang="en-GB" sz="1200">
                  <a:solidFill>
                    <a:schemeClr val="bg1">
                      <a:lumMod val="65000"/>
                    </a:schemeClr>
                  </a:solidFill>
                  <a:latin charset="0" panose="020b0503030202020304" pitchFamily="34" typeface="Clear Sans"/>
                  <a:ea charset="0" panose="00000700000000000000" pitchFamily="50" typeface="Fira Sans SemiBold Italic"/>
                  <a:cs charset="0" panose="020b0503030202020304" pitchFamily="34" typeface="Clear Sans"/>
                </a:rPr>
                <a:t>Distribution</a:t>
              </a:r>
            </a:p>
          </p:txBody>
        </p:sp>
      </p:grpSp>
      <p:grpSp>
        <p:nvGrpSpPr>
          <p:cNvPr id="8" name="Group 3"/>
          <p:cNvGrpSpPr/>
          <p:nvPr/>
        </p:nvGrpSpPr>
        <p:grpSpPr>
          <a:xfrm>
            <a:off x="3922001" y="2549091"/>
            <a:ext cx="540725" cy="540725"/>
            <a:chOff x="3324335" y="2585988"/>
            <a:chExt cx="720966" cy="720966"/>
          </a:xfrm>
        </p:grpSpPr>
        <p:sp>
          <p:nvSpPr>
            <p:cNvPr id="9" name="Rounded Rectangle 53"/>
            <p:cNvSpPr/>
            <p:nvPr/>
          </p:nvSpPr>
          <p:spPr>
            <a:xfrm>
              <a:off x="3324335" y="2585988"/>
              <a:ext cx="720966" cy="720966"/>
            </a:xfrm>
            <a:prstGeom prst="roundRect">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10" name="AutoShape 125"/>
            <p:cNvSpPr/>
            <p:nvPr/>
          </p:nvSpPr>
          <p:spPr bwMode="auto">
            <a:xfrm>
              <a:off x="3482683" y="2734261"/>
              <a:ext cx="422477" cy="420787"/>
            </a:xfrm>
            <a:custGeom>
              <a:gdLst>
                <a:gd fmla="*/ 198438 w 21542" name="T0"/>
                <a:gd fmla="*/ 197644 h 21600" name="T1"/>
                <a:gd fmla="*/ 198438 w 21542" name="T2"/>
                <a:gd fmla="*/ 197644 h 21600" name="T3"/>
                <a:gd fmla="*/ 198438 w 21542" name="T4"/>
                <a:gd fmla="*/ 197644 h 21600" name="T5"/>
                <a:gd fmla="*/ 198438 w 21542" name="T6"/>
                <a:gd fmla="*/ 19764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542">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lnTo>
                    <a:pt x="11685" y="1798"/>
                  </a:lnTo>
                  <a:close/>
                </a:path>
              </a:pathLst>
            </a:custGeom>
            <a:solidFill>
              <a:schemeClr val="bg1"/>
            </a:solidFill>
            <a:ln>
              <a:noFill/>
            </a:ln>
            <a:effectLst/>
          </p:spPr>
          <p:txBody>
            <a:bodyPr anchor="ctr" bIns="28575" lIns="28575" rIns="28575" tIns="28575"/>
            <a:lstStyle/>
            <a:p>
              <a:endParaRPr lang="en-US" sz="1013"/>
            </a:p>
          </p:txBody>
        </p:sp>
      </p:grpSp>
      <p:grpSp>
        <p:nvGrpSpPr>
          <p:cNvPr id="11" name="Group 4"/>
          <p:cNvGrpSpPr/>
          <p:nvPr/>
        </p:nvGrpSpPr>
        <p:grpSpPr>
          <a:xfrm>
            <a:off x="7548153" y="2552137"/>
            <a:ext cx="540725" cy="540725"/>
            <a:chOff x="8159204" y="2590050"/>
            <a:chExt cx="720966" cy="720966"/>
          </a:xfrm>
        </p:grpSpPr>
        <p:sp>
          <p:nvSpPr>
            <p:cNvPr id="12" name="Rounded Rectangle 65"/>
            <p:cNvSpPr/>
            <p:nvPr/>
          </p:nvSpPr>
          <p:spPr>
            <a:xfrm>
              <a:off x="8159204" y="2590050"/>
              <a:ext cx="720966" cy="720966"/>
            </a:xfrm>
            <a:prstGeom prst="roundRect">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13" name="AutoShape 15"/>
            <p:cNvSpPr/>
            <p:nvPr/>
          </p:nvSpPr>
          <p:spPr bwMode="auto">
            <a:xfrm>
              <a:off x="8348665" y="2789086"/>
              <a:ext cx="336036" cy="327677"/>
            </a:xfrm>
            <a:custGeom>
              <a:gdLst>
                <a:gd fmla="+- 0 10782 53" name="T0"/>
                <a:gd fmla="*/ T0 w 21459" name="T1"/>
                <a:gd fmla="+- 0 10819 39" name="T2"/>
                <a:gd fmla="*/ 10819 h 21561" name="T3"/>
                <a:gd fmla="+- 0 10782 53" name="T4"/>
                <a:gd fmla="*/ T4 w 21459" name="T5"/>
                <a:gd fmla="+- 0 10819 39" name="T6"/>
                <a:gd fmla="*/ 10819 h 21561" name="T7"/>
                <a:gd fmla="+- 0 10782 53" name="T8"/>
                <a:gd fmla="*/ T8 w 21459" name="T9"/>
                <a:gd fmla="+- 0 10819 39" name="T10"/>
                <a:gd fmla="*/ 10819 h 21561" name="T11"/>
                <a:gd fmla="+- 0 10782 53" name="T12"/>
                <a:gd fmla="*/ T12 w 21459" name="T13"/>
                <a:gd fmla="+- 0 10819 39" name="T14"/>
                <a:gd fmla="*/ 10819 h 21561" name="T15"/>
              </a:gdLst>
              <a:cxnLst>
                <a:cxn ang="0">
                  <a:pos x="T1" y="T3"/>
                </a:cxn>
                <a:cxn ang="0">
                  <a:pos x="T5" y="T7"/>
                </a:cxn>
                <a:cxn ang="0">
                  <a:pos x="T9" y="T11"/>
                </a:cxn>
                <a:cxn ang="0">
                  <a:pos x="T13" y="T15"/>
                </a:cxn>
              </a:cxnLst>
              <a:rect b="b" l="0" r="r" t="0"/>
              <a:pathLst>
                <a:path h="21561" w="21459">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bg1"/>
            </a:solidFill>
            <a:ln>
              <a:noFill/>
            </a:ln>
            <a:effectLst/>
          </p:spPr>
          <p:txBody>
            <a:bodyPr anchor="ctr" bIns="28575" lIns="28575" rIns="28575" tIns="28575"/>
            <a:lstStyle/>
            <a:p>
              <a:pPr defTabSz="256699">
                <a:defRPr/>
              </a:pPr>
              <a:endParaRPr lang="es-ES" sz="1575">
                <a:solidFill>
                  <a:srgbClr val="44CEB9"/>
                </a:solidFill>
                <a:effectLst>
                  <a:outerShdw algn="tl" blurRad="38100" dir="2700000" dist="38100">
                    <a:srgbClr val="000000"/>
                  </a:outerShdw>
                </a:effectLst>
                <a:latin charset="0" typeface="Gill Sans"/>
                <a:cs charset="0" typeface="Gill Sans"/>
                <a:sym charset="0" typeface="Gill Sans"/>
              </a:endParaRPr>
            </a:p>
          </p:txBody>
        </p:sp>
      </p:grpSp>
      <p:grpSp>
        <p:nvGrpSpPr>
          <p:cNvPr id="14" name="Group 5"/>
          <p:cNvGrpSpPr/>
          <p:nvPr/>
        </p:nvGrpSpPr>
        <p:grpSpPr>
          <a:xfrm>
            <a:off x="7548153" y="3890475"/>
            <a:ext cx="540725" cy="540725"/>
            <a:chOff x="8159204" y="4374500"/>
            <a:chExt cx="720966" cy="720966"/>
          </a:xfrm>
        </p:grpSpPr>
        <p:sp>
          <p:nvSpPr>
            <p:cNvPr id="15" name="Rounded Rectangle 68"/>
            <p:cNvSpPr/>
            <p:nvPr/>
          </p:nvSpPr>
          <p:spPr>
            <a:xfrm>
              <a:off x="8159204" y="4374500"/>
              <a:ext cx="720966" cy="720966"/>
            </a:xfrm>
            <a:prstGeom prst="roundRect">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16" name="Freeform 328"/>
            <p:cNvSpPr>
              <a:spLocks noChangeArrowheads="1" noChangeAspect="1"/>
            </p:cNvSpPr>
            <p:nvPr/>
          </p:nvSpPr>
          <p:spPr bwMode="auto">
            <a:xfrm>
              <a:off x="8280400" y="4633093"/>
              <a:ext cx="442401" cy="246812"/>
            </a:xfrm>
            <a:custGeom>
              <a:gdLst>
                <a:gd fmla="*/ 585 w 1564" name="T0"/>
                <a:gd fmla="*/ 610 h 871" name="T1"/>
                <a:gd fmla="*/ 451 w 1564" name="T2"/>
                <a:gd fmla="*/ 744 h 871" name="T3"/>
                <a:gd fmla="*/ 585 w 1564" name="T4"/>
                <a:gd fmla="*/ 870 h 871" name="T5"/>
                <a:gd fmla="*/ 710 w 1564" name="T6"/>
                <a:gd fmla="*/ 744 h 871" name="T7"/>
                <a:gd fmla="*/ 585 w 1564" name="T8"/>
                <a:gd fmla="*/ 610 h 871" name="T9"/>
                <a:gd fmla="*/ 585 w 1564" name="T10"/>
                <a:gd fmla="*/ 811 h 871" name="T11"/>
                <a:gd fmla="*/ 518 w 1564" name="T12"/>
                <a:gd fmla="*/ 744 h 871" name="T13"/>
                <a:gd fmla="*/ 585 w 1564" name="T14"/>
                <a:gd fmla="*/ 677 h 871" name="T15"/>
                <a:gd fmla="*/ 643 w 1564" name="T16"/>
                <a:gd fmla="*/ 744 h 871" name="T17"/>
                <a:gd fmla="*/ 585 w 1564" name="T18"/>
                <a:gd fmla="*/ 811 h 871" name="T19"/>
                <a:gd fmla="*/ 1563 w 1564" name="T20"/>
                <a:gd fmla="*/ 519 h 871" name="T21"/>
                <a:gd fmla="*/ 1563 w 1564" name="T22"/>
                <a:gd fmla="*/ 652 h 871" name="T23"/>
                <a:gd fmla="*/ 1505 w 1564" name="T24"/>
                <a:gd fmla="*/ 719 h 871" name="T25"/>
                <a:gd fmla="*/ 1429 w 1564" name="T26"/>
                <a:gd fmla="*/ 719 h 871" name="T27"/>
                <a:gd fmla="*/ 1262 w 1564" name="T28"/>
                <a:gd fmla="*/ 569 h 871" name="T29"/>
                <a:gd fmla="*/ 1095 w 1564" name="T30"/>
                <a:gd fmla="*/ 719 h 871" name="T31"/>
                <a:gd fmla="*/ 752 w 1564" name="T32"/>
                <a:gd fmla="*/ 719 h 871" name="T33"/>
                <a:gd fmla="*/ 585 w 1564" name="T34"/>
                <a:gd fmla="*/ 569 h 871" name="T35"/>
                <a:gd fmla="*/ 409 w 1564" name="T36"/>
                <a:gd fmla="*/ 719 h 871" name="T37"/>
                <a:gd fmla="*/ 326 w 1564" name="T38"/>
                <a:gd fmla="*/ 719 h 871" name="T39"/>
                <a:gd fmla="*/ 267 w 1564" name="T40"/>
                <a:gd fmla="*/ 652 h 871" name="T41"/>
                <a:gd fmla="*/ 267 w 1564" name="T42"/>
                <a:gd fmla="*/ 519 h 871" name="T43"/>
                <a:gd fmla="*/ 1563 w 1564" name="T44"/>
                <a:gd fmla="*/ 519 h 871" name="T45"/>
                <a:gd fmla="*/ 1262 w 1564" name="T46"/>
                <a:gd fmla="*/ 610 h 871" name="T47"/>
                <a:gd fmla="*/ 1128 w 1564" name="T48"/>
                <a:gd fmla="*/ 744 h 871" name="T49"/>
                <a:gd fmla="*/ 1262 w 1564" name="T50"/>
                <a:gd fmla="*/ 870 h 871" name="T51"/>
                <a:gd fmla="*/ 1396 w 1564" name="T52"/>
                <a:gd fmla="*/ 744 h 871" name="T53"/>
                <a:gd fmla="*/ 1262 w 1564" name="T54"/>
                <a:gd fmla="*/ 610 h 871" name="T55"/>
                <a:gd fmla="*/ 1262 w 1564" name="T56"/>
                <a:gd fmla="*/ 811 h 871" name="T57"/>
                <a:gd fmla="*/ 1195 w 1564" name="T58"/>
                <a:gd fmla="*/ 744 h 871" name="T59"/>
                <a:gd fmla="*/ 1262 w 1564" name="T60"/>
                <a:gd fmla="*/ 677 h 871" name="T61"/>
                <a:gd fmla="*/ 1329 w 1564" name="T62"/>
                <a:gd fmla="*/ 744 h 871" name="T63"/>
                <a:gd fmla="*/ 1262 w 1564" name="T64"/>
                <a:gd fmla="*/ 811 h 871" name="T65"/>
                <a:gd fmla="*/ 1538 w 1564" name="T66"/>
                <a:gd fmla="*/ 376 h 871" name="T67"/>
                <a:gd fmla="*/ 1295 w 1564" name="T68"/>
                <a:gd fmla="*/ 134 h 871" name="T69"/>
                <a:gd fmla="*/ 1229 w 1564" name="T70"/>
                <a:gd fmla="*/ 109 h 871" name="T71"/>
                <a:gd fmla="*/ 1112 w 1564" name="T72"/>
                <a:gd fmla="*/ 109 h 871" name="T73"/>
                <a:gd fmla="*/ 1112 w 1564" name="T74"/>
                <a:gd fmla="*/ 59 h 871" name="T75"/>
                <a:gd fmla="*/ 1045 w 1564" name="T76"/>
                <a:gd fmla="*/ 0 h 871" name="T77"/>
                <a:gd fmla="*/ 326 w 1564" name="T78"/>
                <a:gd fmla="*/ 0 h 871" name="T79"/>
                <a:gd fmla="*/ 267 w 1564" name="T80"/>
                <a:gd fmla="*/ 59 h 871" name="T81"/>
                <a:gd fmla="*/ 267 w 1564" name="T82"/>
                <a:gd fmla="*/ 75 h 871" name="T83"/>
                <a:gd fmla="*/ 8 w 1564" name="T84"/>
                <a:gd fmla="*/ 101 h 871" name="T85"/>
                <a:gd fmla="*/ 459 w 1564" name="T86"/>
                <a:gd fmla="*/ 159 h 871" name="T87"/>
                <a:gd fmla="*/ 0 w 1564" name="T88"/>
                <a:gd fmla="*/ 209 h 871" name="T89"/>
                <a:gd fmla="*/ 459 w 1564" name="T90"/>
                <a:gd fmla="*/ 268 h 871" name="T91"/>
                <a:gd fmla="*/ 0 w 1564" name="T92"/>
                <a:gd fmla="*/ 309 h 871" name="T93"/>
                <a:gd fmla="*/ 267 w 1564" name="T94"/>
                <a:gd fmla="*/ 360 h 871" name="T95"/>
                <a:gd fmla="*/ 267 w 1564" name="T96"/>
                <a:gd fmla="*/ 485 h 871" name="T97"/>
                <a:gd fmla="*/ 1563 w 1564" name="T98"/>
                <a:gd fmla="*/ 485 h 871" name="T99"/>
                <a:gd fmla="*/ 1563 w 1564" name="T100"/>
                <a:gd fmla="*/ 435 h 871" name="T101"/>
                <a:gd fmla="*/ 1538 w 1564" name="T102"/>
                <a:gd fmla="*/ 376 h 871" name="T103"/>
                <a:gd fmla="*/ 1429 w 1564" name="T104"/>
                <a:gd fmla="*/ 385 h 871" name="T105"/>
                <a:gd fmla="*/ 1195 w 1564" name="T106"/>
                <a:gd fmla="*/ 385 h 871" name="T107"/>
                <a:gd fmla="*/ 1178 w 1564" name="T108"/>
                <a:gd fmla="*/ 376 h 871" name="T109"/>
                <a:gd fmla="*/ 1178 w 1564" name="T110"/>
                <a:gd fmla="*/ 193 h 871" name="T111"/>
                <a:gd fmla="*/ 1195 w 1564" name="T112"/>
                <a:gd fmla="*/ 184 h 871" name="T113"/>
                <a:gd fmla="*/ 1237 w 1564" name="T114"/>
                <a:gd fmla="*/ 184 h 871" name="T115"/>
                <a:gd fmla="*/ 1245 w 1564" name="T116"/>
                <a:gd fmla="*/ 184 h 871" name="T117"/>
                <a:gd fmla="*/ 1438 w 1564" name="T118"/>
                <a:gd fmla="*/ 368 h 871" name="T119"/>
                <a:gd fmla="*/ 1429 w 1564" name="T120"/>
                <a:gd fmla="*/ 385 h 871" name="T121"/>
                <a:gd fmla="*/ 1429 w 1564" name="T122"/>
                <a:gd fmla="*/ 385 h 871" name="T123"/>
                <a:gd fmla="*/ 1429 w 1564" name="T124"/>
                <a:gd fmla="*/ 385 h 8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71" w="1564">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anchor="ctr" bIns="91419" lIns="182839" rIns="182839" tIns="91419" wrap="none"/>
            <a:lstStyle/>
            <a:p>
              <a:pPr>
                <a:defRPr/>
              </a:pPr>
              <a:endParaRPr lang="en-US" sz="1800">
                <a:ea charset="-122" pitchFamily="2" typeface="宋体"/>
              </a:endParaRPr>
            </a:p>
          </p:txBody>
        </p:sp>
      </p:grpSp>
      <p:grpSp>
        <p:nvGrpSpPr>
          <p:cNvPr id="17" name="Group 2"/>
          <p:cNvGrpSpPr/>
          <p:nvPr/>
        </p:nvGrpSpPr>
        <p:grpSpPr>
          <a:xfrm>
            <a:off x="3922001" y="3887428"/>
            <a:ext cx="540725" cy="540725"/>
            <a:chOff x="3324335" y="4370438"/>
            <a:chExt cx="720966" cy="720966"/>
          </a:xfrm>
        </p:grpSpPr>
        <p:sp>
          <p:nvSpPr>
            <p:cNvPr id="18" name="Rounded Rectangle 56"/>
            <p:cNvSpPr/>
            <p:nvPr/>
          </p:nvSpPr>
          <p:spPr>
            <a:xfrm>
              <a:off x="3324335" y="4370438"/>
              <a:ext cx="720966" cy="720966"/>
            </a:xfrm>
            <a:prstGeom prst="roundRect">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grpSp>
          <p:nvGrpSpPr>
            <p:cNvPr id="19" name="Group 457"/>
            <p:cNvGrpSpPr/>
            <p:nvPr/>
          </p:nvGrpSpPr>
          <p:grpSpPr>
            <a:xfrm>
              <a:off x="3442740" y="4573738"/>
              <a:ext cx="485876" cy="306168"/>
              <a:chExt cx="575" cy="363"/>
            </a:xfrm>
            <a:solidFill>
              <a:schemeClr val="bg1"/>
            </a:solidFill>
          </p:grpSpPr>
          <p:sp>
            <p:nvSpPr>
              <p:cNvPr id="20" name="AutoShape 455"/>
              <p:cNvSpPr/>
              <p:nvPr/>
            </p:nvSpPr>
            <p:spPr bwMode="auto">
              <a:xfrm>
                <a:off x="0" y="104"/>
                <a:ext cx="205" cy="259"/>
              </a:xfrm>
              <a:custGeom>
                <a:gdLst>
                  <a:gd fmla="*/ 0 w 21470" name="T0"/>
                  <a:gd fmla="*/ 0 h 21600" name="T1"/>
                  <a:gd fmla="*/ 0 w 21470" name="T2"/>
                  <a:gd fmla="*/ 0 h 21600" name="T3"/>
                  <a:gd fmla="*/ 0 w 21470" name="T4"/>
                  <a:gd fmla="*/ 0 h 21600" name="T5"/>
                  <a:gd fmla="*/ 0 w 21470" name="T6"/>
                  <a:gd fmla="*/ 0 h 21600" name="T7"/>
                  <a:gd fmla="*/ 0 w 21470" name="T8"/>
                  <a:gd fmla="*/ 0 h 21600" name="T9"/>
                  <a:gd fmla="*/ 0 w 21470" name="T10"/>
                  <a:gd fmla="*/ 0 h 21600" name="T11"/>
                  <a:gd fmla="*/ 0 w 21470" name="T12"/>
                  <a:gd fmla="*/ 0 h 21600" name="T13"/>
                  <a:gd fmla="*/ 0 w 21470" name="T14"/>
                  <a:gd fmla="*/ 0 h 21600" name="T15"/>
                  <a:gd fmla="*/ 0 w 21470" name="T16"/>
                  <a:gd fmla="*/ 0 h 21600" name="T17"/>
                  <a:gd fmla="*/ 0 w 21470" name="T18"/>
                  <a:gd fmla="*/ 0 h 21600" name="T19"/>
                  <a:gd fmla="*/ 0 w 21470" name="T20"/>
                  <a:gd fmla="*/ 0 h 21600" name="T21"/>
                  <a:gd fmla="*/ 0 w 21470" name="T22"/>
                  <a:gd fmla="*/ 0 h 21600" name="T23"/>
                  <a:gd fmla="*/ 0 w 21470" name="T24"/>
                  <a:gd fmla="*/ 0 h 21600" name="T25"/>
                  <a:gd fmla="*/ 0 w 21470" name="T26"/>
                  <a:gd fmla="*/ 0 h 21600" name="T27"/>
                  <a:gd fmla="*/ 0 w 21470" name="T28"/>
                  <a:gd fmla="*/ 0 h 21600" name="T29"/>
                  <a:gd fmla="*/ 0 w 21470" name="T30"/>
                  <a:gd fmla="*/ 0 h 21600" name="T31"/>
                  <a:gd fmla="*/ 0 w 21470" name="T32"/>
                  <a:gd fmla="*/ 0 h 21600" name="T33"/>
                  <a:gd fmla="*/ 0 w 21470" name="T34"/>
                  <a:gd fmla="*/ 0 h 21600" name="T35"/>
                  <a:gd fmla="*/ 0 w 21470" name="T36"/>
                  <a:gd fmla="*/ 0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47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chemeClr val="bg1"/>
              </a:solidFill>
              <a:ln>
                <a:noFill/>
              </a:ln>
            </p:spPr>
            <p:txBody>
              <a:bodyPr bIns="0" lIns="0" rIns="0" tIns="0"/>
              <a:lstStyle/>
              <a:p>
                <a:pPr defTabSz="456724"/>
                <a:endParaRPr lang="en-US" sz="1800">
                  <a:solidFill>
                    <a:prstClr val="black"/>
                  </a:solidFill>
                </a:endParaRPr>
              </a:p>
            </p:txBody>
          </p:sp>
          <p:sp>
            <p:nvSpPr>
              <p:cNvPr id="21" name="AutoShape 456"/>
              <p:cNvSpPr/>
              <p:nvPr/>
            </p:nvSpPr>
            <p:spPr bwMode="auto">
              <a:xfrm>
                <a:off x="168" y="0"/>
                <a:ext cx="407" cy="35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1600" w="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chemeClr val="bg1"/>
              </a:solidFill>
              <a:ln>
                <a:noFill/>
              </a:ln>
            </p:spPr>
            <p:txBody>
              <a:bodyPr bIns="0" lIns="0" rIns="0" tIns="0"/>
              <a:lstStyle/>
              <a:p>
                <a:pPr defTabSz="456724"/>
                <a:endParaRPr lang="en-US" sz="1800">
                  <a:solidFill>
                    <a:prstClr val="black"/>
                  </a:solidFill>
                </a:endParaRPr>
              </a:p>
            </p:txBody>
          </p:sp>
        </p:grpSp>
      </p:grpSp>
      <p:grpSp>
        <p:nvGrpSpPr>
          <p:cNvPr id="22" name="Group 1"/>
          <p:cNvGrpSpPr/>
          <p:nvPr/>
        </p:nvGrpSpPr>
        <p:grpSpPr>
          <a:xfrm>
            <a:off x="4637300" y="2065729"/>
            <a:ext cx="2799367" cy="2774643"/>
            <a:chOff x="4240051" y="1903405"/>
            <a:chExt cx="3732489" cy="3699524"/>
          </a:xfrm>
        </p:grpSpPr>
        <p:grpSp>
          <p:nvGrpSpPr>
            <p:cNvPr id="23" name="Group 82"/>
            <p:cNvGrpSpPr/>
            <p:nvPr/>
          </p:nvGrpSpPr>
          <p:grpSpPr>
            <a:xfrm>
              <a:off x="4240051" y="1903405"/>
              <a:ext cx="3732489" cy="3699524"/>
              <a:chOff x="4039911" y="1848202"/>
              <a:chExt cx="4108611" cy="4072324"/>
            </a:xfrm>
          </p:grpSpPr>
          <p:sp>
            <p:nvSpPr>
              <p:cNvPr id="28" name="Block Arc 83"/>
              <p:cNvSpPr/>
              <p:nvPr/>
            </p:nvSpPr>
            <p:spPr>
              <a:xfrm rot="210717">
                <a:off x="4264764" y="2073054"/>
                <a:ext cx="3662475" cy="3662475"/>
              </a:xfrm>
              <a:prstGeom prst="blockArc">
                <a:avLst>
                  <a:gd fmla="val 10545816" name="adj1"/>
                  <a:gd fmla="val 15728497" name="adj2"/>
                  <a:gd fmla="val 22371" name="adj3"/>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tx1"/>
                  </a:solidFill>
                </a:endParaRPr>
              </a:p>
            </p:txBody>
          </p:sp>
          <p:sp>
            <p:nvSpPr>
              <p:cNvPr id="29" name="Block Arc 84"/>
              <p:cNvSpPr/>
              <p:nvPr/>
            </p:nvSpPr>
            <p:spPr>
              <a:xfrm rot="5610717">
                <a:off x="4261195" y="2073053"/>
                <a:ext cx="3662475" cy="3662475"/>
              </a:xfrm>
              <a:prstGeom prst="blockArc">
                <a:avLst>
                  <a:gd fmla="val 10545816" name="adj1"/>
                  <a:gd fmla="val 15728497" name="adj2"/>
                  <a:gd fmla="val 22371" name="adj3"/>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tx1"/>
                  </a:solidFill>
                </a:endParaRPr>
              </a:p>
            </p:txBody>
          </p:sp>
          <p:sp>
            <p:nvSpPr>
              <p:cNvPr id="30" name="Block Arc 85"/>
              <p:cNvSpPr/>
              <p:nvPr/>
            </p:nvSpPr>
            <p:spPr>
              <a:xfrm rot="11010717">
                <a:off x="4261194" y="2033199"/>
                <a:ext cx="3662475" cy="3662475"/>
              </a:xfrm>
              <a:prstGeom prst="blockArc">
                <a:avLst>
                  <a:gd fmla="val 10545816" name="adj1"/>
                  <a:gd fmla="val 15728497" name="adj2"/>
                  <a:gd fmla="val 22371" name="adj3"/>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tx1"/>
                  </a:solidFill>
                </a:endParaRPr>
              </a:p>
            </p:txBody>
          </p:sp>
          <p:sp>
            <p:nvSpPr>
              <p:cNvPr id="31" name="Block Arc 86"/>
              <p:cNvSpPr/>
              <p:nvPr/>
            </p:nvSpPr>
            <p:spPr>
              <a:xfrm rot="16410718">
                <a:off x="4264763" y="2078584"/>
                <a:ext cx="3662475" cy="3662475"/>
              </a:xfrm>
              <a:prstGeom prst="blockArc">
                <a:avLst>
                  <a:gd fmla="val 10545816" name="adj1"/>
                  <a:gd fmla="val 15728497" name="adj2"/>
                  <a:gd fmla="val 22371" name="adj3"/>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tx1"/>
                  </a:solidFill>
                </a:endParaRPr>
              </a:p>
            </p:txBody>
          </p:sp>
          <p:sp>
            <p:nvSpPr>
              <p:cNvPr id="32" name="Isosceles Triangle 87"/>
              <p:cNvSpPr/>
              <p:nvPr/>
            </p:nvSpPr>
            <p:spPr>
              <a:xfrm rot="5400000">
                <a:off x="5615079" y="2090661"/>
                <a:ext cx="1399318" cy="914400"/>
              </a:xfrm>
              <a:prstGeom prst="triangle">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33" name="Isosceles Triangle 88"/>
              <p:cNvSpPr/>
              <p:nvPr/>
            </p:nvSpPr>
            <p:spPr>
              <a:xfrm rot="10800000">
                <a:off x="6749204" y="3665827"/>
                <a:ext cx="1399318" cy="914400"/>
              </a:xfrm>
              <a:prstGeom prst="triangl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34" name="Isosceles Triangle 89"/>
              <p:cNvSpPr/>
              <p:nvPr/>
            </p:nvSpPr>
            <p:spPr>
              <a:xfrm rot="16200000">
                <a:off x="5174036" y="4763667"/>
                <a:ext cx="1399318" cy="914400"/>
              </a:xfrm>
              <a:prstGeom prst="triangle">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35" name="Isosceles Triangle 90"/>
              <p:cNvSpPr/>
              <p:nvPr/>
            </p:nvSpPr>
            <p:spPr>
              <a:xfrm>
                <a:off x="4039911" y="3233885"/>
                <a:ext cx="1399318" cy="914400"/>
              </a:xfrm>
              <a:prstGeom prst="triangl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grpSp>
        <p:sp>
          <p:nvSpPr>
            <p:cNvPr id="24" name="TextBox 72"/>
            <p:cNvSpPr txBox="1"/>
            <p:nvPr/>
          </p:nvSpPr>
          <p:spPr>
            <a:xfrm>
              <a:off x="5865881" y="2333576"/>
              <a:ext cx="502073" cy="426720"/>
            </a:xfrm>
            <a:prstGeom prst="rect">
              <a:avLst/>
            </a:prstGeom>
            <a:noFill/>
          </p:spPr>
          <p:txBody>
            <a:bodyPr rtlCol="0" wrap="none">
              <a:spAutoFit/>
            </a:bodyPr>
            <a:lstStyle/>
            <a:p>
              <a:pPr algn="ctr"/>
              <a:r>
                <a:rPr b="1" lang="en-US" sz="1500">
                  <a:solidFill>
                    <a:schemeClr val="bg1"/>
                  </a:solidFill>
                  <a:latin charset="0" panose="020f0a02020204030203" pitchFamily="34" typeface="Lato Black"/>
                  <a:cs charset="0" panose="020b0503030202020304" pitchFamily="34" typeface="Clear Sans"/>
                </a:rPr>
                <a:t>01</a:t>
              </a:r>
            </a:p>
          </p:txBody>
        </p:sp>
        <p:sp>
          <p:nvSpPr>
            <p:cNvPr id="25" name="TextBox 73"/>
            <p:cNvSpPr txBox="1"/>
            <p:nvPr/>
          </p:nvSpPr>
          <p:spPr>
            <a:xfrm>
              <a:off x="7085893" y="3592817"/>
              <a:ext cx="502073" cy="426720"/>
            </a:xfrm>
            <a:prstGeom prst="rect">
              <a:avLst/>
            </a:prstGeom>
            <a:noFill/>
          </p:spPr>
          <p:txBody>
            <a:bodyPr rtlCol="0" wrap="none">
              <a:spAutoFit/>
            </a:bodyPr>
            <a:lstStyle/>
            <a:p>
              <a:pPr algn="ctr"/>
              <a:r>
                <a:rPr b="1" lang="en-US" sz="1500">
                  <a:solidFill>
                    <a:schemeClr val="bg1"/>
                  </a:solidFill>
                  <a:latin charset="0" panose="020f0a02020204030203" pitchFamily="34" typeface="Lato Black"/>
                  <a:cs charset="0" panose="020b0503030202020304" pitchFamily="34" typeface="Clear Sans"/>
                </a:rPr>
                <a:t>02</a:t>
              </a:r>
            </a:p>
          </p:txBody>
        </p:sp>
        <p:sp>
          <p:nvSpPr>
            <p:cNvPr id="26" name="TextBox 74"/>
            <p:cNvSpPr txBox="1"/>
            <p:nvPr/>
          </p:nvSpPr>
          <p:spPr>
            <a:xfrm>
              <a:off x="5865881" y="4757381"/>
              <a:ext cx="502073" cy="426720"/>
            </a:xfrm>
            <a:prstGeom prst="rect">
              <a:avLst/>
            </a:prstGeom>
            <a:noFill/>
          </p:spPr>
          <p:txBody>
            <a:bodyPr rtlCol="0" wrap="none">
              <a:spAutoFit/>
            </a:bodyPr>
            <a:lstStyle/>
            <a:p>
              <a:pPr algn="ctr"/>
              <a:r>
                <a:rPr b="1" lang="en-US" sz="1500">
                  <a:solidFill>
                    <a:schemeClr val="bg1"/>
                  </a:solidFill>
                  <a:latin charset="0" panose="020f0a02020204030203" pitchFamily="34" typeface="Lato Black"/>
                  <a:cs charset="0" panose="020b0503030202020304" pitchFamily="34" typeface="Clear Sans"/>
                </a:rPr>
                <a:t>03</a:t>
              </a:r>
            </a:p>
          </p:txBody>
        </p:sp>
        <p:sp>
          <p:nvSpPr>
            <p:cNvPr id="27" name="TextBox 75"/>
            <p:cNvSpPr txBox="1"/>
            <p:nvPr/>
          </p:nvSpPr>
          <p:spPr>
            <a:xfrm>
              <a:off x="4624623" y="3592817"/>
              <a:ext cx="502073" cy="426720"/>
            </a:xfrm>
            <a:prstGeom prst="rect">
              <a:avLst/>
            </a:prstGeom>
            <a:noFill/>
          </p:spPr>
          <p:txBody>
            <a:bodyPr rtlCol="0" wrap="none">
              <a:spAutoFit/>
            </a:bodyPr>
            <a:lstStyle/>
            <a:p>
              <a:pPr algn="ctr"/>
              <a:r>
                <a:rPr b="1" lang="en-US" sz="1500">
                  <a:solidFill>
                    <a:schemeClr val="bg1"/>
                  </a:solidFill>
                  <a:latin charset="0" panose="020f0a02020204030203" pitchFamily="34" typeface="Lato Black"/>
                  <a:cs charset="0" panose="020b0503030202020304" pitchFamily="34" typeface="Clear Sans"/>
                </a:rPr>
                <a:t>04</a:t>
              </a:r>
            </a:p>
          </p:txBody>
        </p:sp>
      </p:grpSp>
      <p:grpSp>
        <p:nvGrpSpPr>
          <p:cNvPr id="36" name="Group 58"/>
          <p:cNvGrpSpPr/>
          <p:nvPr/>
        </p:nvGrpSpPr>
        <p:grpSpPr>
          <a:xfrm>
            <a:off x="2009828" y="2416192"/>
            <a:ext cx="1738382" cy="690194"/>
            <a:chOff x="9028198" y="2103916"/>
            <a:chExt cx="2317843" cy="920258"/>
          </a:xfrm>
        </p:grpSpPr>
        <p:sp>
          <p:nvSpPr>
            <p:cNvPr id="37" name="TextBox 59"/>
            <p:cNvSpPr txBox="1"/>
            <p:nvPr/>
          </p:nvSpPr>
          <p:spPr>
            <a:xfrm>
              <a:off x="9120383" y="2470176"/>
              <a:ext cx="2225658" cy="548640"/>
            </a:xfrm>
            <a:prstGeom prst="rect">
              <a:avLst/>
            </a:prstGeom>
            <a:noFill/>
          </p:spPr>
          <p:txBody>
            <a:bodyPr bIns="0" lIns="0" rIns="0" rtlCol="0" tIns="0" wrap="square">
              <a:spAutoFit/>
            </a:bodyPr>
            <a:lstStyle/>
            <a:p>
              <a:r>
                <a:rPr lang="en-US" sz="900">
                  <a:solidFill>
                    <a:schemeClr val="bg1">
                      <a:lumMod val="65000"/>
                    </a:schemeClr>
                  </a:solidFill>
                  <a:latin charset="0" panose="020f0302020204030203" pitchFamily="34" typeface="Lato Light"/>
                  <a:ea charset="0" panose="020b0606030504020204" pitchFamily="34" typeface="Open Sans"/>
                  <a:cs charset="0" panose="020b0606030504020204" pitchFamily="34" typeface="Open Sans"/>
                </a:rPr>
                <a:t>Loem ipsum dolor amet cnsectetur aiscing elit Seddiet tincidunt velitama. </a:t>
              </a:r>
            </a:p>
          </p:txBody>
        </p:sp>
        <p:sp>
          <p:nvSpPr>
            <p:cNvPr id="38" name="TextBox 60"/>
            <p:cNvSpPr txBox="1"/>
            <p:nvPr/>
          </p:nvSpPr>
          <p:spPr>
            <a:xfrm>
              <a:off x="9028199" y="2105702"/>
              <a:ext cx="1762754" cy="365760"/>
            </a:xfrm>
            <a:prstGeom prst="rect">
              <a:avLst/>
            </a:prstGeom>
            <a:noFill/>
          </p:spPr>
          <p:txBody>
            <a:bodyPr anchor="ctr" rtlCol="0" wrap="square">
              <a:spAutoFit/>
            </a:bodyPr>
            <a:lstStyle/>
            <a:p>
              <a:r>
                <a:rPr b="1" lang="en-GB" sz="1200">
                  <a:solidFill>
                    <a:schemeClr val="bg1">
                      <a:lumMod val="65000"/>
                    </a:schemeClr>
                  </a:solidFill>
                  <a:latin charset="0" panose="020b0503030202020304" pitchFamily="34" typeface="Clear Sans"/>
                  <a:ea charset="0" panose="00000700000000000000" pitchFamily="50" typeface="Fira Sans SemiBold Italic"/>
                  <a:cs charset="0" panose="020b0503030202020304" pitchFamily="34" typeface="Clear Sans"/>
                </a:rPr>
                <a:t>Price</a:t>
              </a:r>
            </a:p>
          </p:txBody>
        </p:sp>
      </p:grpSp>
      <p:grpSp>
        <p:nvGrpSpPr>
          <p:cNvPr id="39" name="Group 61"/>
          <p:cNvGrpSpPr/>
          <p:nvPr/>
        </p:nvGrpSpPr>
        <p:grpSpPr>
          <a:xfrm>
            <a:off x="2009828" y="3756340"/>
            <a:ext cx="1738382" cy="690194"/>
            <a:chOff x="9028198" y="2103916"/>
            <a:chExt cx="2317843" cy="920258"/>
          </a:xfrm>
        </p:grpSpPr>
        <p:sp>
          <p:nvSpPr>
            <p:cNvPr id="40" name="TextBox 62"/>
            <p:cNvSpPr txBox="1"/>
            <p:nvPr/>
          </p:nvSpPr>
          <p:spPr>
            <a:xfrm>
              <a:off x="9120385" y="2470177"/>
              <a:ext cx="2225656" cy="548640"/>
            </a:xfrm>
            <a:prstGeom prst="rect">
              <a:avLst/>
            </a:prstGeom>
            <a:noFill/>
          </p:spPr>
          <p:txBody>
            <a:bodyPr bIns="0" lIns="0" rIns="0" rtlCol="0" tIns="0" wrap="square">
              <a:spAutoFit/>
            </a:bodyPr>
            <a:lstStyle/>
            <a:p>
              <a:r>
                <a:rPr lang="en-US" sz="900">
                  <a:solidFill>
                    <a:schemeClr val="bg1">
                      <a:lumMod val="65000"/>
                    </a:schemeClr>
                  </a:solidFill>
                  <a:latin charset="0" panose="020f0302020204030203" pitchFamily="34" typeface="Lato Light"/>
                  <a:ea charset="0" panose="020b0606030504020204" pitchFamily="34" typeface="Open Sans"/>
                  <a:cs charset="0" panose="020b0606030504020204" pitchFamily="34" typeface="Open Sans"/>
                </a:rPr>
                <a:t>Loem ipsum dolor amet cnsectetur aiscing elit Seddiet tincidunt velitama. </a:t>
              </a:r>
            </a:p>
          </p:txBody>
        </p:sp>
        <p:sp>
          <p:nvSpPr>
            <p:cNvPr id="41" name="TextBox 63"/>
            <p:cNvSpPr txBox="1"/>
            <p:nvPr/>
          </p:nvSpPr>
          <p:spPr>
            <a:xfrm>
              <a:off x="9028198" y="2105702"/>
              <a:ext cx="2004718" cy="365760"/>
            </a:xfrm>
            <a:prstGeom prst="rect">
              <a:avLst/>
            </a:prstGeom>
            <a:noFill/>
          </p:spPr>
          <p:txBody>
            <a:bodyPr anchor="ctr" rtlCol="0" wrap="square">
              <a:spAutoFit/>
            </a:bodyPr>
            <a:lstStyle/>
            <a:p>
              <a:r>
                <a:rPr b="1" lang="en-GB" sz="1200">
                  <a:solidFill>
                    <a:schemeClr val="bg1">
                      <a:lumMod val="65000"/>
                    </a:schemeClr>
                  </a:solidFill>
                  <a:latin charset="0" panose="020b0503030202020304" pitchFamily="34" typeface="Clear Sans"/>
                  <a:ea charset="0" panose="00000700000000000000" pitchFamily="50" typeface="Fira Sans SemiBold Italic"/>
                  <a:cs charset="0" panose="020b0503030202020304" pitchFamily="34" typeface="Clear Sans"/>
                </a:rPr>
                <a:t>Distribution</a:t>
              </a:r>
            </a:p>
          </p:txBody>
        </p:sp>
      </p:grpSp>
    </p:spTree>
    <p:extLst>
      <p:ext uri="{BB962C8B-B14F-4D97-AF65-F5344CB8AC3E}">
        <p14:creationId val="31837606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 calcmode="lin" valueType="num">
                                      <p:cBhvr>
                                        <p:cTn dur="500" fill="hold" id="9"/>
                                        <p:tgtEl>
                                          <p:spTgt spid="22"/>
                                        </p:tgtEl>
                                        <p:attrNameLst>
                                          <p:attrName>style.rotation</p:attrName>
                                        </p:attrNameLst>
                                      </p:cBhvr>
                                      <p:tavLst>
                                        <p:tav tm="0">
                                          <p:val>
                                            <p:fltVal val="360"/>
                                          </p:val>
                                        </p:tav>
                                        <p:tav tm="100000">
                                          <p:val>
                                            <p:fltVal val="0"/>
                                          </p:val>
                                        </p:tav>
                                      </p:tavLst>
                                    </p:anim>
                                    <p:animEffect filter="fade" transition="in">
                                      <p:cBhvr>
                                        <p:cTn dur="500" id="10"/>
                                        <p:tgtEl>
                                          <p:spTgt spid="22"/>
                                        </p:tgtEl>
                                      </p:cBhvr>
                                    </p:animEffect>
                                  </p:childTnLst>
                                </p:cTn>
                              </p:par>
                            </p:childTnLst>
                          </p:cTn>
                        </p:par>
                        <p:par>
                          <p:cTn fill="hold" id="11" nodeType="afterGroup">
                            <p:stCondLst>
                              <p:cond delay="500"/>
                            </p:stCondLst>
                            <p:childTnLst>
                              <p:par>
                                <p:cTn fill="hold" id="12" nodeType="afterEffect" presetClass="entr" presetID="10"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500" id="14"/>
                                        <p:tgtEl>
                                          <p:spTgt spid="8"/>
                                        </p:tgtEl>
                                      </p:cBhvr>
                                    </p:animEffect>
                                  </p:childTnLst>
                                </p:cTn>
                              </p:par>
                            </p:childTnLst>
                          </p:cTn>
                        </p:par>
                        <p:par>
                          <p:cTn fill="hold" id="15" nodeType="afterGroup">
                            <p:stCondLst>
                              <p:cond delay="1000"/>
                            </p:stCondLst>
                            <p:childTnLst>
                              <p:par>
                                <p:cTn fill="hold" id="16" nodeType="afterEffect" presetClass="entr" presetID="10" presetSubtype="0">
                                  <p:stCondLst>
                                    <p:cond delay="0"/>
                                  </p:stCondLst>
                                  <p:childTnLst>
                                    <p:set>
                                      <p:cBhvr>
                                        <p:cTn dur="1" fill="hold" id="17">
                                          <p:stCondLst>
                                            <p:cond delay="0"/>
                                          </p:stCondLst>
                                        </p:cTn>
                                        <p:tgtEl>
                                          <p:spTgt spid="11"/>
                                        </p:tgtEl>
                                        <p:attrNameLst>
                                          <p:attrName>style.visibility</p:attrName>
                                        </p:attrNameLst>
                                      </p:cBhvr>
                                      <p:to>
                                        <p:strVal val="visible"/>
                                      </p:to>
                                    </p:set>
                                    <p:animEffect filter="fade" transition="in">
                                      <p:cBhvr>
                                        <p:cTn dur="500" id="18"/>
                                        <p:tgtEl>
                                          <p:spTgt spid="11"/>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2"/>
                                        </p:tgtEl>
                                        <p:attrNameLst>
                                          <p:attrName>style.visibility</p:attrName>
                                        </p:attrNameLst>
                                      </p:cBhvr>
                                      <p:to>
                                        <p:strVal val="visible"/>
                                      </p:to>
                                    </p:set>
                                    <p:animEffect filter="wipe(left)" transition="in">
                                      <p:cBhvr>
                                        <p:cTn dur="500" id="22"/>
                                        <p:tgtEl>
                                          <p:spTgt spid="2"/>
                                        </p:tgtEl>
                                      </p:cBhvr>
                                    </p:animEffect>
                                  </p:childTnLst>
                                </p:cTn>
                              </p:par>
                            </p:childTnLst>
                          </p:cTn>
                        </p:par>
                        <p:par>
                          <p:cTn fill="hold" id="23" nodeType="afterGroup">
                            <p:stCondLst>
                              <p:cond delay="2000"/>
                            </p:stCondLst>
                            <p:childTnLst>
                              <p:par>
                                <p:cTn fill="hold" id="24" nodeType="afterEffect" presetClass="entr" presetID="10" presetSubtype="0">
                                  <p:stCondLst>
                                    <p:cond delay="0"/>
                                  </p:stCondLst>
                                  <p:childTnLst>
                                    <p:set>
                                      <p:cBhvr>
                                        <p:cTn dur="1" fill="hold" id="25">
                                          <p:stCondLst>
                                            <p:cond delay="0"/>
                                          </p:stCondLst>
                                        </p:cTn>
                                        <p:tgtEl>
                                          <p:spTgt spid="14"/>
                                        </p:tgtEl>
                                        <p:attrNameLst>
                                          <p:attrName>style.visibility</p:attrName>
                                        </p:attrNameLst>
                                      </p:cBhvr>
                                      <p:to>
                                        <p:strVal val="visible"/>
                                      </p:to>
                                    </p:set>
                                    <p:animEffect filter="fade" transition="in">
                                      <p:cBhvr>
                                        <p:cTn dur="500" id="26"/>
                                        <p:tgtEl>
                                          <p:spTgt spid="14"/>
                                        </p:tgtEl>
                                      </p:cBhvr>
                                    </p:animEffect>
                                  </p:childTnLst>
                                </p:cTn>
                              </p:par>
                            </p:childTnLst>
                          </p:cTn>
                        </p:par>
                        <p:par>
                          <p:cTn fill="hold" id="27" nodeType="afterGroup">
                            <p:stCondLst>
                              <p:cond delay="2500"/>
                            </p:stCondLst>
                            <p:childTnLst>
                              <p:par>
                                <p:cTn fill="hold" id="28" nodeType="afterEffect" presetClass="entr" presetID="22" presetSubtype="8">
                                  <p:stCondLst>
                                    <p:cond delay="0"/>
                                  </p:stCondLst>
                                  <p:childTnLst>
                                    <p:set>
                                      <p:cBhvr>
                                        <p:cTn dur="1" fill="hold" id="29">
                                          <p:stCondLst>
                                            <p:cond delay="0"/>
                                          </p:stCondLst>
                                        </p:cTn>
                                        <p:tgtEl>
                                          <p:spTgt spid="5"/>
                                        </p:tgtEl>
                                        <p:attrNameLst>
                                          <p:attrName>style.visibility</p:attrName>
                                        </p:attrNameLst>
                                      </p:cBhvr>
                                      <p:to>
                                        <p:strVal val="visible"/>
                                      </p:to>
                                    </p:set>
                                    <p:animEffect filter="wipe(left)" transition="in">
                                      <p:cBhvr>
                                        <p:cTn dur="500" id="30"/>
                                        <p:tgtEl>
                                          <p:spTgt spid="5"/>
                                        </p:tgtEl>
                                      </p:cBhvr>
                                    </p:animEffect>
                                  </p:childTnLst>
                                </p:cTn>
                              </p:par>
                            </p:childTnLst>
                          </p:cTn>
                        </p:par>
                        <p:par>
                          <p:cTn fill="hold" id="31" nodeType="afterGroup">
                            <p:stCondLst>
                              <p:cond delay="3000"/>
                            </p:stCondLst>
                            <p:childTnLst>
                              <p:par>
                                <p:cTn fill="hold" id="32" nodeType="afterEffect" presetClass="entr" presetID="10" presetSubtype="0">
                                  <p:stCondLst>
                                    <p:cond delay="0"/>
                                  </p:stCondLst>
                                  <p:childTnLst>
                                    <p:set>
                                      <p:cBhvr>
                                        <p:cTn dur="1" fill="hold" id="33">
                                          <p:stCondLst>
                                            <p:cond delay="0"/>
                                          </p:stCondLst>
                                        </p:cTn>
                                        <p:tgtEl>
                                          <p:spTgt spid="17"/>
                                        </p:tgtEl>
                                        <p:attrNameLst>
                                          <p:attrName>style.visibility</p:attrName>
                                        </p:attrNameLst>
                                      </p:cBhvr>
                                      <p:to>
                                        <p:strVal val="visible"/>
                                      </p:to>
                                    </p:set>
                                    <p:animEffect filter="fade" transition="in">
                                      <p:cBhvr>
                                        <p:cTn dur="500" id="34"/>
                                        <p:tgtEl>
                                          <p:spTgt spid="17"/>
                                        </p:tgtEl>
                                      </p:cBhvr>
                                    </p:animEffect>
                                  </p:childTnLst>
                                </p:cTn>
                              </p:par>
                            </p:childTnLst>
                          </p:cTn>
                        </p:par>
                        <p:par>
                          <p:cTn fill="hold" id="35" nodeType="afterGroup">
                            <p:stCondLst>
                              <p:cond delay="3500"/>
                            </p:stCondLst>
                            <p:childTnLst>
                              <p:par>
                                <p:cTn fill="hold" id="36" nodeType="afterEffect" presetClass="entr" presetID="22" presetSubtype="8">
                                  <p:stCondLst>
                                    <p:cond delay="0"/>
                                  </p:stCondLst>
                                  <p:childTnLst>
                                    <p:set>
                                      <p:cBhvr>
                                        <p:cTn dur="1" fill="hold" id="37">
                                          <p:stCondLst>
                                            <p:cond delay="0"/>
                                          </p:stCondLst>
                                        </p:cTn>
                                        <p:tgtEl>
                                          <p:spTgt spid="36"/>
                                        </p:tgtEl>
                                        <p:attrNameLst>
                                          <p:attrName>style.visibility</p:attrName>
                                        </p:attrNameLst>
                                      </p:cBhvr>
                                      <p:to>
                                        <p:strVal val="visible"/>
                                      </p:to>
                                    </p:set>
                                    <p:animEffect filter="wipe(left)" transition="in">
                                      <p:cBhvr>
                                        <p:cTn dur="500" id="38"/>
                                        <p:tgtEl>
                                          <p:spTgt spid="36"/>
                                        </p:tgtEl>
                                      </p:cBhvr>
                                    </p:animEffect>
                                  </p:childTnLst>
                                </p:cTn>
                              </p:par>
                            </p:childTnLst>
                          </p:cTn>
                        </p:par>
                        <p:par>
                          <p:cTn fill="hold" id="39" nodeType="afterGroup">
                            <p:stCondLst>
                              <p:cond delay="4000"/>
                            </p:stCondLst>
                            <p:childTnLst>
                              <p:par>
                                <p:cTn fill="hold" id="40" nodeType="afterEffect" presetClass="entr" presetID="22" presetSubtype="8">
                                  <p:stCondLst>
                                    <p:cond delay="0"/>
                                  </p:stCondLst>
                                  <p:childTnLst>
                                    <p:set>
                                      <p:cBhvr>
                                        <p:cTn dur="1" fill="hold" id="41">
                                          <p:stCondLst>
                                            <p:cond delay="0"/>
                                          </p:stCondLst>
                                        </p:cTn>
                                        <p:tgtEl>
                                          <p:spTgt spid="39"/>
                                        </p:tgtEl>
                                        <p:attrNameLst>
                                          <p:attrName>style.visibility</p:attrName>
                                        </p:attrNameLst>
                                      </p:cBhvr>
                                      <p:to>
                                        <p:strVal val="visible"/>
                                      </p:to>
                                    </p:set>
                                    <p:animEffect filter="wipe(left)" transition="in">
                                      <p:cBhvr>
                                        <p:cTn dur="500" id="42"/>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28888" y="1965325"/>
            <a:ext cx="2647950" cy="1401763"/>
            <a:chOff x="1008063" y="1635125"/>
            <a:chExt cx="2647950" cy="1401763"/>
          </a:xfrm>
        </p:grpSpPr>
        <p:grpSp>
          <p:nvGrpSpPr>
            <p:cNvPr id="3" name="Group 9"/>
            <p:cNvGrpSpPr/>
            <p:nvPr/>
          </p:nvGrpSpPr>
          <p:grpSpPr>
            <a:xfrm>
              <a:off x="1200150" y="1965325"/>
              <a:ext cx="434975" cy="1071563"/>
              <a:chExt cx="274" cy="675"/>
            </a:xfrm>
            <a:solidFill>
              <a:schemeClr val="accent1"/>
            </a:solidFill>
          </p:grpSpPr>
          <p:sp>
            <p:nvSpPr>
              <p:cNvPr id="33" name="Freeform 10"/>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34" name="Oval 11"/>
              <p:cNvSpPr>
                <a:spLocks noChangeArrowheads="1"/>
              </p:cNvSpPr>
              <p:nvPr/>
            </p:nvSpPr>
            <p:spPr bwMode="auto">
              <a:xfrm>
                <a:off x="82" y="0"/>
                <a:ext cx="114" cy="113"/>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35" name="Freeform 12"/>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solidFill>
                <a:srgbClr val="D0BBA3"/>
              </a:solidFill>
              <a:ln>
                <a:noFill/>
              </a:ln>
              <a:extLst>
                <a:ext uri="{91240B29-F687-4F45-9708-019B960494DF}">
                  <a14:hiddenLine w="9525">
                    <a:solidFill>
                      <a:srgbClr val="000000"/>
                    </a:solidFill>
                    <a:round/>
                  </a14:hiddenLine>
                </a:ext>
              </a:extLst>
            </p:spPr>
            <p:txBody>
              <a:bodyPr/>
              <a:lstStyle/>
              <a:p>
                <a:endParaRPr altLang="en-US" lang="zh-CN"/>
              </a:p>
            </p:txBody>
          </p:sp>
          <p:sp>
            <p:nvSpPr>
              <p:cNvPr id="36" name="Oval 13"/>
              <p:cNvSpPr>
                <a:spLocks noChangeArrowheads="1"/>
              </p:cNvSpPr>
              <p:nvPr/>
            </p:nvSpPr>
            <p:spPr bwMode="auto">
              <a:xfrm>
                <a:off x="82" y="0"/>
                <a:ext cx="114" cy="113"/>
              </a:xfrm>
              <a:prstGeom prst="ellipse">
                <a:avLst/>
              </a:prstGeom>
              <a:solidFill>
                <a:srgbClr val="D0BBA3"/>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4" name="Group 17"/>
            <p:cNvGrpSpPr/>
            <p:nvPr/>
          </p:nvGrpSpPr>
          <p:grpSpPr>
            <a:xfrm>
              <a:off x="1800225" y="1965325"/>
              <a:ext cx="434975" cy="1071563"/>
              <a:chExt cx="274" cy="675"/>
            </a:xfrm>
            <a:solidFill>
              <a:schemeClr val="accent1"/>
            </a:solidFill>
          </p:grpSpPr>
          <p:sp>
            <p:nvSpPr>
              <p:cNvPr id="31" name="Freeform 18"/>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solidFill>
                <a:srgbClr val="D0BBA3"/>
              </a:solidFill>
              <a:ln>
                <a:noFill/>
              </a:ln>
              <a:extLst>
                <a:ext uri="{91240B29-F687-4F45-9708-019B960494DF}">
                  <a14:hiddenLine w="9525">
                    <a:solidFill>
                      <a:srgbClr val="000000"/>
                    </a:solidFill>
                    <a:round/>
                  </a14:hiddenLine>
                </a:ext>
              </a:extLst>
            </p:spPr>
            <p:txBody>
              <a:bodyPr/>
              <a:lstStyle/>
              <a:p>
                <a:endParaRPr altLang="en-US" lang="zh-CN"/>
              </a:p>
            </p:txBody>
          </p:sp>
          <p:sp>
            <p:nvSpPr>
              <p:cNvPr id="32" name="Oval 19"/>
              <p:cNvSpPr>
                <a:spLocks noChangeArrowheads="1"/>
              </p:cNvSpPr>
              <p:nvPr/>
            </p:nvSpPr>
            <p:spPr bwMode="auto">
              <a:xfrm>
                <a:off x="82" y="0"/>
                <a:ext cx="114" cy="113"/>
              </a:xfrm>
              <a:prstGeom prst="ellipse">
                <a:avLst/>
              </a:prstGeom>
              <a:solidFill>
                <a:srgbClr val="D0BBA3"/>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5" name="Group 23"/>
            <p:cNvGrpSpPr/>
            <p:nvPr/>
          </p:nvGrpSpPr>
          <p:grpSpPr>
            <a:xfrm>
              <a:off x="2400300" y="1965325"/>
              <a:ext cx="434975" cy="1071563"/>
              <a:chExt cx="274" cy="675"/>
            </a:xfrm>
            <a:solidFill>
              <a:schemeClr val="accent1"/>
            </a:solidFill>
          </p:grpSpPr>
          <p:sp>
            <p:nvSpPr>
              <p:cNvPr id="29" name="Freeform 24"/>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solidFill>
                <a:srgbClr val="D0BBA3"/>
              </a:solidFill>
              <a:ln>
                <a:noFill/>
              </a:ln>
              <a:extLst>
                <a:ext uri="{91240B29-F687-4F45-9708-019B960494DF}">
                  <a14:hiddenLine w="9525">
                    <a:solidFill>
                      <a:srgbClr val="000000"/>
                    </a:solidFill>
                    <a:round/>
                  </a14:hiddenLine>
                </a:ext>
              </a:extLst>
            </p:spPr>
            <p:txBody>
              <a:bodyPr/>
              <a:lstStyle/>
              <a:p>
                <a:endParaRPr altLang="en-US" lang="zh-CN"/>
              </a:p>
            </p:txBody>
          </p:sp>
          <p:sp>
            <p:nvSpPr>
              <p:cNvPr id="30" name="Oval 25"/>
              <p:cNvSpPr>
                <a:spLocks noChangeArrowheads="1"/>
              </p:cNvSpPr>
              <p:nvPr/>
            </p:nvSpPr>
            <p:spPr bwMode="auto">
              <a:xfrm>
                <a:off x="82" y="0"/>
                <a:ext cx="114" cy="113"/>
              </a:xfrm>
              <a:prstGeom prst="ellipse">
                <a:avLst/>
              </a:prstGeom>
              <a:solidFill>
                <a:srgbClr val="D0BBA3"/>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6" name="Group 29"/>
            <p:cNvGrpSpPr/>
            <p:nvPr/>
          </p:nvGrpSpPr>
          <p:grpSpPr>
            <a:xfrm>
              <a:off x="3000375" y="1965325"/>
              <a:ext cx="434975" cy="1071563"/>
              <a:chExt cx="274" cy="675"/>
            </a:xfrm>
            <a:solidFill>
              <a:schemeClr val="accent1"/>
            </a:solidFill>
          </p:grpSpPr>
          <p:sp>
            <p:nvSpPr>
              <p:cNvPr id="27" name="Freeform 30"/>
              <p:cNvSpPr/>
              <p:nvPr/>
            </p:nvSpPr>
            <p:spPr bwMode="auto">
              <a:xfrm>
                <a:off x="0" y="134"/>
                <a:ext cx="274" cy="541"/>
              </a:xfrm>
              <a:custGeom>
                <a:gdLst>
                  <a:gd fmla="*/ 115 w 116" name="T0"/>
                  <a:gd fmla="*/ 82 h 229" name="T1"/>
                  <a:gd fmla="*/ 115 w 116" name="T2"/>
                  <a:gd fmla="*/ 37 h 229" name="T3"/>
                  <a:gd fmla="*/ 115 w 116" name="T4"/>
                  <a:gd fmla="*/ 15 h 229" name="T5"/>
                  <a:gd fmla="*/ 97 w 116" name="T6"/>
                  <a:gd fmla="*/ 0 h 229" name="T7"/>
                  <a:gd fmla="*/ 63 w 116" name="T8"/>
                  <a:gd fmla="*/ 0 h 229" name="T9"/>
                  <a:gd fmla="*/ 26 w 116" name="T10"/>
                  <a:gd fmla="*/ 0 h 229" name="T11"/>
                  <a:gd fmla="*/ 9 w 116" name="T12"/>
                  <a:gd fmla="*/ 5 h 229" name="T13"/>
                  <a:gd fmla="*/ 2 w 116" name="T14"/>
                  <a:gd fmla="*/ 38 h 229" name="T15"/>
                  <a:gd fmla="*/ 2 w 116" name="T16"/>
                  <a:gd fmla="*/ 83 h 229" name="T17"/>
                  <a:gd fmla="*/ 12 w 116" name="T18"/>
                  <a:gd fmla="*/ 113 h 229" name="T19"/>
                  <a:gd fmla="*/ 23 w 116" name="T20"/>
                  <a:gd fmla="*/ 93 h 229" name="T21"/>
                  <a:gd fmla="*/ 23 w 116" name="T22"/>
                  <a:gd fmla="*/ 62 h 229" name="T23"/>
                  <a:gd fmla="*/ 24 w 116" name="T24"/>
                  <a:gd fmla="*/ 50 h 229" name="T25"/>
                  <a:gd fmla="*/ 26 w 116" name="T26"/>
                  <a:gd fmla="*/ 61 h 229" name="T27"/>
                  <a:gd fmla="*/ 26 w 116" name="T28"/>
                  <a:gd fmla="*/ 213 h 229" name="T29"/>
                  <a:gd fmla="*/ 41 w 116" name="T30"/>
                  <a:gd fmla="*/ 228 h 229" name="T31"/>
                  <a:gd fmla="*/ 57 w 116" name="T32"/>
                  <a:gd fmla="*/ 214 h 229" name="T33"/>
                  <a:gd fmla="*/ 57 w 116" name="T34"/>
                  <a:gd fmla="*/ 153 h 229" name="T35"/>
                  <a:gd fmla="*/ 59 w 116" name="T36"/>
                  <a:gd fmla="*/ 142 h 229" name="T37"/>
                  <a:gd fmla="*/ 61 w 116" name="T38"/>
                  <a:gd fmla="*/ 153 h 229" name="T39"/>
                  <a:gd fmla="*/ 61 w 116" name="T40"/>
                  <a:gd fmla="*/ 214 h 229" name="T41"/>
                  <a:gd fmla="*/ 77 w 116" name="T42"/>
                  <a:gd fmla="*/ 229 h 229" name="T43"/>
                  <a:gd fmla="*/ 91 w 116" name="T44"/>
                  <a:gd fmla="*/ 215 h 229" name="T45"/>
                  <a:gd fmla="*/ 91 w 116" name="T46"/>
                  <a:gd fmla="*/ 61 h 229" name="T47"/>
                  <a:gd fmla="*/ 93 w 116" name="T48"/>
                  <a:gd fmla="*/ 49 h 229" name="T49"/>
                  <a:gd fmla="*/ 94 w 116" name="T50"/>
                  <a:gd fmla="*/ 58 h 229" name="T51"/>
                  <a:gd fmla="*/ 94 w 116" name="T52"/>
                  <a:gd fmla="*/ 87 h 229" name="T53"/>
                  <a:gd fmla="*/ 105 w 116" name="T54"/>
                  <a:gd fmla="*/ 111 h 229" name="T55"/>
                  <a:gd fmla="*/ 115 w 116" name="T56"/>
                  <a:gd fmla="*/ 82 h 22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solidFill>
                <a:srgbClr val="D0BBA3"/>
              </a:solidFill>
              <a:ln>
                <a:noFill/>
              </a:ln>
              <a:extLst>
                <a:ext uri="{91240B29-F687-4F45-9708-019B960494DF}">
                  <a14:hiddenLine w="9525">
                    <a:solidFill>
                      <a:srgbClr val="000000"/>
                    </a:solidFill>
                    <a:round/>
                  </a14:hiddenLine>
                </a:ext>
              </a:extLst>
            </p:spPr>
            <p:txBody>
              <a:bodyPr/>
              <a:lstStyle/>
              <a:p>
                <a:endParaRPr altLang="en-US" lang="zh-CN"/>
              </a:p>
            </p:txBody>
          </p:sp>
          <p:sp>
            <p:nvSpPr>
              <p:cNvPr id="28" name="Oval 31"/>
              <p:cNvSpPr>
                <a:spLocks noChangeArrowheads="1"/>
              </p:cNvSpPr>
              <p:nvPr/>
            </p:nvSpPr>
            <p:spPr bwMode="auto">
              <a:xfrm>
                <a:off x="82" y="0"/>
                <a:ext cx="114" cy="113"/>
              </a:xfrm>
              <a:prstGeom prst="ellipse">
                <a:avLst/>
              </a:prstGeom>
              <a:solidFill>
                <a:srgbClr val="D0BBA3"/>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7" name="Group 93"/>
            <p:cNvGrpSpPr/>
            <p:nvPr/>
          </p:nvGrpSpPr>
          <p:grpSpPr>
            <a:xfrm>
              <a:off x="1008063" y="1635125"/>
              <a:ext cx="349250" cy="295275"/>
              <a:chOff x="635" y="1030"/>
              <a:chExt cx="220" cy="186"/>
            </a:xfrm>
          </p:grpSpPr>
          <p:sp>
            <p:nvSpPr>
              <p:cNvPr id="23" name="Freeform 56"/>
              <p:cNvSpPr/>
              <p:nvPr/>
            </p:nvSpPr>
            <p:spPr bwMode="auto">
              <a:xfrm>
                <a:off x="635" y="1030"/>
                <a:ext cx="220" cy="186"/>
              </a:xfrm>
              <a:custGeom>
                <a:gdLst>
                  <a:gd fmla="*/ 81 w 93" name="T0"/>
                  <a:gd fmla="*/ 0 h 79" name="T1"/>
                  <a:gd fmla="*/ 11 w 93" name="T2"/>
                  <a:gd fmla="*/ 0 h 79" name="T3"/>
                  <a:gd fmla="*/ 0 w 93" name="T4"/>
                  <a:gd fmla="*/ 11 h 79" name="T5"/>
                  <a:gd fmla="*/ 0 w 93" name="T6"/>
                  <a:gd fmla="*/ 55 h 79" name="T7"/>
                  <a:gd fmla="*/ 11 w 93" name="T8"/>
                  <a:gd fmla="*/ 67 h 79" name="T9"/>
                  <a:gd fmla="*/ 67 w 93" name="T10"/>
                  <a:gd fmla="*/ 67 h 79" name="T11"/>
                  <a:gd fmla="*/ 83 w 93" name="T12"/>
                  <a:gd fmla="*/ 79 h 79" name="T13"/>
                  <a:gd fmla="*/ 85 w 93" name="T14"/>
                  <a:gd fmla="*/ 66 h 79" name="T15"/>
                  <a:gd fmla="*/ 93 w 93" name="T16"/>
                  <a:gd fmla="*/ 55 h 79" name="T17"/>
                  <a:gd fmla="*/ 93 w 93" name="T18"/>
                  <a:gd fmla="*/ 11 h 79" name="T19"/>
                  <a:gd fmla="*/ 81 w 93"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3">
                    <a:moveTo>
                      <a:pt x="81" y="0"/>
                    </a:moveTo>
                    <a:cubicBezTo>
                      <a:pt x="11" y="0"/>
                      <a:pt x="11" y="0"/>
                      <a:pt x="11" y="0"/>
                    </a:cubicBezTo>
                    <a:cubicBezTo>
                      <a:pt x="5" y="0"/>
                      <a:pt x="0" y="5"/>
                      <a:pt x="0" y="11"/>
                    </a:cubicBezTo>
                    <a:cubicBezTo>
                      <a:pt x="0" y="55"/>
                      <a:pt x="0" y="55"/>
                      <a:pt x="0" y="55"/>
                    </a:cubicBezTo>
                    <a:cubicBezTo>
                      <a:pt x="0" y="62"/>
                      <a:pt x="5" y="67"/>
                      <a:pt x="11" y="67"/>
                    </a:cubicBezTo>
                    <a:cubicBezTo>
                      <a:pt x="67" y="67"/>
                      <a:pt x="67" y="67"/>
                      <a:pt x="67" y="67"/>
                    </a:cubicBezTo>
                    <a:cubicBezTo>
                      <a:pt x="83" y="79"/>
                      <a:pt x="83" y="79"/>
                      <a:pt x="83" y="79"/>
                    </a:cubicBezTo>
                    <a:cubicBezTo>
                      <a:pt x="85" y="66"/>
                      <a:pt x="85" y="66"/>
                      <a:pt x="85" y="66"/>
                    </a:cubicBezTo>
                    <a:cubicBezTo>
                      <a:pt x="89" y="65"/>
                      <a:pt x="93" y="60"/>
                      <a:pt x="93" y="55"/>
                    </a:cubicBezTo>
                    <a:cubicBezTo>
                      <a:pt x="93" y="11"/>
                      <a:pt x="93" y="11"/>
                      <a:pt x="93" y="11"/>
                    </a:cubicBezTo>
                    <a:cubicBezTo>
                      <a:pt x="93" y="5"/>
                      <a:pt x="87" y="0"/>
                      <a:pt x="81" y="0"/>
                    </a:cubicBezTo>
                    <a:close/>
                  </a:path>
                </a:pathLst>
              </a:custGeom>
              <a:solidFill>
                <a:srgbClr val="D0BBA3"/>
              </a:solidFill>
              <a:ln>
                <a:noFill/>
              </a:ln>
              <a:extLst>
                <a:ext uri="{91240B29-F687-4F45-9708-019B960494DF}">
                  <a14:hiddenLine w="9525">
                    <a:solidFill>
                      <a:srgbClr val="000000"/>
                    </a:solidFill>
                    <a:round/>
                  </a14:hiddenLine>
                </a:ext>
              </a:extLst>
            </p:spPr>
            <p:txBody>
              <a:bodyPr/>
              <a:lstStyle/>
              <a:p>
                <a:endParaRPr altLang="en-US" lang="zh-CN"/>
              </a:p>
            </p:txBody>
          </p:sp>
          <p:sp>
            <p:nvSpPr>
              <p:cNvPr id="24" name="Oval 57"/>
              <p:cNvSpPr>
                <a:spLocks noChangeArrowheads="1"/>
              </p:cNvSpPr>
              <p:nvPr/>
            </p:nvSpPr>
            <p:spPr bwMode="auto">
              <a:xfrm>
                <a:off x="699"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5" name="Oval 58"/>
              <p:cNvSpPr>
                <a:spLocks noChangeArrowheads="1"/>
              </p:cNvSpPr>
              <p:nvPr/>
            </p:nvSpPr>
            <p:spPr bwMode="auto">
              <a:xfrm>
                <a:off x="732"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6" name="Oval 59"/>
              <p:cNvSpPr>
                <a:spLocks noChangeArrowheads="1"/>
              </p:cNvSpPr>
              <p:nvPr/>
            </p:nvSpPr>
            <p:spPr bwMode="auto">
              <a:xfrm>
                <a:off x="763"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8" name="Group 92"/>
            <p:cNvGrpSpPr/>
            <p:nvPr/>
          </p:nvGrpSpPr>
          <p:grpSpPr>
            <a:xfrm>
              <a:off x="1619250" y="1635125"/>
              <a:ext cx="346075" cy="295275"/>
              <a:chOff x="1020" y="1030"/>
              <a:chExt cx="218" cy="186"/>
            </a:xfrm>
          </p:grpSpPr>
          <p:sp>
            <p:nvSpPr>
              <p:cNvPr id="19" name="Freeform 61"/>
              <p:cNvSpPr/>
              <p:nvPr/>
            </p:nvSpPr>
            <p:spPr bwMode="auto">
              <a:xfrm>
                <a:off x="1020" y="1030"/>
                <a:ext cx="218" cy="186"/>
              </a:xfrm>
              <a:custGeom>
                <a:gdLst>
                  <a:gd fmla="*/ 81 w 92" name="T0"/>
                  <a:gd fmla="*/ 0 h 79" name="T1"/>
                  <a:gd fmla="*/ 11 w 92" name="T2"/>
                  <a:gd fmla="*/ 0 h 79" name="T3"/>
                  <a:gd fmla="*/ 0 w 92" name="T4"/>
                  <a:gd fmla="*/ 11 h 79" name="T5"/>
                  <a:gd fmla="*/ 0 w 92" name="T6"/>
                  <a:gd fmla="*/ 55 h 79" name="T7"/>
                  <a:gd fmla="*/ 11 w 92" name="T8"/>
                  <a:gd fmla="*/ 67 h 79" name="T9"/>
                  <a:gd fmla="*/ 66 w 92" name="T10"/>
                  <a:gd fmla="*/ 67 h 79" name="T11"/>
                  <a:gd fmla="*/ 83 w 92" name="T12"/>
                  <a:gd fmla="*/ 79 h 79" name="T13"/>
                  <a:gd fmla="*/ 84 w 92" name="T14"/>
                  <a:gd fmla="*/ 66 h 79" name="T15"/>
                  <a:gd fmla="*/ 92 w 92" name="T16"/>
                  <a:gd fmla="*/ 55 h 79" name="T17"/>
                  <a:gd fmla="*/ 92 w 92" name="T18"/>
                  <a:gd fmla="*/ 11 h 79" name="T19"/>
                  <a:gd fmla="*/ 81 w 92"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2">
                    <a:moveTo>
                      <a:pt x="81" y="0"/>
                    </a:moveTo>
                    <a:cubicBezTo>
                      <a:pt x="11" y="0"/>
                      <a:pt x="11" y="0"/>
                      <a:pt x="11" y="0"/>
                    </a:cubicBezTo>
                    <a:cubicBezTo>
                      <a:pt x="5" y="0"/>
                      <a:pt x="0" y="5"/>
                      <a:pt x="0" y="11"/>
                    </a:cubicBezTo>
                    <a:cubicBezTo>
                      <a:pt x="0" y="55"/>
                      <a:pt x="0" y="55"/>
                      <a:pt x="0" y="55"/>
                    </a:cubicBezTo>
                    <a:cubicBezTo>
                      <a:pt x="0" y="62"/>
                      <a:pt x="5" y="67"/>
                      <a:pt x="11" y="67"/>
                    </a:cubicBezTo>
                    <a:cubicBezTo>
                      <a:pt x="66" y="67"/>
                      <a:pt x="66" y="67"/>
                      <a:pt x="66" y="67"/>
                    </a:cubicBezTo>
                    <a:cubicBezTo>
                      <a:pt x="83" y="79"/>
                      <a:pt x="83" y="79"/>
                      <a:pt x="83" y="79"/>
                    </a:cubicBezTo>
                    <a:cubicBezTo>
                      <a:pt x="84" y="66"/>
                      <a:pt x="84" y="66"/>
                      <a:pt x="84" y="66"/>
                    </a:cubicBezTo>
                    <a:cubicBezTo>
                      <a:pt x="89" y="65"/>
                      <a:pt x="92" y="60"/>
                      <a:pt x="92" y="55"/>
                    </a:cubicBezTo>
                    <a:cubicBezTo>
                      <a:pt x="92" y="11"/>
                      <a:pt x="92" y="11"/>
                      <a:pt x="92" y="11"/>
                    </a:cubicBezTo>
                    <a:cubicBezTo>
                      <a:pt x="92" y="5"/>
                      <a:pt x="87" y="0"/>
                      <a:pt x="81" y="0"/>
                    </a:cubicBezTo>
                    <a:close/>
                  </a:path>
                </a:pathLst>
              </a:custGeom>
              <a:solidFill>
                <a:srgbClr val="D0BBA3"/>
              </a:solidFill>
              <a:ln>
                <a:noFill/>
              </a:ln>
              <a:extLst>
                <a:ext uri="{91240B29-F687-4F45-9708-019B960494DF}">
                  <a14:hiddenLine w="9525">
                    <a:solidFill>
                      <a:srgbClr val="000000"/>
                    </a:solidFill>
                    <a:round/>
                  </a14:hiddenLine>
                </a:ext>
              </a:extLst>
            </p:spPr>
            <p:txBody>
              <a:bodyPr/>
              <a:lstStyle/>
              <a:p>
                <a:endParaRPr altLang="en-US" lang="zh-CN"/>
              </a:p>
            </p:txBody>
          </p:sp>
          <p:sp>
            <p:nvSpPr>
              <p:cNvPr id="20" name="Oval 62"/>
              <p:cNvSpPr>
                <a:spLocks noChangeArrowheads="1"/>
              </p:cNvSpPr>
              <p:nvPr/>
            </p:nvSpPr>
            <p:spPr bwMode="auto">
              <a:xfrm>
                <a:off x="1084"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1" name="Oval 63"/>
              <p:cNvSpPr>
                <a:spLocks noChangeArrowheads="1"/>
              </p:cNvSpPr>
              <p:nvPr/>
            </p:nvSpPr>
            <p:spPr bwMode="auto">
              <a:xfrm>
                <a:off x="1117" y="1096"/>
                <a:ext cx="17"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2" name="Oval 64"/>
              <p:cNvSpPr>
                <a:spLocks noChangeArrowheads="1"/>
              </p:cNvSpPr>
              <p:nvPr/>
            </p:nvSpPr>
            <p:spPr bwMode="auto">
              <a:xfrm>
                <a:off x="1148"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9" name="Group 90"/>
            <p:cNvGrpSpPr/>
            <p:nvPr/>
          </p:nvGrpSpPr>
          <p:grpSpPr>
            <a:xfrm>
              <a:off x="3306763" y="1635125"/>
              <a:ext cx="349250" cy="295275"/>
              <a:chOff x="2083" y="1030"/>
              <a:chExt cx="220" cy="186"/>
            </a:xfrm>
          </p:grpSpPr>
          <p:sp>
            <p:nvSpPr>
              <p:cNvPr id="15" name="Freeform 66"/>
              <p:cNvSpPr/>
              <p:nvPr/>
            </p:nvSpPr>
            <p:spPr bwMode="auto">
              <a:xfrm>
                <a:off x="2083" y="1030"/>
                <a:ext cx="220" cy="186"/>
              </a:xfrm>
              <a:custGeom>
                <a:gdLst>
                  <a:gd fmla="*/ 12 w 93" name="T0"/>
                  <a:gd fmla="*/ 0 h 79" name="T1"/>
                  <a:gd fmla="*/ 82 w 93" name="T2"/>
                  <a:gd fmla="*/ 0 h 79" name="T3"/>
                  <a:gd fmla="*/ 93 w 93" name="T4"/>
                  <a:gd fmla="*/ 11 h 79" name="T5"/>
                  <a:gd fmla="*/ 93 w 93" name="T6"/>
                  <a:gd fmla="*/ 55 h 79" name="T7"/>
                  <a:gd fmla="*/ 82 w 93" name="T8"/>
                  <a:gd fmla="*/ 67 h 79" name="T9"/>
                  <a:gd fmla="*/ 26 w 93" name="T10"/>
                  <a:gd fmla="*/ 67 h 79" name="T11"/>
                  <a:gd fmla="*/ 10 w 93" name="T12"/>
                  <a:gd fmla="*/ 79 h 79" name="T13"/>
                  <a:gd fmla="*/ 8 w 93" name="T14"/>
                  <a:gd fmla="*/ 66 h 79" name="T15"/>
                  <a:gd fmla="*/ 0 w 93" name="T16"/>
                  <a:gd fmla="*/ 55 h 79" name="T17"/>
                  <a:gd fmla="*/ 0 w 93" name="T18"/>
                  <a:gd fmla="*/ 11 h 79" name="T19"/>
                  <a:gd fmla="*/ 12 w 93"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3">
                    <a:moveTo>
                      <a:pt x="12" y="0"/>
                    </a:moveTo>
                    <a:cubicBezTo>
                      <a:pt x="82" y="0"/>
                      <a:pt x="82" y="0"/>
                      <a:pt x="82" y="0"/>
                    </a:cubicBezTo>
                    <a:cubicBezTo>
                      <a:pt x="88" y="0"/>
                      <a:pt x="93" y="5"/>
                      <a:pt x="93" y="11"/>
                    </a:cubicBezTo>
                    <a:cubicBezTo>
                      <a:pt x="93" y="55"/>
                      <a:pt x="93" y="55"/>
                      <a:pt x="93" y="55"/>
                    </a:cubicBezTo>
                    <a:cubicBezTo>
                      <a:pt x="93" y="62"/>
                      <a:pt x="88" y="67"/>
                      <a:pt x="82" y="67"/>
                    </a:cubicBezTo>
                    <a:cubicBezTo>
                      <a:pt x="26" y="67"/>
                      <a:pt x="26" y="67"/>
                      <a:pt x="26" y="67"/>
                    </a:cubicBezTo>
                    <a:cubicBezTo>
                      <a:pt x="10" y="79"/>
                      <a:pt x="10" y="79"/>
                      <a:pt x="10" y="79"/>
                    </a:cubicBezTo>
                    <a:cubicBezTo>
                      <a:pt x="8" y="66"/>
                      <a:pt x="8" y="66"/>
                      <a:pt x="8" y="66"/>
                    </a:cubicBezTo>
                    <a:cubicBezTo>
                      <a:pt x="4" y="65"/>
                      <a:pt x="0" y="60"/>
                      <a:pt x="0" y="55"/>
                    </a:cubicBezTo>
                    <a:cubicBezTo>
                      <a:pt x="0" y="11"/>
                      <a:pt x="0" y="11"/>
                      <a:pt x="0" y="11"/>
                    </a:cubicBezTo>
                    <a:cubicBezTo>
                      <a:pt x="0" y="5"/>
                      <a:pt x="5" y="0"/>
                      <a:pt x="12" y="0"/>
                    </a:cubicBezTo>
                    <a:close/>
                  </a:path>
                </a:pathLst>
              </a:custGeom>
              <a:solidFill>
                <a:srgbClr val="D0BBA3"/>
              </a:solidFill>
              <a:ln>
                <a:noFill/>
              </a:ln>
              <a:extLst>
                <a:ext uri="{91240B29-F687-4F45-9708-019B960494DF}">
                  <a14:hiddenLine w="9525">
                    <a:solidFill>
                      <a:srgbClr val="000000"/>
                    </a:solidFill>
                    <a:round/>
                  </a14:hiddenLine>
                </a:ext>
              </a:extLst>
            </p:spPr>
            <p:txBody>
              <a:bodyPr/>
              <a:lstStyle/>
              <a:p>
                <a:endParaRPr altLang="en-US" lang="zh-CN"/>
              </a:p>
            </p:txBody>
          </p:sp>
          <p:sp>
            <p:nvSpPr>
              <p:cNvPr id="16" name="Oval 67"/>
              <p:cNvSpPr>
                <a:spLocks noChangeArrowheads="1"/>
              </p:cNvSpPr>
              <p:nvPr/>
            </p:nvSpPr>
            <p:spPr bwMode="auto">
              <a:xfrm>
                <a:off x="2220"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 name="Oval 68"/>
              <p:cNvSpPr>
                <a:spLocks noChangeArrowheads="1"/>
              </p:cNvSpPr>
              <p:nvPr/>
            </p:nvSpPr>
            <p:spPr bwMode="auto">
              <a:xfrm>
                <a:off x="2187"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 name="Oval 69"/>
              <p:cNvSpPr>
                <a:spLocks noChangeArrowheads="1"/>
              </p:cNvSpPr>
              <p:nvPr/>
            </p:nvSpPr>
            <p:spPr bwMode="auto">
              <a:xfrm>
                <a:off x="2157"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0" name="Group 91"/>
            <p:cNvGrpSpPr/>
            <p:nvPr/>
          </p:nvGrpSpPr>
          <p:grpSpPr>
            <a:xfrm>
              <a:off x="2700338" y="1635125"/>
              <a:ext cx="344487" cy="295275"/>
              <a:chOff x="1701" y="1030"/>
              <a:chExt cx="217" cy="186"/>
            </a:xfrm>
          </p:grpSpPr>
          <p:sp>
            <p:nvSpPr>
              <p:cNvPr id="11" name="Freeform 71"/>
              <p:cNvSpPr/>
              <p:nvPr/>
            </p:nvSpPr>
            <p:spPr bwMode="auto">
              <a:xfrm>
                <a:off x="1701" y="1030"/>
                <a:ext cx="217" cy="186"/>
              </a:xfrm>
              <a:custGeom>
                <a:gdLst>
                  <a:gd fmla="*/ 11 w 92" name="T0"/>
                  <a:gd fmla="*/ 0 h 79" name="T1"/>
                  <a:gd fmla="*/ 81 w 92" name="T2"/>
                  <a:gd fmla="*/ 0 h 79" name="T3"/>
                  <a:gd fmla="*/ 92 w 92" name="T4"/>
                  <a:gd fmla="*/ 11 h 79" name="T5"/>
                  <a:gd fmla="*/ 92 w 92" name="T6"/>
                  <a:gd fmla="*/ 55 h 79" name="T7"/>
                  <a:gd fmla="*/ 81 w 92" name="T8"/>
                  <a:gd fmla="*/ 67 h 79" name="T9"/>
                  <a:gd fmla="*/ 26 w 92" name="T10"/>
                  <a:gd fmla="*/ 67 h 79" name="T11"/>
                  <a:gd fmla="*/ 9 w 92" name="T12"/>
                  <a:gd fmla="*/ 79 h 79" name="T13"/>
                  <a:gd fmla="*/ 8 w 92" name="T14"/>
                  <a:gd fmla="*/ 66 h 79" name="T15"/>
                  <a:gd fmla="*/ 0 w 92" name="T16"/>
                  <a:gd fmla="*/ 55 h 79" name="T17"/>
                  <a:gd fmla="*/ 0 w 92" name="T18"/>
                  <a:gd fmla="*/ 11 h 79" name="T19"/>
                  <a:gd fmla="*/ 11 w 92"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2">
                    <a:moveTo>
                      <a:pt x="11" y="0"/>
                    </a:moveTo>
                    <a:cubicBezTo>
                      <a:pt x="81" y="0"/>
                      <a:pt x="81" y="0"/>
                      <a:pt x="81" y="0"/>
                    </a:cubicBezTo>
                    <a:cubicBezTo>
                      <a:pt x="87" y="0"/>
                      <a:pt x="92" y="5"/>
                      <a:pt x="92" y="11"/>
                    </a:cubicBezTo>
                    <a:cubicBezTo>
                      <a:pt x="92" y="55"/>
                      <a:pt x="92" y="55"/>
                      <a:pt x="92" y="55"/>
                    </a:cubicBezTo>
                    <a:cubicBezTo>
                      <a:pt x="92" y="62"/>
                      <a:pt x="87" y="67"/>
                      <a:pt x="81" y="67"/>
                    </a:cubicBezTo>
                    <a:cubicBezTo>
                      <a:pt x="26" y="67"/>
                      <a:pt x="26" y="67"/>
                      <a:pt x="26" y="67"/>
                    </a:cubicBezTo>
                    <a:cubicBezTo>
                      <a:pt x="9" y="79"/>
                      <a:pt x="9" y="79"/>
                      <a:pt x="9" y="79"/>
                    </a:cubicBezTo>
                    <a:cubicBezTo>
                      <a:pt x="8" y="66"/>
                      <a:pt x="8" y="66"/>
                      <a:pt x="8" y="66"/>
                    </a:cubicBezTo>
                    <a:cubicBezTo>
                      <a:pt x="3" y="65"/>
                      <a:pt x="0" y="60"/>
                      <a:pt x="0" y="55"/>
                    </a:cubicBezTo>
                    <a:cubicBezTo>
                      <a:pt x="0" y="11"/>
                      <a:pt x="0" y="11"/>
                      <a:pt x="0" y="11"/>
                    </a:cubicBezTo>
                    <a:cubicBezTo>
                      <a:pt x="0" y="5"/>
                      <a:pt x="5" y="0"/>
                      <a:pt x="11" y="0"/>
                    </a:cubicBezTo>
                    <a:close/>
                  </a:path>
                </a:pathLst>
              </a:custGeom>
              <a:solidFill>
                <a:srgbClr val="D0BBA3"/>
              </a:solidFill>
              <a:ln>
                <a:noFill/>
              </a:ln>
              <a:extLst>
                <a:ext uri="{91240B29-F687-4F45-9708-019B960494DF}">
                  <a14:hiddenLine w="9525">
                    <a:solidFill>
                      <a:srgbClr val="000000"/>
                    </a:solidFill>
                    <a:round/>
                  </a14:hiddenLine>
                </a:ext>
              </a:extLst>
            </p:spPr>
            <p:txBody>
              <a:bodyPr/>
              <a:lstStyle/>
              <a:p>
                <a:endParaRPr altLang="en-US" lang="zh-CN"/>
              </a:p>
            </p:txBody>
          </p:sp>
          <p:sp>
            <p:nvSpPr>
              <p:cNvPr id="12" name="Oval 72"/>
              <p:cNvSpPr>
                <a:spLocks noChangeArrowheads="1"/>
              </p:cNvSpPr>
              <p:nvPr/>
            </p:nvSpPr>
            <p:spPr bwMode="auto">
              <a:xfrm>
                <a:off x="1835"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3" name="Oval 73"/>
              <p:cNvSpPr>
                <a:spLocks noChangeArrowheads="1"/>
              </p:cNvSpPr>
              <p:nvPr/>
            </p:nvSpPr>
            <p:spPr bwMode="auto">
              <a:xfrm>
                <a:off x="1802" y="1096"/>
                <a:ext cx="19"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4" name="Oval 74"/>
              <p:cNvSpPr>
                <a:spLocks noChangeArrowheads="1"/>
              </p:cNvSpPr>
              <p:nvPr/>
            </p:nvSpPr>
            <p:spPr bwMode="auto">
              <a:xfrm>
                <a:off x="1772" y="1096"/>
                <a:ext cx="18" cy="19"/>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grpSp>
        <p:nvGrpSpPr>
          <p:cNvPr id="37" name="组合 36"/>
          <p:cNvGrpSpPr/>
          <p:nvPr/>
        </p:nvGrpSpPr>
        <p:grpSpPr>
          <a:xfrm>
            <a:off x="5497513" y="2544763"/>
            <a:ext cx="1189037" cy="569912"/>
            <a:chOff x="3976688" y="2214563"/>
            <a:chExt cx="1189037" cy="569912"/>
          </a:xfrm>
        </p:grpSpPr>
        <p:sp>
          <p:nvSpPr>
            <p:cNvPr id="38" name="Line 75"/>
            <p:cNvSpPr>
              <a:spLocks noChangeShapeType="1"/>
            </p:cNvSpPr>
            <p:nvPr/>
          </p:nvSpPr>
          <p:spPr bwMode="auto">
            <a:xfrm>
              <a:off x="3976688" y="2498725"/>
              <a:ext cx="1189037" cy="0"/>
            </a:xfrm>
            <a:prstGeom prst="line">
              <a:avLst/>
            </a:prstGeom>
            <a:noFill/>
            <a:ln w="6350">
              <a:solidFill>
                <a:schemeClr val="tx1">
                  <a:lumMod val="50000"/>
                  <a:lumOff val="50000"/>
                </a:schemeClr>
              </a:solidFill>
              <a:prstDash val="dash"/>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9" name="Oval 76"/>
            <p:cNvSpPr>
              <a:spLocks noChangeArrowheads="1"/>
            </p:cNvSpPr>
            <p:nvPr/>
          </p:nvSpPr>
          <p:spPr bwMode="auto">
            <a:xfrm>
              <a:off x="4287838" y="2214563"/>
              <a:ext cx="566737" cy="569912"/>
            </a:xfrm>
            <a:prstGeom prst="ellipse">
              <a:avLst/>
            </a:prstGeom>
            <a:solidFill>
              <a:schemeClr val="bg1">
                <a:lumMod val="75000"/>
              </a:schemeClr>
            </a:solidFill>
            <a:ln>
              <a:noFill/>
            </a:ln>
          </p:spPr>
          <p:txBody>
            <a:bodyPr/>
            <a:lstStyle/>
            <a:p>
              <a:endParaRPr altLang="en-US" lang="zh-CN"/>
            </a:p>
          </p:txBody>
        </p:sp>
        <p:sp>
          <p:nvSpPr>
            <p:cNvPr id="40" name="Text Box 77"/>
            <p:cNvSpPr txBox="1">
              <a:spLocks noChangeArrowheads="1"/>
            </p:cNvSpPr>
            <p:nvPr/>
          </p:nvSpPr>
          <p:spPr bwMode="auto">
            <a:xfrm>
              <a:off x="4361497" y="2322513"/>
              <a:ext cx="419417"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a:solidFill>
                    <a:schemeClr val="bg1"/>
                  </a:solidFill>
                  <a:latin charset="0" pitchFamily="34" typeface="Impact"/>
                </a:rPr>
                <a:t>VS</a:t>
              </a:r>
            </a:p>
          </p:txBody>
        </p:sp>
      </p:grpSp>
      <p:grpSp>
        <p:nvGrpSpPr>
          <p:cNvPr id="41" name="组合 40"/>
          <p:cNvGrpSpPr/>
          <p:nvPr/>
        </p:nvGrpSpPr>
        <p:grpSpPr>
          <a:xfrm>
            <a:off x="6978650" y="1965325"/>
            <a:ext cx="2647950" cy="1395413"/>
            <a:chOff x="5457825" y="1635125"/>
            <a:chExt cx="2647950" cy="1395413"/>
          </a:xfrm>
          <a:solidFill>
            <a:srgbClr val="ADA095"/>
          </a:solidFill>
        </p:grpSpPr>
        <p:grpSp>
          <p:nvGrpSpPr>
            <p:cNvPr id="42" name="Group 14"/>
            <p:cNvGrpSpPr/>
            <p:nvPr/>
          </p:nvGrpSpPr>
          <p:grpSpPr>
            <a:xfrm>
              <a:off x="5618163" y="1957388"/>
              <a:ext cx="565150" cy="1073150"/>
              <a:chExt cx="356" cy="676"/>
            </a:xfrm>
            <a:grpFill/>
          </p:grpSpPr>
          <p:sp>
            <p:nvSpPr>
              <p:cNvPr id="72" name="Freeform 15"/>
              <p:cNvSpPr/>
              <p:nvPr/>
            </p:nvSpPr>
            <p:spPr bwMode="auto">
              <a:xfrm>
                <a:off x="0" y="137"/>
                <a:ext cx="356" cy="539"/>
              </a:xfrm>
              <a:custGeom>
                <a:gdLst>
                  <a:gd fmla="*/ 144 w 151" name="T0"/>
                  <a:gd fmla="*/ 82 h 228" name="T1"/>
                  <a:gd fmla="*/ 129 w 151" name="T2"/>
                  <a:gd fmla="*/ 37 h 228" name="T3"/>
                  <a:gd fmla="*/ 122 w 151" name="T4"/>
                  <a:gd fmla="*/ 15 h 228" name="T5"/>
                  <a:gd fmla="*/ 103 w 151" name="T6"/>
                  <a:gd fmla="*/ 0 h 228" name="T7"/>
                  <a:gd fmla="*/ 85 w 151" name="T8"/>
                  <a:gd fmla="*/ 0 h 228" name="T9"/>
                  <a:gd fmla="*/ 55 w 151" name="T10"/>
                  <a:gd fmla="*/ 0 h 228" name="T11"/>
                  <a:gd fmla="*/ 33 w 151" name="T12"/>
                  <a:gd fmla="*/ 15 h 228" name="T13"/>
                  <a:gd fmla="*/ 25 w 151" name="T14"/>
                  <a:gd fmla="*/ 37 h 228" name="T15"/>
                  <a:gd fmla="*/ 11 w 151" name="T16"/>
                  <a:gd fmla="*/ 82 h 228" name="T17"/>
                  <a:gd fmla="*/ 11 w 151" name="T18"/>
                  <a:gd fmla="*/ 111 h 228" name="T19"/>
                  <a:gd fmla="*/ 33 w 151" name="T20"/>
                  <a:gd fmla="*/ 82 h 228" name="T21"/>
                  <a:gd fmla="*/ 40 w 151" name="T22"/>
                  <a:gd fmla="*/ 59 h 228" name="T23"/>
                  <a:gd fmla="*/ 45 w 151" name="T24"/>
                  <a:gd fmla="*/ 52 h 228" name="T25"/>
                  <a:gd fmla="*/ 44 w 151" name="T26"/>
                  <a:gd fmla="*/ 59 h 228" name="T27"/>
                  <a:gd fmla="*/ 18 w 151" name="T28"/>
                  <a:gd fmla="*/ 141 h 228" name="T29"/>
                  <a:gd fmla="*/ 48 w 151" name="T30"/>
                  <a:gd fmla="*/ 141 h 228" name="T31"/>
                  <a:gd fmla="*/ 48 w 151" name="T32"/>
                  <a:gd fmla="*/ 213 h 228" name="T33"/>
                  <a:gd fmla="*/ 60 w 151" name="T34"/>
                  <a:gd fmla="*/ 228 h 228" name="T35"/>
                  <a:gd fmla="*/ 74 w 151" name="T36"/>
                  <a:gd fmla="*/ 213 h 228" name="T37"/>
                  <a:gd fmla="*/ 74 w 151" name="T38"/>
                  <a:gd fmla="*/ 152 h 228" name="T39"/>
                  <a:gd fmla="*/ 76 w 151" name="T40"/>
                  <a:gd fmla="*/ 141 h 228" name="T41"/>
                  <a:gd fmla="*/ 77 w 151" name="T42"/>
                  <a:gd fmla="*/ 152 h 228" name="T43"/>
                  <a:gd fmla="*/ 77 w 151" name="T44"/>
                  <a:gd fmla="*/ 213 h 228" name="T45"/>
                  <a:gd fmla="*/ 90 w 151" name="T46"/>
                  <a:gd fmla="*/ 228 h 228" name="T47"/>
                  <a:gd fmla="*/ 103 w 151" name="T48"/>
                  <a:gd fmla="*/ 213 h 228" name="T49"/>
                  <a:gd fmla="*/ 103 w 151" name="T50"/>
                  <a:gd fmla="*/ 141 h 228" name="T51"/>
                  <a:gd fmla="*/ 133 w 151" name="T52"/>
                  <a:gd fmla="*/ 141 h 228" name="T53"/>
                  <a:gd fmla="*/ 110 w 151" name="T54"/>
                  <a:gd fmla="*/ 59 h 228" name="T55"/>
                  <a:gd fmla="*/ 109 w 151" name="T56"/>
                  <a:gd fmla="*/ 51 h 228" name="T57"/>
                  <a:gd fmla="*/ 114 w 151" name="T58"/>
                  <a:gd fmla="*/ 63 h 228" name="T59"/>
                  <a:gd fmla="*/ 122 w 151" name="T60"/>
                  <a:gd fmla="*/ 85 h 228" name="T61"/>
                  <a:gd fmla="*/ 136 w 151" name="T62"/>
                  <a:gd fmla="*/ 111 h 228" name="T63"/>
                  <a:gd fmla="*/ 144 w 151" name="T64"/>
                  <a:gd fmla="*/ 82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solidFill>
                <a:srgbClr val="9EC2B3"/>
              </a:solidFill>
              <a:ln w="9525">
                <a:noFill/>
                <a:round/>
              </a:ln>
              <a:extLst/>
            </p:spPr>
            <p:txBody>
              <a:bodyPr/>
              <a:lstStyle/>
              <a:p>
                <a:endParaRPr altLang="en-US" lang="zh-CN"/>
              </a:p>
            </p:txBody>
          </p:sp>
          <p:sp>
            <p:nvSpPr>
              <p:cNvPr id="73" name="Oval 16"/>
              <p:cNvSpPr>
                <a:spLocks noChangeArrowheads="1"/>
              </p:cNvSpPr>
              <p:nvPr/>
            </p:nvSpPr>
            <p:spPr bwMode="auto">
              <a:xfrm>
                <a:off x="122" y="0"/>
                <a:ext cx="114" cy="111"/>
              </a:xfrm>
              <a:prstGeom prst="ellipse">
                <a:avLst/>
              </a:prstGeom>
              <a:solidFill>
                <a:srgbClr val="9EC2B3"/>
              </a:solidFill>
              <a:ln w="9525">
                <a:noFill/>
                <a:round/>
              </a:ln>
              <a:extLst/>
            </p:spPr>
            <p:txBody>
              <a:bodyPr/>
              <a:lstStyle/>
              <a:p>
                <a:endParaRPr altLang="en-US" lang="zh-CN"/>
              </a:p>
            </p:txBody>
          </p:sp>
        </p:grpSp>
        <p:grpSp>
          <p:nvGrpSpPr>
            <p:cNvPr id="43" name="Group 20"/>
            <p:cNvGrpSpPr/>
            <p:nvPr/>
          </p:nvGrpSpPr>
          <p:grpSpPr>
            <a:xfrm>
              <a:off x="6218238" y="1957388"/>
              <a:ext cx="565150" cy="1073150"/>
              <a:chExt cx="356" cy="676"/>
            </a:xfrm>
            <a:grpFill/>
          </p:grpSpPr>
          <p:sp>
            <p:nvSpPr>
              <p:cNvPr id="70" name="Freeform 21"/>
              <p:cNvSpPr/>
              <p:nvPr/>
            </p:nvSpPr>
            <p:spPr bwMode="auto">
              <a:xfrm>
                <a:off x="0" y="137"/>
                <a:ext cx="356" cy="539"/>
              </a:xfrm>
              <a:custGeom>
                <a:gdLst>
                  <a:gd fmla="*/ 144 w 151" name="T0"/>
                  <a:gd fmla="*/ 82 h 228" name="T1"/>
                  <a:gd fmla="*/ 129 w 151" name="T2"/>
                  <a:gd fmla="*/ 37 h 228" name="T3"/>
                  <a:gd fmla="*/ 122 w 151" name="T4"/>
                  <a:gd fmla="*/ 15 h 228" name="T5"/>
                  <a:gd fmla="*/ 103 w 151" name="T6"/>
                  <a:gd fmla="*/ 0 h 228" name="T7"/>
                  <a:gd fmla="*/ 85 w 151" name="T8"/>
                  <a:gd fmla="*/ 0 h 228" name="T9"/>
                  <a:gd fmla="*/ 55 w 151" name="T10"/>
                  <a:gd fmla="*/ 0 h 228" name="T11"/>
                  <a:gd fmla="*/ 33 w 151" name="T12"/>
                  <a:gd fmla="*/ 15 h 228" name="T13"/>
                  <a:gd fmla="*/ 25 w 151" name="T14"/>
                  <a:gd fmla="*/ 37 h 228" name="T15"/>
                  <a:gd fmla="*/ 11 w 151" name="T16"/>
                  <a:gd fmla="*/ 82 h 228" name="T17"/>
                  <a:gd fmla="*/ 11 w 151" name="T18"/>
                  <a:gd fmla="*/ 111 h 228" name="T19"/>
                  <a:gd fmla="*/ 33 w 151" name="T20"/>
                  <a:gd fmla="*/ 82 h 228" name="T21"/>
                  <a:gd fmla="*/ 40 w 151" name="T22"/>
                  <a:gd fmla="*/ 59 h 228" name="T23"/>
                  <a:gd fmla="*/ 45 w 151" name="T24"/>
                  <a:gd fmla="*/ 52 h 228" name="T25"/>
                  <a:gd fmla="*/ 44 w 151" name="T26"/>
                  <a:gd fmla="*/ 59 h 228" name="T27"/>
                  <a:gd fmla="*/ 18 w 151" name="T28"/>
                  <a:gd fmla="*/ 141 h 228" name="T29"/>
                  <a:gd fmla="*/ 48 w 151" name="T30"/>
                  <a:gd fmla="*/ 141 h 228" name="T31"/>
                  <a:gd fmla="*/ 48 w 151" name="T32"/>
                  <a:gd fmla="*/ 213 h 228" name="T33"/>
                  <a:gd fmla="*/ 60 w 151" name="T34"/>
                  <a:gd fmla="*/ 228 h 228" name="T35"/>
                  <a:gd fmla="*/ 74 w 151" name="T36"/>
                  <a:gd fmla="*/ 213 h 228" name="T37"/>
                  <a:gd fmla="*/ 74 w 151" name="T38"/>
                  <a:gd fmla="*/ 152 h 228" name="T39"/>
                  <a:gd fmla="*/ 76 w 151" name="T40"/>
                  <a:gd fmla="*/ 141 h 228" name="T41"/>
                  <a:gd fmla="*/ 77 w 151" name="T42"/>
                  <a:gd fmla="*/ 152 h 228" name="T43"/>
                  <a:gd fmla="*/ 77 w 151" name="T44"/>
                  <a:gd fmla="*/ 213 h 228" name="T45"/>
                  <a:gd fmla="*/ 90 w 151" name="T46"/>
                  <a:gd fmla="*/ 228 h 228" name="T47"/>
                  <a:gd fmla="*/ 103 w 151" name="T48"/>
                  <a:gd fmla="*/ 213 h 228" name="T49"/>
                  <a:gd fmla="*/ 103 w 151" name="T50"/>
                  <a:gd fmla="*/ 141 h 228" name="T51"/>
                  <a:gd fmla="*/ 133 w 151" name="T52"/>
                  <a:gd fmla="*/ 141 h 228" name="T53"/>
                  <a:gd fmla="*/ 110 w 151" name="T54"/>
                  <a:gd fmla="*/ 59 h 228" name="T55"/>
                  <a:gd fmla="*/ 109 w 151" name="T56"/>
                  <a:gd fmla="*/ 51 h 228" name="T57"/>
                  <a:gd fmla="*/ 114 w 151" name="T58"/>
                  <a:gd fmla="*/ 63 h 228" name="T59"/>
                  <a:gd fmla="*/ 122 w 151" name="T60"/>
                  <a:gd fmla="*/ 85 h 228" name="T61"/>
                  <a:gd fmla="*/ 136 w 151" name="T62"/>
                  <a:gd fmla="*/ 111 h 228" name="T63"/>
                  <a:gd fmla="*/ 144 w 151" name="T64"/>
                  <a:gd fmla="*/ 82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solidFill>
                <a:srgbClr val="9EC2B3"/>
              </a:solidFill>
              <a:ln w="9525">
                <a:noFill/>
                <a:round/>
              </a:ln>
              <a:extLst/>
            </p:spPr>
            <p:txBody>
              <a:bodyPr/>
              <a:lstStyle/>
              <a:p>
                <a:endParaRPr altLang="en-US" lang="zh-CN"/>
              </a:p>
            </p:txBody>
          </p:sp>
          <p:sp>
            <p:nvSpPr>
              <p:cNvPr id="71" name="Oval 22"/>
              <p:cNvSpPr>
                <a:spLocks noChangeArrowheads="1"/>
              </p:cNvSpPr>
              <p:nvPr/>
            </p:nvSpPr>
            <p:spPr bwMode="auto">
              <a:xfrm>
                <a:off x="122" y="0"/>
                <a:ext cx="114" cy="111"/>
              </a:xfrm>
              <a:prstGeom prst="ellipse">
                <a:avLst/>
              </a:prstGeom>
              <a:solidFill>
                <a:srgbClr val="9EC2B3"/>
              </a:solidFill>
              <a:ln w="9525">
                <a:noFill/>
                <a:round/>
              </a:ln>
              <a:extLst/>
            </p:spPr>
            <p:txBody>
              <a:bodyPr/>
              <a:lstStyle/>
              <a:p>
                <a:endParaRPr altLang="en-US" lang="zh-CN"/>
              </a:p>
            </p:txBody>
          </p:sp>
        </p:grpSp>
        <p:grpSp>
          <p:nvGrpSpPr>
            <p:cNvPr id="44" name="Group 26"/>
            <p:cNvGrpSpPr/>
            <p:nvPr/>
          </p:nvGrpSpPr>
          <p:grpSpPr>
            <a:xfrm>
              <a:off x="6818313" y="1957388"/>
              <a:ext cx="565150" cy="1073150"/>
              <a:chExt cx="356" cy="676"/>
            </a:xfrm>
            <a:grpFill/>
          </p:grpSpPr>
          <p:sp>
            <p:nvSpPr>
              <p:cNvPr id="68" name="Freeform 27"/>
              <p:cNvSpPr/>
              <p:nvPr/>
            </p:nvSpPr>
            <p:spPr bwMode="auto">
              <a:xfrm>
                <a:off x="0" y="137"/>
                <a:ext cx="356" cy="539"/>
              </a:xfrm>
              <a:custGeom>
                <a:gdLst>
                  <a:gd fmla="*/ 144 w 151" name="T0"/>
                  <a:gd fmla="*/ 82 h 228" name="T1"/>
                  <a:gd fmla="*/ 129 w 151" name="T2"/>
                  <a:gd fmla="*/ 37 h 228" name="T3"/>
                  <a:gd fmla="*/ 122 w 151" name="T4"/>
                  <a:gd fmla="*/ 15 h 228" name="T5"/>
                  <a:gd fmla="*/ 103 w 151" name="T6"/>
                  <a:gd fmla="*/ 0 h 228" name="T7"/>
                  <a:gd fmla="*/ 85 w 151" name="T8"/>
                  <a:gd fmla="*/ 0 h 228" name="T9"/>
                  <a:gd fmla="*/ 55 w 151" name="T10"/>
                  <a:gd fmla="*/ 0 h 228" name="T11"/>
                  <a:gd fmla="*/ 33 w 151" name="T12"/>
                  <a:gd fmla="*/ 15 h 228" name="T13"/>
                  <a:gd fmla="*/ 25 w 151" name="T14"/>
                  <a:gd fmla="*/ 37 h 228" name="T15"/>
                  <a:gd fmla="*/ 11 w 151" name="T16"/>
                  <a:gd fmla="*/ 82 h 228" name="T17"/>
                  <a:gd fmla="*/ 11 w 151" name="T18"/>
                  <a:gd fmla="*/ 111 h 228" name="T19"/>
                  <a:gd fmla="*/ 33 w 151" name="T20"/>
                  <a:gd fmla="*/ 82 h 228" name="T21"/>
                  <a:gd fmla="*/ 40 w 151" name="T22"/>
                  <a:gd fmla="*/ 59 h 228" name="T23"/>
                  <a:gd fmla="*/ 45 w 151" name="T24"/>
                  <a:gd fmla="*/ 52 h 228" name="T25"/>
                  <a:gd fmla="*/ 44 w 151" name="T26"/>
                  <a:gd fmla="*/ 59 h 228" name="T27"/>
                  <a:gd fmla="*/ 18 w 151" name="T28"/>
                  <a:gd fmla="*/ 141 h 228" name="T29"/>
                  <a:gd fmla="*/ 48 w 151" name="T30"/>
                  <a:gd fmla="*/ 141 h 228" name="T31"/>
                  <a:gd fmla="*/ 48 w 151" name="T32"/>
                  <a:gd fmla="*/ 213 h 228" name="T33"/>
                  <a:gd fmla="*/ 60 w 151" name="T34"/>
                  <a:gd fmla="*/ 228 h 228" name="T35"/>
                  <a:gd fmla="*/ 74 w 151" name="T36"/>
                  <a:gd fmla="*/ 213 h 228" name="T37"/>
                  <a:gd fmla="*/ 74 w 151" name="T38"/>
                  <a:gd fmla="*/ 152 h 228" name="T39"/>
                  <a:gd fmla="*/ 76 w 151" name="T40"/>
                  <a:gd fmla="*/ 141 h 228" name="T41"/>
                  <a:gd fmla="*/ 77 w 151" name="T42"/>
                  <a:gd fmla="*/ 152 h 228" name="T43"/>
                  <a:gd fmla="*/ 77 w 151" name="T44"/>
                  <a:gd fmla="*/ 213 h 228" name="T45"/>
                  <a:gd fmla="*/ 90 w 151" name="T46"/>
                  <a:gd fmla="*/ 228 h 228" name="T47"/>
                  <a:gd fmla="*/ 103 w 151" name="T48"/>
                  <a:gd fmla="*/ 213 h 228" name="T49"/>
                  <a:gd fmla="*/ 103 w 151" name="T50"/>
                  <a:gd fmla="*/ 141 h 228" name="T51"/>
                  <a:gd fmla="*/ 133 w 151" name="T52"/>
                  <a:gd fmla="*/ 141 h 228" name="T53"/>
                  <a:gd fmla="*/ 110 w 151" name="T54"/>
                  <a:gd fmla="*/ 59 h 228" name="T55"/>
                  <a:gd fmla="*/ 109 w 151" name="T56"/>
                  <a:gd fmla="*/ 51 h 228" name="T57"/>
                  <a:gd fmla="*/ 114 w 151" name="T58"/>
                  <a:gd fmla="*/ 63 h 228" name="T59"/>
                  <a:gd fmla="*/ 122 w 151" name="T60"/>
                  <a:gd fmla="*/ 85 h 228" name="T61"/>
                  <a:gd fmla="*/ 136 w 151" name="T62"/>
                  <a:gd fmla="*/ 111 h 228" name="T63"/>
                  <a:gd fmla="*/ 144 w 151" name="T64"/>
                  <a:gd fmla="*/ 82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solidFill>
                <a:srgbClr val="9EC2B3"/>
              </a:solidFill>
              <a:ln w="9525">
                <a:noFill/>
                <a:round/>
              </a:ln>
              <a:extLst/>
            </p:spPr>
            <p:txBody>
              <a:bodyPr/>
              <a:lstStyle/>
              <a:p>
                <a:endParaRPr altLang="en-US" lang="zh-CN"/>
              </a:p>
            </p:txBody>
          </p:sp>
          <p:sp>
            <p:nvSpPr>
              <p:cNvPr id="69" name="Oval 28"/>
              <p:cNvSpPr>
                <a:spLocks noChangeArrowheads="1"/>
              </p:cNvSpPr>
              <p:nvPr/>
            </p:nvSpPr>
            <p:spPr bwMode="auto">
              <a:xfrm>
                <a:off x="122" y="0"/>
                <a:ext cx="114" cy="111"/>
              </a:xfrm>
              <a:prstGeom prst="ellipse">
                <a:avLst/>
              </a:prstGeom>
              <a:solidFill>
                <a:srgbClr val="9EC2B3"/>
              </a:solidFill>
              <a:ln w="9525">
                <a:noFill/>
                <a:round/>
              </a:ln>
              <a:extLst/>
            </p:spPr>
            <p:txBody>
              <a:bodyPr/>
              <a:lstStyle/>
              <a:p>
                <a:endParaRPr altLang="en-US" lang="zh-CN"/>
              </a:p>
            </p:txBody>
          </p:sp>
        </p:grpSp>
        <p:grpSp>
          <p:nvGrpSpPr>
            <p:cNvPr id="45" name="Group 32"/>
            <p:cNvGrpSpPr/>
            <p:nvPr/>
          </p:nvGrpSpPr>
          <p:grpSpPr>
            <a:xfrm>
              <a:off x="7416800" y="1957388"/>
              <a:ext cx="566738" cy="1073150"/>
              <a:chExt cx="357" cy="676"/>
            </a:xfrm>
            <a:grpFill/>
          </p:grpSpPr>
          <p:sp>
            <p:nvSpPr>
              <p:cNvPr id="66" name="Freeform 33"/>
              <p:cNvSpPr/>
              <p:nvPr/>
            </p:nvSpPr>
            <p:spPr bwMode="auto">
              <a:xfrm>
                <a:off x="0" y="137"/>
                <a:ext cx="357" cy="539"/>
              </a:xfrm>
              <a:custGeom>
                <a:gdLst>
                  <a:gd fmla="*/ 144 w 151" name="T0"/>
                  <a:gd fmla="*/ 82 h 228" name="T1"/>
                  <a:gd fmla="*/ 129 w 151" name="T2"/>
                  <a:gd fmla="*/ 37 h 228" name="T3"/>
                  <a:gd fmla="*/ 122 w 151" name="T4"/>
                  <a:gd fmla="*/ 15 h 228" name="T5"/>
                  <a:gd fmla="*/ 103 w 151" name="T6"/>
                  <a:gd fmla="*/ 0 h 228" name="T7"/>
                  <a:gd fmla="*/ 85 w 151" name="T8"/>
                  <a:gd fmla="*/ 0 h 228" name="T9"/>
                  <a:gd fmla="*/ 55 w 151" name="T10"/>
                  <a:gd fmla="*/ 0 h 228" name="T11"/>
                  <a:gd fmla="*/ 33 w 151" name="T12"/>
                  <a:gd fmla="*/ 15 h 228" name="T13"/>
                  <a:gd fmla="*/ 25 w 151" name="T14"/>
                  <a:gd fmla="*/ 37 h 228" name="T15"/>
                  <a:gd fmla="*/ 11 w 151" name="T16"/>
                  <a:gd fmla="*/ 82 h 228" name="T17"/>
                  <a:gd fmla="*/ 11 w 151" name="T18"/>
                  <a:gd fmla="*/ 111 h 228" name="T19"/>
                  <a:gd fmla="*/ 33 w 151" name="T20"/>
                  <a:gd fmla="*/ 82 h 228" name="T21"/>
                  <a:gd fmla="*/ 40 w 151" name="T22"/>
                  <a:gd fmla="*/ 59 h 228" name="T23"/>
                  <a:gd fmla="*/ 45 w 151" name="T24"/>
                  <a:gd fmla="*/ 52 h 228" name="T25"/>
                  <a:gd fmla="*/ 44 w 151" name="T26"/>
                  <a:gd fmla="*/ 59 h 228" name="T27"/>
                  <a:gd fmla="*/ 18 w 151" name="T28"/>
                  <a:gd fmla="*/ 141 h 228" name="T29"/>
                  <a:gd fmla="*/ 48 w 151" name="T30"/>
                  <a:gd fmla="*/ 141 h 228" name="T31"/>
                  <a:gd fmla="*/ 48 w 151" name="T32"/>
                  <a:gd fmla="*/ 213 h 228" name="T33"/>
                  <a:gd fmla="*/ 60 w 151" name="T34"/>
                  <a:gd fmla="*/ 228 h 228" name="T35"/>
                  <a:gd fmla="*/ 74 w 151" name="T36"/>
                  <a:gd fmla="*/ 213 h 228" name="T37"/>
                  <a:gd fmla="*/ 74 w 151" name="T38"/>
                  <a:gd fmla="*/ 152 h 228" name="T39"/>
                  <a:gd fmla="*/ 76 w 151" name="T40"/>
                  <a:gd fmla="*/ 141 h 228" name="T41"/>
                  <a:gd fmla="*/ 77 w 151" name="T42"/>
                  <a:gd fmla="*/ 152 h 228" name="T43"/>
                  <a:gd fmla="*/ 77 w 151" name="T44"/>
                  <a:gd fmla="*/ 213 h 228" name="T45"/>
                  <a:gd fmla="*/ 90 w 151" name="T46"/>
                  <a:gd fmla="*/ 228 h 228" name="T47"/>
                  <a:gd fmla="*/ 103 w 151" name="T48"/>
                  <a:gd fmla="*/ 213 h 228" name="T49"/>
                  <a:gd fmla="*/ 103 w 151" name="T50"/>
                  <a:gd fmla="*/ 141 h 228" name="T51"/>
                  <a:gd fmla="*/ 133 w 151" name="T52"/>
                  <a:gd fmla="*/ 141 h 228" name="T53"/>
                  <a:gd fmla="*/ 110 w 151" name="T54"/>
                  <a:gd fmla="*/ 59 h 228" name="T55"/>
                  <a:gd fmla="*/ 109 w 151" name="T56"/>
                  <a:gd fmla="*/ 51 h 228" name="T57"/>
                  <a:gd fmla="*/ 114 w 151" name="T58"/>
                  <a:gd fmla="*/ 63 h 228" name="T59"/>
                  <a:gd fmla="*/ 122 w 151" name="T60"/>
                  <a:gd fmla="*/ 85 h 228" name="T61"/>
                  <a:gd fmla="*/ 136 w 151" name="T62"/>
                  <a:gd fmla="*/ 111 h 228" name="T63"/>
                  <a:gd fmla="*/ 144 w 151" name="T64"/>
                  <a:gd fmla="*/ 82 h 2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solidFill>
                <a:srgbClr val="9EC2B3"/>
              </a:solidFill>
              <a:ln w="9525">
                <a:noFill/>
                <a:round/>
              </a:ln>
              <a:extLst/>
            </p:spPr>
            <p:txBody>
              <a:bodyPr/>
              <a:lstStyle/>
              <a:p>
                <a:endParaRPr altLang="en-US" lang="zh-CN"/>
              </a:p>
            </p:txBody>
          </p:sp>
          <p:sp>
            <p:nvSpPr>
              <p:cNvPr id="67" name="Oval 34"/>
              <p:cNvSpPr>
                <a:spLocks noChangeArrowheads="1"/>
              </p:cNvSpPr>
              <p:nvPr/>
            </p:nvSpPr>
            <p:spPr bwMode="auto">
              <a:xfrm>
                <a:off x="123" y="0"/>
                <a:ext cx="114" cy="111"/>
              </a:xfrm>
              <a:prstGeom prst="ellipse">
                <a:avLst/>
              </a:prstGeom>
              <a:solidFill>
                <a:srgbClr val="9EC2B3"/>
              </a:solidFill>
              <a:ln w="9525">
                <a:noFill/>
                <a:round/>
              </a:ln>
              <a:extLst/>
            </p:spPr>
            <p:txBody>
              <a:bodyPr/>
              <a:lstStyle/>
              <a:p>
                <a:endParaRPr altLang="en-US" lang="zh-CN"/>
              </a:p>
            </p:txBody>
          </p:sp>
        </p:grpSp>
        <p:grpSp>
          <p:nvGrpSpPr>
            <p:cNvPr id="46" name="Group 94"/>
            <p:cNvGrpSpPr/>
            <p:nvPr/>
          </p:nvGrpSpPr>
          <p:grpSpPr>
            <a:xfrm>
              <a:off x="5457825" y="1635125"/>
              <a:ext cx="349250" cy="295275"/>
              <a:chOff x="635" y="1030"/>
              <a:chExt cx="220" cy="186"/>
            </a:xfrm>
            <a:grpFill/>
          </p:grpSpPr>
          <p:sp>
            <p:nvSpPr>
              <p:cNvPr id="62" name="Freeform 95"/>
              <p:cNvSpPr/>
              <p:nvPr/>
            </p:nvSpPr>
            <p:spPr bwMode="auto">
              <a:xfrm>
                <a:off x="635" y="1030"/>
                <a:ext cx="220" cy="186"/>
              </a:xfrm>
              <a:custGeom>
                <a:gdLst>
                  <a:gd fmla="*/ 81 w 93" name="T0"/>
                  <a:gd fmla="*/ 0 h 79" name="T1"/>
                  <a:gd fmla="*/ 11 w 93" name="T2"/>
                  <a:gd fmla="*/ 0 h 79" name="T3"/>
                  <a:gd fmla="*/ 0 w 93" name="T4"/>
                  <a:gd fmla="*/ 11 h 79" name="T5"/>
                  <a:gd fmla="*/ 0 w 93" name="T6"/>
                  <a:gd fmla="*/ 55 h 79" name="T7"/>
                  <a:gd fmla="*/ 11 w 93" name="T8"/>
                  <a:gd fmla="*/ 67 h 79" name="T9"/>
                  <a:gd fmla="*/ 67 w 93" name="T10"/>
                  <a:gd fmla="*/ 67 h 79" name="T11"/>
                  <a:gd fmla="*/ 83 w 93" name="T12"/>
                  <a:gd fmla="*/ 79 h 79" name="T13"/>
                  <a:gd fmla="*/ 85 w 93" name="T14"/>
                  <a:gd fmla="*/ 66 h 79" name="T15"/>
                  <a:gd fmla="*/ 93 w 93" name="T16"/>
                  <a:gd fmla="*/ 55 h 79" name="T17"/>
                  <a:gd fmla="*/ 93 w 93" name="T18"/>
                  <a:gd fmla="*/ 11 h 79" name="T19"/>
                  <a:gd fmla="*/ 81 w 93"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3">
                    <a:moveTo>
                      <a:pt x="81" y="0"/>
                    </a:moveTo>
                    <a:cubicBezTo>
                      <a:pt x="11" y="0"/>
                      <a:pt x="11" y="0"/>
                      <a:pt x="11" y="0"/>
                    </a:cubicBezTo>
                    <a:cubicBezTo>
                      <a:pt x="5" y="0"/>
                      <a:pt x="0" y="5"/>
                      <a:pt x="0" y="11"/>
                    </a:cubicBezTo>
                    <a:cubicBezTo>
                      <a:pt x="0" y="55"/>
                      <a:pt x="0" y="55"/>
                      <a:pt x="0" y="55"/>
                    </a:cubicBezTo>
                    <a:cubicBezTo>
                      <a:pt x="0" y="62"/>
                      <a:pt x="5" y="67"/>
                      <a:pt x="11" y="67"/>
                    </a:cubicBezTo>
                    <a:cubicBezTo>
                      <a:pt x="67" y="67"/>
                      <a:pt x="67" y="67"/>
                      <a:pt x="67" y="67"/>
                    </a:cubicBezTo>
                    <a:cubicBezTo>
                      <a:pt x="83" y="79"/>
                      <a:pt x="83" y="79"/>
                      <a:pt x="83" y="79"/>
                    </a:cubicBezTo>
                    <a:cubicBezTo>
                      <a:pt x="85" y="66"/>
                      <a:pt x="85" y="66"/>
                      <a:pt x="85" y="66"/>
                    </a:cubicBezTo>
                    <a:cubicBezTo>
                      <a:pt x="89" y="65"/>
                      <a:pt x="93" y="60"/>
                      <a:pt x="93" y="55"/>
                    </a:cubicBezTo>
                    <a:cubicBezTo>
                      <a:pt x="93" y="11"/>
                      <a:pt x="93" y="11"/>
                      <a:pt x="93" y="11"/>
                    </a:cubicBezTo>
                    <a:cubicBezTo>
                      <a:pt x="93" y="5"/>
                      <a:pt x="87" y="0"/>
                      <a:pt x="81" y="0"/>
                    </a:cubicBezTo>
                    <a:close/>
                  </a:path>
                </a:pathLst>
              </a:custGeom>
              <a:solidFill>
                <a:srgbClr val="9EC2B3"/>
              </a:solidFill>
              <a:ln w="9525">
                <a:noFill/>
                <a:round/>
              </a:ln>
              <a:extLst/>
            </p:spPr>
            <p:txBody>
              <a:bodyPr/>
              <a:lstStyle/>
              <a:p>
                <a:endParaRPr altLang="en-US" lang="zh-CN"/>
              </a:p>
            </p:txBody>
          </p:sp>
          <p:sp>
            <p:nvSpPr>
              <p:cNvPr id="63" name="Oval 96"/>
              <p:cNvSpPr>
                <a:spLocks noChangeArrowheads="1"/>
              </p:cNvSpPr>
              <p:nvPr/>
            </p:nvSpPr>
            <p:spPr bwMode="auto">
              <a:xfrm>
                <a:off x="699" y="1096"/>
                <a:ext cx="19" cy="19"/>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64" name="Oval 97"/>
              <p:cNvSpPr>
                <a:spLocks noChangeArrowheads="1"/>
              </p:cNvSpPr>
              <p:nvPr/>
            </p:nvSpPr>
            <p:spPr bwMode="auto">
              <a:xfrm>
                <a:off x="732" y="1096"/>
                <a:ext cx="19" cy="19"/>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65" name="Oval 98"/>
              <p:cNvSpPr>
                <a:spLocks noChangeArrowheads="1"/>
              </p:cNvSpPr>
              <p:nvPr/>
            </p:nvSpPr>
            <p:spPr bwMode="auto">
              <a:xfrm>
                <a:off x="763" y="1096"/>
                <a:ext cx="19" cy="19"/>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47" name="Group 99"/>
            <p:cNvGrpSpPr/>
            <p:nvPr/>
          </p:nvGrpSpPr>
          <p:grpSpPr>
            <a:xfrm>
              <a:off x="6069013" y="1635125"/>
              <a:ext cx="346075" cy="295275"/>
              <a:chOff x="1020" y="1030"/>
              <a:chExt cx="218" cy="186"/>
            </a:xfrm>
            <a:grpFill/>
          </p:grpSpPr>
          <p:sp>
            <p:nvSpPr>
              <p:cNvPr id="58" name="Freeform 100"/>
              <p:cNvSpPr/>
              <p:nvPr/>
            </p:nvSpPr>
            <p:spPr bwMode="auto">
              <a:xfrm>
                <a:off x="1020" y="1030"/>
                <a:ext cx="218" cy="186"/>
              </a:xfrm>
              <a:custGeom>
                <a:gdLst>
                  <a:gd fmla="*/ 81 w 92" name="T0"/>
                  <a:gd fmla="*/ 0 h 79" name="T1"/>
                  <a:gd fmla="*/ 11 w 92" name="T2"/>
                  <a:gd fmla="*/ 0 h 79" name="T3"/>
                  <a:gd fmla="*/ 0 w 92" name="T4"/>
                  <a:gd fmla="*/ 11 h 79" name="T5"/>
                  <a:gd fmla="*/ 0 w 92" name="T6"/>
                  <a:gd fmla="*/ 55 h 79" name="T7"/>
                  <a:gd fmla="*/ 11 w 92" name="T8"/>
                  <a:gd fmla="*/ 67 h 79" name="T9"/>
                  <a:gd fmla="*/ 66 w 92" name="T10"/>
                  <a:gd fmla="*/ 67 h 79" name="T11"/>
                  <a:gd fmla="*/ 83 w 92" name="T12"/>
                  <a:gd fmla="*/ 79 h 79" name="T13"/>
                  <a:gd fmla="*/ 84 w 92" name="T14"/>
                  <a:gd fmla="*/ 66 h 79" name="T15"/>
                  <a:gd fmla="*/ 92 w 92" name="T16"/>
                  <a:gd fmla="*/ 55 h 79" name="T17"/>
                  <a:gd fmla="*/ 92 w 92" name="T18"/>
                  <a:gd fmla="*/ 11 h 79" name="T19"/>
                  <a:gd fmla="*/ 81 w 92"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2">
                    <a:moveTo>
                      <a:pt x="81" y="0"/>
                    </a:moveTo>
                    <a:cubicBezTo>
                      <a:pt x="11" y="0"/>
                      <a:pt x="11" y="0"/>
                      <a:pt x="11" y="0"/>
                    </a:cubicBezTo>
                    <a:cubicBezTo>
                      <a:pt x="5" y="0"/>
                      <a:pt x="0" y="5"/>
                      <a:pt x="0" y="11"/>
                    </a:cubicBezTo>
                    <a:cubicBezTo>
                      <a:pt x="0" y="55"/>
                      <a:pt x="0" y="55"/>
                      <a:pt x="0" y="55"/>
                    </a:cubicBezTo>
                    <a:cubicBezTo>
                      <a:pt x="0" y="62"/>
                      <a:pt x="5" y="67"/>
                      <a:pt x="11" y="67"/>
                    </a:cubicBezTo>
                    <a:cubicBezTo>
                      <a:pt x="66" y="67"/>
                      <a:pt x="66" y="67"/>
                      <a:pt x="66" y="67"/>
                    </a:cubicBezTo>
                    <a:cubicBezTo>
                      <a:pt x="83" y="79"/>
                      <a:pt x="83" y="79"/>
                      <a:pt x="83" y="79"/>
                    </a:cubicBezTo>
                    <a:cubicBezTo>
                      <a:pt x="84" y="66"/>
                      <a:pt x="84" y="66"/>
                      <a:pt x="84" y="66"/>
                    </a:cubicBezTo>
                    <a:cubicBezTo>
                      <a:pt x="89" y="65"/>
                      <a:pt x="92" y="60"/>
                      <a:pt x="92" y="55"/>
                    </a:cubicBezTo>
                    <a:cubicBezTo>
                      <a:pt x="92" y="11"/>
                      <a:pt x="92" y="11"/>
                      <a:pt x="92" y="11"/>
                    </a:cubicBezTo>
                    <a:cubicBezTo>
                      <a:pt x="92" y="5"/>
                      <a:pt x="87" y="0"/>
                      <a:pt x="81" y="0"/>
                    </a:cubicBezTo>
                    <a:close/>
                  </a:path>
                </a:pathLst>
              </a:custGeom>
              <a:solidFill>
                <a:srgbClr val="9EC2B3"/>
              </a:solidFill>
              <a:ln w="9525">
                <a:noFill/>
                <a:round/>
              </a:ln>
              <a:extLst/>
            </p:spPr>
            <p:txBody>
              <a:bodyPr/>
              <a:lstStyle/>
              <a:p>
                <a:endParaRPr altLang="en-US" lang="zh-CN"/>
              </a:p>
            </p:txBody>
          </p:sp>
          <p:sp>
            <p:nvSpPr>
              <p:cNvPr id="59" name="Oval 101"/>
              <p:cNvSpPr>
                <a:spLocks noChangeArrowheads="1"/>
              </p:cNvSpPr>
              <p:nvPr/>
            </p:nvSpPr>
            <p:spPr bwMode="auto">
              <a:xfrm>
                <a:off x="1084" y="1096"/>
                <a:ext cx="19" cy="19"/>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60" name="Oval 102"/>
              <p:cNvSpPr>
                <a:spLocks noChangeArrowheads="1"/>
              </p:cNvSpPr>
              <p:nvPr/>
            </p:nvSpPr>
            <p:spPr bwMode="auto">
              <a:xfrm>
                <a:off x="1117" y="1096"/>
                <a:ext cx="17" cy="19"/>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61" name="Oval 103"/>
              <p:cNvSpPr>
                <a:spLocks noChangeArrowheads="1"/>
              </p:cNvSpPr>
              <p:nvPr/>
            </p:nvSpPr>
            <p:spPr bwMode="auto">
              <a:xfrm>
                <a:off x="1148" y="1096"/>
                <a:ext cx="19" cy="19"/>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48" name="Group 104"/>
            <p:cNvGrpSpPr/>
            <p:nvPr/>
          </p:nvGrpSpPr>
          <p:grpSpPr>
            <a:xfrm>
              <a:off x="7756525" y="1635125"/>
              <a:ext cx="349250" cy="295275"/>
              <a:chOff x="2083" y="1030"/>
              <a:chExt cx="220" cy="186"/>
            </a:xfrm>
            <a:grpFill/>
          </p:grpSpPr>
          <p:sp>
            <p:nvSpPr>
              <p:cNvPr id="54" name="Freeform 105"/>
              <p:cNvSpPr/>
              <p:nvPr/>
            </p:nvSpPr>
            <p:spPr bwMode="auto">
              <a:xfrm>
                <a:off x="2083" y="1030"/>
                <a:ext cx="220" cy="186"/>
              </a:xfrm>
              <a:custGeom>
                <a:gdLst>
                  <a:gd fmla="*/ 12 w 93" name="T0"/>
                  <a:gd fmla="*/ 0 h 79" name="T1"/>
                  <a:gd fmla="*/ 82 w 93" name="T2"/>
                  <a:gd fmla="*/ 0 h 79" name="T3"/>
                  <a:gd fmla="*/ 93 w 93" name="T4"/>
                  <a:gd fmla="*/ 11 h 79" name="T5"/>
                  <a:gd fmla="*/ 93 w 93" name="T6"/>
                  <a:gd fmla="*/ 55 h 79" name="T7"/>
                  <a:gd fmla="*/ 82 w 93" name="T8"/>
                  <a:gd fmla="*/ 67 h 79" name="T9"/>
                  <a:gd fmla="*/ 26 w 93" name="T10"/>
                  <a:gd fmla="*/ 67 h 79" name="T11"/>
                  <a:gd fmla="*/ 10 w 93" name="T12"/>
                  <a:gd fmla="*/ 79 h 79" name="T13"/>
                  <a:gd fmla="*/ 8 w 93" name="T14"/>
                  <a:gd fmla="*/ 66 h 79" name="T15"/>
                  <a:gd fmla="*/ 0 w 93" name="T16"/>
                  <a:gd fmla="*/ 55 h 79" name="T17"/>
                  <a:gd fmla="*/ 0 w 93" name="T18"/>
                  <a:gd fmla="*/ 11 h 79" name="T19"/>
                  <a:gd fmla="*/ 12 w 93"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3">
                    <a:moveTo>
                      <a:pt x="12" y="0"/>
                    </a:moveTo>
                    <a:cubicBezTo>
                      <a:pt x="82" y="0"/>
                      <a:pt x="82" y="0"/>
                      <a:pt x="82" y="0"/>
                    </a:cubicBezTo>
                    <a:cubicBezTo>
                      <a:pt x="88" y="0"/>
                      <a:pt x="93" y="5"/>
                      <a:pt x="93" y="11"/>
                    </a:cubicBezTo>
                    <a:cubicBezTo>
                      <a:pt x="93" y="55"/>
                      <a:pt x="93" y="55"/>
                      <a:pt x="93" y="55"/>
                    </a:cubicBezTo>
                    <a:cubicBezTo>
                      <a:pt x="93" y="62"/>
                      <a:pt x="88" y="67"/>
                      <a:pt x="82" y="67"/>
                    </a:cubicBezTo>
                    <a:cubicBezTo>
                      <a:pt x="26" y="67"/>
                      <a:pt x="26" y="67"/>
                      <a:pt x="26" y="67"/>
                    </a:cubicBezTo>
                    <a:cubicBezTo>
                      <a:pt x="10" y="79"/>
                      <a:pt x="10" y="79"/>
                      <a:pt x="10" y="79"/>
                    </a:cubicBezTo>
                    <a:cubicBezTo>
                      <a:pt x="8" y="66"/>
                      <a:pt x="8" y="66"/>
                      <a:pt x="8" y="66"/>
                    </a:cubicBezTo>
                    <a:cubicBezTo>
                      <a:pt x="4" y="65"/>
                      <a:pt x="0" y="60"/>
                      <a:pt x="0" y="55"/>
                    </a:cubicBezTo>
                    <a:cubicBezTo>
                      <a:pt x="0" y="11"/>
                      <a:pt x="0" y="11"/>
                      <a:pt x="0" y="11"/>
                    </a:cubicBezTo>
                    <a:cubicBezTo>
                      <a:pt x="0" y="5"/>
                      <a:pt x="5" y="0"/>
                      <a:pt x="12" y="0"/>
                    </a:cubicBezTo>
                    <a:close/>
                  </a:path>
                </a:pathLst>
              </a:custGeom>
              <a:solidFill>
                <a:srgbClr val="9EC2B3"/>
              </a:solidFill>
              <a:ln w="9525">
                <a:noFill/>
                <a:round/>
              </a:ln>
              <a:extLst/>
            </p:spPr>
            <p:txBody>
              <a:bodyPr/>
              <a:lstStyle/>
              <a:p>
                <a:endParaRPr altLang="en-US" lang="zh-CN"/>
              </a:p>
            </p:txBody>
          </p:sp>
          <p:sp>
            <p:nvSpPr>
              <p:cNvPr id="55" name="Oval 106"/>
              <p:cNvSpPr>
                <a:spLocks noChangeArrowheads="1"/>
              </p:cNvSpPr>
              <p:nvPr/>
            </p:nvSpPr>
            <p:spPr bwMode="auto">
              <a:xfrm>
                <a:off x="2220" y="1096"/>
                <a:ext cx="19" cy="19"/>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56" name="Oval 107"/>
              <p:cNvSpPr>
                <a:spLocks noChangeArrowheads="1"/>
              </p:cNvSpPr>
              <p:nvPr/>
            </p:nvSpPr>
            <p:spPr bwMode="auto">
              <a:xfrm>
                <a:off x="2187" y="1096"/>
                <a:ext cx="19" cy="19"/>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57" name="Oval 108"/>
              <p:cNvSpPr>
                <a:spLocks noChangeArrowheads="1"/>
              </p:cNvSpPr>
              <p:nvPr/>
            </p:nvSpPr>
            <p:spPr bwMode="auto">
              <a:xfrm>
                <a:off x="2157" y="1096"/>
                <a:ext cx="19" cy="19"/>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49" name="Group 109"/>
            <p:cNvGrpSpPr/>
            <p:nvPr/>
          </p:nvGrpSpPr>
          <p:grpSpPr>
            <a:xfrm>
              <a:off x="7150100" y="1635125"/>
              <a:ext cx="344488" cy="295275"/>
              <a:chOff x="1701" y="1030"/>
              <a:chExt cx="217" cy="186"/>
            </a:xfrm>
            <a:grpFill/>
          </p:grpSpPr>
          <p:sp>
            <p:nvSpPr>
              <p:cNvPr id="50" name="Freeform 110"/>
              <p:cNvSpPr/>
              <p:nvPr/>
            </p:nvSpPr>
            <p:spPr bwMode="auto">
              <a:xfrm>
                <a:off x="1701" y="1030"/>
                <a:ext cx="217" cy="186"/>
              </a:xfrm>
              <a:custGeom>
                <a:gdLst>
                  <a:gd fmla="*/ 11 w 92" name="T0"/>
                  <a:gd fmla="*/ 0 h 79" name="T1"/>
                  <a:gd fmla="*/ 81 w 92" name="T2"/>
                  <a:gd fmla="*/ 0 h 79" name="T3"/>
                  <a:gd fmla="*/ 92 w 92" name="T4"/>
                  <a:gd fmla="*/ 11 h 79" name="T5"/>
                  <a:gd fmla="*/ 92 w 92" name="T6"/>
                  <a:gd fmla="*/ 55 h 79" name="T7"/>
                  <a:gd fmla="*/ 81 w 92" name="T8"/>
                  <a:gd fmla="*/ 67 h 79" name="T9"/>
                  <a:gd fmla="*/ 26 w 92" name="T10"/>
                  <a:gd fmla="*/ 67 h 79" name="T11"/>
                  <a:gd fmla="*/ 9 w 92" name="T12"/>
                  <a:gd fmla="*/ 79 h 79" name="T13"/>
                  <a:gd fmla="*/ 8 w 92" name="T14"/>
                  <a:gd fmla="*/ 66 h 79" name="T15"/>
                  <a:gd fmla="*/ 0 w 92" name="T16"/>
                  <a:gd fmla="*/ 55 h 79" name="T17"/>
                  <a:gd fmla="*/ 0 w 92" name="T18"/>
                  <a:gd fmla="*/ 11 h 79" name="T19"/>
                  <a:gd fmla="*/ 11 w 92" name="T20"/>
                  <a:gd fmla="*/ 0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92">
                    <a:moveTo>
                      <a:pt x="11" y="0"/>
                    </a:moveTo>
                    <a:cubicBezTo>
                      <a:pt x="81" y="0"/>
                      <a:pt x="81" y="0"/>
                      <a:pt x="81" y="0"/>
                    </a:cubicBezTo>
                    <a:cubicBezTo>
                      <a:pt x="87" y="0"/>
                      <a:pt x="92" y="5"/>
                      <a:pt x="92" y="11"/>
                    </a:cubicBezTo>
                    <a:cubicBezTo>
                      <a:pt x="92" y="55"/>
                      <a:pt x="92" y="55"/>
                      <a:pt x="92" y="55"/>
                    </a:cubicBezTo>
                    <a:cubicBezTo>
                      <a:pt x="92" y="62"/>
                      <a:pt x="87" y="67"/>
                      <a:pt x="81" y="67"/>
                    </a:cubicBezTo>
                    <a:cubicBezTo>
                      <a:pt x="26" y="67"/>
                      <a:pt x="26" y="67"/>
                      <a:pt x="26" y="67"/>
                    </a:cubicBezTo>
                    <a:cubicBezTo>
                      <a:pt x="9" y="79"/>
                      <a:pt x="9" y="79"/>
                      <a:pt x="9" y="79"/>
                    </a:cubicBezTo>
                    <a:cubicBezTo>
                      <a:pt x="8" y="66"/>
                      <a:pt x="8" y="66"/>
                      <a:pt x="8" y="66"/>
                    </a:cubicBezTo>
                    <a:cubicBezTo>
                      <a:pt x="3" y="65"/>
                      <a:pt x="0" y="60"/>
                      <a:pt x="0" y="55"/>
                    </a:cubicBezTo>
                    <a:cubicBezTo>
                      <a:pt x="0" y="11"/>
                      <a:pt x="0" y="11"/>
                      <a:pt x="0" y="11"/>
                    </a:cubicBezTo>
                    <a:cubicBezTo>
                      <a:pt x="0" y="5"/>
                      <a:pt x="5" y="0"/>
                      <a:pt x="11" y="0"/>
                    </a:cubicBezTo>
                    <a:close/>
                  </a:path>
                </a:pathLst>
              </a:custGeom>
              <a:solidFill>
                <a:srgbClr val="9EC2B3"/>
              </a:solidFill>
              <a:ln w="9525">
                <a:noFill/>
                <a:round/>
              </a:ln>
              <a:extLst/>
            </p:spPr>
            <p:txBody>
              <a:bodyPr/>
              <a:lstStyle/>
              <a:p>
                <a:endParaRPr altLang="en-US" lang="zh-CN"/>
              </a:p>
            </p:txBody>
          </p:sp>
          <p:sp>
            <p:nvSpPr>
              <p:cNvPr id="51" name="Oval 111"/>
              <p:cNvSpPr>
                <a:spLocks noChangeArrowheads="1"/>
              </p:cNvSpPr>
              <p:nvPr/>
            </p:nvSpPr>
            <p:spPr bwMode="auto">
              <a:xfrm>
                <a:off x="1835" y="1096"/>
                <a:ext cx="19" cy="19"/>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52" name="Oval 112"/>
              <p:cNvSpPr>
                <a:spLocks noChangeArrowheads="1"/>
              </p:cNvSpPr>
              <p:nvPr/>
            </p:nvSpPr>
            <p:spPr bwMode="auto">
              <a:xfrm>
                <a:off x="1802" y="1096"/>
                <a:ext cx="19" cy="19"/>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53" name="Oval 113"/>
              <p:cNvSpPr>
                <a:spLocks noChangeArrowheads="1"/>
              </p:cNvSpPr>
              <p:nvPr/>
            </p:nvSpPr>
            <p:spPr bwMode="auto">
              <a:xfrm>
                <a:off x="1772" y="1096"/>
                <a:ext cx="18" cy="19"/>
              </a:xfrm>
              <a:prstGeom prst="ellipse">
                <a:avLst/>
              </a:pr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grpSp>
      </p:grpSp>
      <p:grpSp>
        <p:nvGrpSpPr>
          <p:cNvPr id="74" name="组合 73"/>
          <p:cNvGrpSpPr/>
          <p:nvPr/>
        </p:nvGrpSpPr>
        <p:grpSpPr>
          <a:xfrm>
            <a:off x="2218385" y="3784600"/>
            <a:ext cx="3279128" cy="989008"/>
            <a:chOff x="697560" y="3454400"/>
            <a:chExt cx="3279128" cy="989008"/>
          </a:xfrm>
        </p:grpSpPr>
        <p:sp>
          <p:nvSpPr>
            <p:cNvPr id="75" name="Text Box 78"/>
            <p:cNvSpPr txBox="1">
              <a:spLocks noChangeArrowheads="1"/>
            </p:cNvSpPr>
            <p:nvPr/>
          </p:nvSpPr>
          <p:spPr bwMode="auto">
            <a:xfrm>
              <a:off x="1731010" y="3454400"/>
              <a:ext cx="11861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a:solidFill>
                    <a:schemeClr val="bg1">
                      <a:lumMod val="65000"/>
                    </a:schemeClr>
                  </a:solidFill>
                  <a:latin charset="0" pitchFamily="34" typeface="Impact"/>
                </a:rPr>
                <a:t>35,216,840</a:t>
              </a:r>
            </a:p>
          </p:txBody>
        </p:sp>
        <p:sp>
          <p:nvSpPr>
            <p:cNvPr id="76" name="Line 82"/>
            <p:cNvSpPr>
              <a:spLocks noChangeShapeType="1"/>
            </p:cNvSpPr>
            <p:nvPr/>
          </p:nvSpPr>
          <p:spPr bwMode="auto">
            <a:xfrm>
              <a:off x="1363663" y="3846513"/>
              <a:ext cx="1944687" cy="0"/>
            </a:xfrm>
            <a:prstGeom prst="line">
              <a:avLst/>
            </a:prstGeom>
            <a:noFill/>
            <a:ln w="6350">
              <a:solidFill>
                <a:schemeClr val="tx1">
                  <a:lumMod val="50000"/>
                  <a:lumOff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65000"/>
                  </a:schemeClr>
                </a:solidFill>
              </a:endParaRPr>
            </a:p>
          </p:txBody>
        </p:sp>
        <p:sp>
          <p:nvSpPr>
            <p:cNvPr id="77" name="Rectangle 167"/>
            <p:cNvSpPr>
              <a:spLocks noChangeArrowheads="1"/>
            </p:cNvSpPr>
            <p:nvPr/>
          </p:nvSpPr>
          <p:spPr bwMode="auto">
            <a:xfrm>
              <a:off x="697560" y="3958660"/>
              <a:ext cx="3279128"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50000"/>
                </a:lnSpc>
                <a:buFont typeface="Arial"/>
                <a:buNone/>
              </a:pPr>
              <a:r>
                <a:rPr altLang="en-US" lang="zh-CN" sz="700">
                  <a:solidFill>
                    <a:schemeClr val="bg1">
                      <a:lumMod val="65000"/>
                    </a:schemeClr>
                  </a:solidFill>
                  <a:latin charset="-122" panose="020b0503020204020204" pitchFamily="34" typeface="微软雅黑"/>
                  <a:ea charset="-122" panose="020b0503020204020204" pitchFamily="34" typeface="微软雅黑"/>
                </a:rPr>
                <a:t>沧桑实际一直没有离开过我们，不管是过去，不管是将来，</a:t>
              </a:r>
            </a:p>
            <a:p>
              <a:pPr algn="ctr">
                <a:lnSpc>
                  <a:spcPct val="150000"/>
                </a:lnSpc>
                <a:buFont typeface="Arial"/>
                <a:buNone/>
              </a:pPr>
              <a:r>
                <a:rPr altLang="en-US" lang="zh-CN" sz="700">
                  <a:solidFill>
                    <a:schemeClr val="bg1">
                      <a:lumMod val="65000"/>
                    </a:schemeClr>
                  </a:solidFill>
                  <a:latin charset="-122" panose="020b0503020204020204" pitchFamily="34" typeface="微软雅黑"/>
                  <a:ea charset="-122" panose="020b0503020204020204" pitchFamily="34" typeface="微软雅黑"/>
                </a:rPr>
                <a:t>我们走的每一步，都有沧桑的痕迹，只不过当时步履匆匆而忘记了品读，</a:t>
              </a:r>
            </a:p>
            <a:p>
              <a:pPr algn="ctr">
                <a:lnSpc>
                  <a:spcPct val="150000"/>
                </a:lnSpc>
                <a:buFont typeface="Arial"/>
                <a:buNone/>
              </a:pPr>
              <a:r>
                <a:rPr altLang="en-US" lang="zh-CN" sz="700">
                  <a:solidFill>
                    <a:schemeClr val="bg1">
                      <a:lumMod val="65000"/>
                    </a:schemeClr>
                  </a:solidFill>
                  <a:latin charset="-122" panose="020b0503020204020204" pitchFamily="34" typeface="微软雅黑"/>
                  <a:ea charset="-122" panose="020b0503020204020204" pitchFamily="34" typeface="微软雅黑"/>
                </a:rPr>
                <a:t>也只有在夜深人静的时候，才拿出来细细品味，而让记忆的叶片纷纷落入心里。</a:t>
              </a:r>
            </a:p>
          </p:txBody>
        </p:sp>
      </p:grpSp>
      <p:grpSp>
        <p:nvGrpSpPr>
          <p:cNvPr id="78" name="组合 77"/>
          <p:cNvGrpSpPr/>
          <p:nvPr/>
        </p:nvGrpSpPr>
        <p:grpSpPr>
          <a:xfrm>
            <a:off x="6664649" y="3784600"/>
            <a:ext cx="3279128" cy="989008"/>
            <a:chOff x="5143824" y="3454400"/>
            <a:chExt cx="3279128" cy="989008"/>
          </a:xfrm>
        </p:grpSpPr>
        <p:sp>
          <p:nvSpPr>
            <p:cNvPr id="79" name="Text Box 80"/>
            <p:cNvSpPr txBox="1">
              <a:spLocks noChangeArrowheads="1"/>
            </p:cNvSpPr>
            <p:nvPr/>
          </p:nvSpPr>
          <p:spPr bwMode="auto">
            <a:xfrm>
              <a:off x="6227288" y="3454400"/>
              <a:ext cx="1159825"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typeface="Arial"/>
                <a:buNone/>
              </a:pPr>
              <a:r>
                <a:rPr altLang="zh-CN" lang="en-US">
                  <a:solidFill>
                    <a:schemeClr val="bg1">
                      <a:lumMod val="65000"/>
                    </a:schemeClr>
                  </a:solidFill>
                  <a:latin charset="0" pitchFamily="34" typeface="Impact"/>
                </a:rPr>
                <a:t>61,478,900</a:t>
              </a:r>
            </a:p>
          </p:txBody>
        </p:sp>
        <p:sp>
          <p:nvSpPr>
            <p:cNvPr id="80" name="Line 83"/>
            <p:cNvSpPr>
              <a:spLocks noChangeShapeType="1"/>
            </p:cNvSpPr>
            <p:nvPr/>
          </p:nvSpPr>
          <p:spPr bwMode="auto">
            <a:xfrm>
              <a:off x="5827713" y="3846513"/>
              <a:ext cx="1944687" cy="0"/>
            </a:xfrm>
            <a:prstGeom prst="line">
              <a:avLst/>
            </a:prstGeom>
            <a:noFill/>
            <a:ln w="6350">
              <a:solidFill>
                <a:schemeClr val="tx1">
                  <a:lumMod val="50000"/>
                  <a:lumOff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65000"/>
                  </a:schemeClr>
                </a:solidFill>
              </a:endParaRPr>
            </a:p>
          </p:txBody>
        </p:sp>
        <p:sp>
          <p:nvSpPr>
            <p:cNvPr id="81" name="Rectangle 167"/>
            <p:cNvSpPr>
              <a:spLocks noChangeArrowheads="1"/>
            </p:cNvSpPr>
            <p:nvPr/>
          </p:nvSpPr>
          <p:spPr bwMode="auto">
            <a:xfrm>
              <a:off x="5143825" y="3958660"/>
              <a:ext cx="3279128"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50000"/>
                </a:lnSpc>
                <a:buFont typeface="Arial"/>
                <a:buNone/>
              </a:pPr>
              <a:r>
                <a:rPr altLang="en-US" lang="zh-CN" sz="700">
                  <a:solidFill>
                    <a:schemeClr val="bg1">
                      <a:lumMod val="65000"/>
                    </a:schemeClr>
                  </a:solidFill>
                  <a:latin charset="-122" panose="020b0503020204020204" pitchFamily="34" typeface="微软雅黑"/>
                  <a:ea charset="-122" panose="020b0503020204020204" pitchFamily="34" typeface="微软雅黑"/>
                </a:rPr>
                <a:t>沧桑实际一直没有离开过我们，不管是过去，不管是将来，</a:t>
              </a:r>
            </a:p>
            <a:p>
              <a:pPr algn="ctr">
                <a:lnSpc>
                  <a:spcPct val="150000"/>
                </a:lnSpc>
                <a:buFont typeface="Arial"/>
                <a:buNone/>
              </a:pPr>
              <a:r>
                <a:rPr altLang="en-US" lang="zh-CN" sz="700">
                  <a:solidFill>
                    <a:schemeClr val="bg1">
                      <a:lumMod val="65000"/>
                    </a:schemeClr>
                  </a:solidFill>
                  <a:latin charset="-122" panose="020b0503020204020204" pitchFamily="34" typeface="微软雅黑"/>
                  <a:ea charset="-122" panose="020b0503020204020204" pitchFamily="34" typeface="微软雅黑"/>
                </a:rPr>
                <a:t>我们走的每一步，都有沧桑的痕迹，只不过当时步履匆匆而忘记了品读，</a:t>
              </a:r>
            </a:p>
            <a:p>
              <a:pPr algn="ctr">
                <a:lnSpc>
                  <a:spcPct val="150000"/>
                </a:lnSpc>
                <a:buFont typeface="Arial"/>
                <a:buNone/>
              </a:pPr>
              <a:r>
                <a:rPr altLang="en-US" lang="zh-CN" sz="700">
                  <a:solidFill>
                    <a:schemeClr val="bg1">
                      <a:lumMod val="65000"/>
                    </a:schemeClr>
                  </a:solidFill>
                  <a:latin charset="-122" panose="020b0503020204020204" pitchFamily="34" typeface="微软雅黑"/>
                  <a:ea charset="-122" panose="020b0503020204020204" pitchFamily="34" typeface="微软雅黑"/>
                </a:rPr>
                <a:t>也只有在夜深人静的时候，才拿出来细细品味，而让记忆的叶片纷纷落入心里。</a:t>
              </a:r>
            </a:p>
          </p:txBody>
        </p:sp>
      </p:grpSp>
    </p:spTree>
    <p:extLst>
      <p:ext uri="{BB962C8B-B14F-4D97-AF65-F5344CB8AC3E}">
        <p14:creationId val="26650676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p:cTn dur="500" fill="hold" id="7"/>
                                        <p:tgtEl>
                                          <p:spTgt spid="37"/>
                                        </p:tgtEl>
                                        <p:attrNameLst>
                                          <p:attrName>ppt_w</p:attrName>
                                        </p:attrNameLst>
                                      </p:cBhvr>
                                      <p:tavLst>
                                        <p:tav tm="0">
                                          <p:val>
                                            <p:fltVal val="0"/>
                                          </p:val>
                                        </p:tav>
                                        <p:tav tm="100000">
                                          <p:val>
                                            <p:strVal val="#ppt_w"/>
                                          </p:val>
                                        </p:tav>
                                      </p:tavLst>
                                    </p:anim>
                                    <p:anim calcmode="lin" valueType="num">
                                      <p:cBhvr>
                                        <p:cTn dur="500" fill="hold" id="8"/>
                                        <p:tgtEl>
                                          <p:spTgt spid="37"/>
                                        </p:tgtEl>
                                        <p:attrNameLst>
                                          <p:attrName>ppt_h</p:attrName>
                                        </p:attrNameLst>
                                      </p:cBhvr>
                                      <p:tavLst>
                                        <p:tav tm="0">
                                          <p:val>
                                            <p:fltVal val="0"/>
                                          </p:val>
                                        </p:tav>
                                        <p:tav tm="100000">
                                          <p:val>
                                            <p:strVal val="#ppt_h"/>
                                          </p:val>
                                        </p:tav>
                                      </p:tavLst>
                                    </p:anim>
                                    <p:anim calcmode="lin" valueType="num">
                                      <p:cBhvr>
                                        <p:cTn dur="500" fill="hold" id="9"/>
                                        <p:tgtEl>
                                          <p:spTgt spid="37"/>
                                        </p:tgtEl>
                                        <p:attrNameLst>
                                          <p:attrName>style.rotation</p:attrName>
                                        </p:attrNameLst>
                                      </p:cBhvr>
                                      <p:tavLst>
                                        <p:tav tm="0">
                                          <p:val>
                                            <p:fltVal val="90"/>
                                          </p:val>
                                        </p:tav>
                                        <p:tav tm="100000">
                                          <p:val>
                                            <p:fltVal val="0"/>
                                          </p:val>
                                        </p:tav>
                                      </p:tavLst>
                                    </p:anim>
                                    <p:animEffect filter="fade" transition="in">
                                      <p:cBhvr>
                                        <p:cTn dur="500" id="10"/>
                                        <p:tgtEl>
                                          <p:spTgt spid="37"/>
                                        </p:tgtEl>
                                      </p:cBhvr>
                                    </p:animEffect>
                                  </p:childTnLst>
                                </p:cTn>
                              </p:par>
                            </p:childTnLst>
                          </p:cTn>
                        </p:par>
                        <p:par>
                          <p:cTn fill="hold" id="11" nodeType="afterGroup">
                            <p:stCondLst>
                              <p:cond delay="500"/>
                            </p:stCondLst>
                            <p:childTnLst>
                              <p:par>
                                <p:cTn fill="hold" id="12" nodeType="afterEffect" presetClass="entr" presetID="42" presetSubtype="0">
                                  <p:stCondLst>
                                    <p:cond delay="0"/>
                                  </p:stCondLst>
                                  <p:childTnLst>
                                    <p:set>
                                      <p:cBhvr>
                                        <p:cTn dur="1" fill="hold" id="13">
                                          <p:stCondLst>
                                            <p:cond delay="0"/>
                                          </p:stCondLst>
                                        </p:cTn>
                                        <p:tgtEl>
                                          <p:spTgt spid="2"/>
                                        </p:tgtEl>
                                        <p:attrNameLst>
                                          <p:attrName>style.visibility</p:attrName>
                                        </p:attrNameLst>
                                      </p:cBhvr>
                                      <p:to>
                                        <p:strVal val="visible"/>
                                      </p:to>
                                    </p:set>
                                    <p:animEffect filter="fade" transition="in">
                                      <p:cBhvr>
                                        <p:cTn dur="500" id="14"/>
                                        <p:tgtEl>
                                          <p:spTgt spid="2"/>
                                        </p:tgtEl>
                                      </p:cBhvr>
                                    </p:animEffect>
                                    <p:anim calcmode="lin" valueType="num">
                                      <p:cBhvr>
                                        <p:cTn dur="500" fill="hold" id="15"/>
                                        <p:tgtEl>
                                          <p:spTgt spid="2"/>
                                        </p:tgtEl>
                                        <p:attrNameLst>
                                          <p:attrName>ppt_x</p:attrName>
                                        </p:attrNameLst>
                                      </p:cBhvr>
                                      <p:tavLst>
                                        <p:tav tm="0">
                                          <p:val>
                                            <p:strVal val="#ppt_x"/>
                                          </p:val>
                                        </p:tav>
                                        <p:tav tm="100000">
                                          <p:val>
                                            <p:strVal val="#ppt_x"/>
                                          </p:val>
                                        </p:tav>
                                      </p:tavLst>
                                    </p:anim>
                                    <p:anim calcmode="lin" valueType="num">
                                      <p:cBhvr>
                                        <p:cTn dur="500" fill="hold" id="16"/>
                                        <p:tgtEl>
                                          <p:spTgt spid="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000"/>
                            </p:stCondLst>
                            <p:childTnLst>
                              <p:par>
                                <p:cTn fill="hold" id="18" nodeType="afterEffect" presetClass="entr" presetID="42" presetSubtype="0">
                                  <p:stCondLst>
                                    <p:cond delay="0"/>
                                  </p:stCondLst>
                                  <p:childTnLst>
                                    <p:set>
                                      <p:cBhvr>
                                        <p:cTn dur="1" fill="hold" id="19">
                                          <p:stCondLst>
                                            <p:cond delay="0"/>
                                          </p:stCondLst>
                                        </p:cTn>
                                        <p:tgtEl>
                                          <p:spTgt spid="41"/>
                                        </p:tgtEl>
                                        <p:attrNameLst>
                                          <p:attrName>style.visibility</p:attrName>
                                        </p:attrNameLst>
                                      </p:cBhvr>
                                      <p:to>
                                        <p:strVal val="visible"/>
                                      </p:to>
                                    </p:set>
                                    <p:animEffect filter="fade" transition="in">
                                      <p:cBhvr>
                                        <p:cTn dur="500" id="20"/>
                                        <p:tgtEl>
                                          <p:spTgt spid="41"/>
                                        </p:tgtEl>
                                      </p:cBhvr>
                                    </p:animEffect>
                                    <p:anim calcmode="lin" valueType="num">
                                      <p:cBhvr>
                                        <p:cTn dur="500" fill="hold" id="21"/>
                                        <p:tgtEl>
                                          <p:spTgt spid="41"/>
                                        </p:tgtEl>
                                        <p:attrNameLst>
                                          <p:attrName>ppt_x</p:attrName>
                                        </p:attrNameLst>
                                      </p:cBhvr>
                                      <p:tavLst>
                                        <p:tav tm="0">
                                          <p:val>
                                            <p:strVal val="#ppt_x"/>
                                          </p:val>
                                        </p:tav>
                                        <p:tav tm="100000">
                                          <p:val>
                                            <p:strVal val="#ppt_x"/>
                                          </p:val>
                                        </p:tav>
                                      </p:tavLst>
                                    </p:anim>
                                    <p:anim calcmode="lin" valueType="num">
                                      <p:cBhvr>
                                        <p:cTn dur="500" fill="hold" id="22"/>
                                        <p:tgtEl>
                                          <p:spTgt spid="41"/>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22" presetSubtype="1">
                                  <p:stCondLst>
                                    <p:cond delay="0"/>
                                  </p:stCondLst>
                                  <p:childTnLst>
                                    <p:set>
                                      <p:cBhvr>
                                        <p:cTn dur="1" fill="hold" id="25">
                                          <p:stCondLst>
                                            <p:cond delay="0"/>
                                          </p:stCondLst>
                                        </p:cTn>
                                        <p:tgtEl>
                                          <p:spTgt spid="74"/>
                                        </p:tgtEl>
                                        <p:attrNameLst>
                                          <p:attrName>style.visibility</p:attrName>
                                        </p:attrNameLst>
                                      </p:cBhvr>
                                      <p:to>
                                        <p:strVal val="visible"/>
                                      </p:to>
                                    </p:set>
                                    <p:animEffect filter="wipe(up)" transition="in">
                                      <p:cBhvr>
                                        <p:cTn dur="1000" id="26"/>
                                        <p:tgtEl>
                                          <p:spTgt spid="74"/>
                                        </p:tgtEl>
                                      </p:cBhvr>
                                    </p:animEffect>
                                  </p:childTnLst>
                                </p:cTn>
                              </p:par>
                            </p:childTnLst>
                          </p:cTn>
                        </p:par>
                        <p:par>
                          <p:cTn fill="hold" id="27" nodeType="afterGroup">
                            <p:stCondLst>
                              <p:cond delay="2500"/>
                            </p:stCondLst>
                            <p:childTnLst>
                              <p:par>
                                <p:cTn fill="hold" id="28" nodeType="afterEffect" presetClass="entr" presetID="22" presetSubtype="1">
                                  <p:stCondLst>
                                    <p:cond delay="0"/>
                                  </p:stCondLst>
                                  <p:childTnLst>
                                    <p:set>
                                      <p:cBhvr>
                                        <p:cTn dur="1" fill="hold" id="29">
                                          <p:stCondLst>
                                            <p:cond delay="0"/>
                                          </p:stCondLst>
                                        </p:cTn>
                                        <p:tgtEl>
                                          <p:spTgt spid="78"/>
                                        </p:tgtEl>
                                        <p:attrNameLst>
                                          <p:attrName>style.visibility</p:attrName>
                                        </p:attrNameLst>
                                      </p:cBhvr>
                                      <p:to>
                                        <p:strVal val="visible"/>
                                      </p:to>
                                    </p:set>
                                    <p:animEffect filter="wipe(up)" transition="in">
                                      <p:cBhvr>
                                        <p:cTn dur="1000" id="30"/>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Straight Connector 280"/>
          <p:cNvCxnSpPr/>
          <p:nvPr/>
        </p:nvCxnSpPr>
        <p:spPr>
          <a:xfrm>
            <a:off x="4537810" y="2737910"/>
            <a:ext cx="1119615" cy="0"/>
          </a:xfrm>
          <a:prstGeom prst="line">
            <a:avLst/>
          </a:prstGeom>
          <a:ln w="12700">
            <a:solidFill>
              <a:schemeClr val="bg1">
                <a:lumMod val="65000"/>
              </a:schemeClr>
            </a:solidFill>
            <a:prstDash val="sysDash"/>
            <a:headEnd len="lg" type="oval" w="lg"/>
            <a:tailEnd type="stealth"/>
          </a:ln>
        </p:spPr>
        <p:style>
          <a:lnRef idx="1">
            <a:schemeClr val="accent1"/>
          </a:lnRef>
          <a:fillRef idx="0">
            <a:schemeClr val="accent1"/>
          </a:fillRef>
          <a:effectRef idx="0">
            <a:schemeClr val="accent1"/>
          </a:effectRef>
          <a:fontRef idx="minor">
            <a:schemeClr val="tx1"/>
          </a:fontRef>
        </p:style>
      </p:cxnSp>
      <p:cxnSp>
        <p:nvCxnSpPr>
          <p:cNvPr id="3" name="Straight Connector 281"/>
          <p:cNvCxnSpPr/>
          <p:nvPr/>
        </p:nvCxnSpPr>
        <p:spPr>
          <a:xfrm>
            <a:off x="6378123" y="2119604"/>
            <a:ext cx="1201406" cy="0"/>
          </a:xfrm>
          <a:prstGeom prst="line">
            <a:avLst/>
          </a:prstGeom>
          <a:ln w="12700">
            <a:solidFill>
              <a:schemeClr val="bg1">
                <a:lumMod val="65000"/>
              </a:schemeClr>
            </a:solidFill>
            <a:prstDash val="sysDash"/>
            <a:headEnd len="lg" type="none" w="lg"/>
            <a:tailEnd len="lg" type="oval" w="lg"/>
          </a:ln>
        </p:spPr>
        <p:style>
          <a:lnRef idx="1">
            <a:schemeClr val="accent1"/>
          </a:lnRef>
          <a:fillRef idx="0">
            <a:schemeClr val="accent1"/>
          </a:fillRef>
          <a:effectRef idx="0">
            <a:schemeClr val="accent1"/>
          </a:effectRef>
          <a:fontRef idx="minor">
            <a:schemeClr val="tx1"/>
          </a:fontRef>
        </p:style>
      </p:cxnSp>
      <p:cxnSp>
        <p:nvCxnSpPr>
          <p:cNvPr id="4" name="Straight Connector 290"/>
          <p:cNvCxnSpPr/>
          <p:nvPr/>
        </p:nvCxnSpPr>
        <p:spPr>
          <a:xfrm>
            <a:off x="6918408" y="3763978"/>
            <a:ext cx="1119615" cy="0"/>
          </a:xfrm>
          <a:prstGeom prst="line">
            <a:avLst/>
          </a:prstGeom>
          <a:ln w="12700">
            <a:solidFill>
              <a:schemeClr val="bg1">
                <a:lumMod val="65000"/>
              </a:schemeClr>
            </a:solidFill>
            <a:prstDash val="sysDash"/>
            <a:tailEnd len="lg" type="oval" w="lg"/>
          </a:ln>
        </p:spPr>
        <p:style>
          <a:lnRef idx="1">
            <a:schemeClr val="accent1"/>
          </a:lnRef>
          <a:fillRef idx="0">
            <a:schemeClr val="accent1"/>
          </a:fillRef>
          <a:effectRef idx="0">
            <a:schemeClr val="accent1"/>
          </a:effectRef>
          <a:fontRef idx="minor">
            <a:schemeClr val="tx1"/>
          </a:fontRef>
        </p:style>
      </p:cxnSp>
      <p:cxnSp>
        <p:nvCxnSpPr>
          <p:cNvPr id="5" name="Straight Connector 291"/>
          <p:cNvCxnSpPr/>
          <p:nvPr/>
        </p:nvCxnSpPr>
        <p:spPr>
          <a:xfrm>
            <a:off x="4912350" y="4457314"/>
            <a:ext cx="1201406" cy="0"/>
          </a:xfrm>
          <a:prstGeom prst="line">
            <a:avLst/>
          </a:prstGeom>
          <a:ln w="12700">
            <a:solidFill>
              <a:schemeClr val="bg1">
                <a:lumMod val="65000"/>
              </a:schemeClr>
            </a:solidFill>
            <a:prstDash val="sysDash"/>
            <a:headEnd len="lg" type="oval" w="lg"/>
            <a:tailEnd len="lg" type="none" w="lg"/>
          </a:ln>
        </p:spPr>
        <p:style>
          <a:lnRef idx="1">
            <a:schemeClr val="accent1"/>
          </a:lnRef>
          <a:fillRef idx="0">
            <a:schemeClr val="accent1"/>
          </a:fillRef>
          <a:effectRef idx="0">
            <a:schemeClr val="accent1"/>
          </a:effectRef>
          <a:fontRef idx="minor">
            <a:schemeClr val="tx1"/>
          </a:fontRef>
        </p:style>
      </p:cxnSp>
      <p:grpSp>
        <p:nvGrpSpPr>
          <p:cNvPr id="6" name="Group 34"/>
          <p:cNvGrpSpPr/>
          <p:nvPr/>
        </p:nvGrpSpPr>
        <p:grpSpPr>
          <a:xfrm>
            <a:off x="2694428" y="2402934"/>
            <a:ext cx="1654880" cy="669953"/>
            <a:chOff x="1679271" y="2220559"/>
            <a:chExt cx="2206507" cy="893271"/>
          </a:xfrm>
        </p:grpSpPr>
        <p:sp>
          <p:nvSpPr>
            <p:cNvPr id="7" name="Text Placeholder 2"/>
            <p:cNvSpPr txBox="1"/>
            <p:nvPr/>
          </p:nvSpPr>
          <p:spPr>
            <a:xfrm>
              <a:off x="1872318" y="2220559"/>
              <a:ext cx="2013460" cy="261780"/>
            </a:xfrm>
            <a:prstGeom prst="rect">
              <a:avLst/>
            </a:prstGeom>
            <a:noFill/>
          </p:spPr>
          <p:txBody>
            <a:bodyPr anchor="ctr" bIns="34290" lIns="68580" rIns="68580" rtlCol="0" tIns="3429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b="1" i="1" lang="en-GB">
                  <a:solidFill>
                    <a:schemeClr val="tx1">
                      <a:lumMod val="65000"/>
                      <a:lumOff val="35000"/>
                    </a:schemeClr>
                  </a:solidFill>
                  <a:latin charset="0" panose="020b0503030202020304" pitchFamily="34" typeface="Clear Sans"/>
                  <a:ea charset="0" panose="00000700000000000000" pitchFamily="50" typeface="Fira Sans SemiBold Italic"/>
                  <a:cs charset="0" panose="020b0503030202020304" pitchFamily="34" typeface="Clear Sans"/>
                </a:rPr>
                <a:t>Puzzle 01</a:t>
              </a:r>
            </a:p>
          </p:txBody>
        </p:sp>
        <p:sp>
          <p:nvSpPr>
            <p:cNvPr id="8" name="TextBox 36"/>
            <p:cNvSpPr txBox="1"/>
            <p:nvPr/>
          </p:nvSpPr>
          <p:spPr>
            <a:xfrm>
              <a:off x="1679271" y="2559832"/>
              <a:ext cx="2139379" cy="548640"/>
            </a:xfrm>
            <a:prstGeom prst="rect">
              <a:avLst/>
            </a:prstGeom>
            <a:noFill/>
          </p:spPr>
          <p:txBody>
            <a:bodyPr bIns="0" lIns="0" rIns="0" rtlCol="0" tIns="0" wrap="square">
              <a:spAutoFit/>
            </a:bodyPr>
            <a:lstStyle/>
            <a:p>
              <a:pPr algn="r"/>
              <a:r>
                <a:rPr altLang="en-US" lang="zh-CN" sz="900">
                  <a:solidFill>
                    <a:schemeClr val="bg1">
                      <a:lumMod val="50000"/>
                    </a:schemeClr>
                  </a:solidFill>
                  <a:latin charset="0" panose="020f0302020204030203" pitchFamily="34" typeface="Lato Light"/>
                  <a:cs charset="0" panose="020b0303030202020304" pitchFamily="34" typeface="Clear Sans Light"/>
                </a:rPr>
                <a:t>请在此处添加详细描述文本，尽量与标题文本语言风格相符合，语言描述尽量简洁生动。</a:t>
              </a:r>
            </a:p>
          </p:txBody>
        </p:sp>
      </p:grpSp>
      <p:grpSp>
        <p:nvGrpSpPr>
          <p:cNvPr id="9" name="Group 37"/>
          <p:cNvGrpSpPr/>
          <p:nvPr/>
        </p:nvGrpSpPr>
        <p:grpSpPr>
          <a:xfrm>
            <a:off x="3048388" y="4122337"/>
            <a:ext cx="1654880" cy="669953"/>
            <a:chOff x="1679271" y="2220559"/>
            <a:chExt cx="2206507" cy="893271"/>
          </a:xfrm>
        </p:grpSpPr>
        <p:sp>
          <p:nvSpPr>
            <p:cNvPr id="10" name="Text Placeholder 2"/>
            <p:cNvSpPr txBox="1"/>
            <p:nvPr/>
          </p:nvSpPr>
          <p:spPr>
            <a:xfrm>
              <a:off x="1872318" y="2220559"/>
              <a:ext cx="2013460" cy="261780"/>
            </a:xfrm>
            <a:prstGeom prst="rect">
              <a:avLst/>
            </a:prstGeom>
            <a:noFill/>
          </p:spPr>
          <p:txBody>
            <a:bodyPr anchor="ctr" bIns="34290" lIns="68580" rIns="68580" rtlCol="0" tIns="3429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b="1" i="1" lang="en-GB">
                  <a:solidFill>
                    <a:schemeClr val="tx1">
                      <a:lumMod val="65000"/>
                      <a:lumOff val="35000"/>
                    </a:schemeClr>
                  </a:solidFill>
                  <a:latin charset="0" panose="020b0503030202020304" pitchFamily="34" typeface="Clear Sans"/>
                  <a:ea charset="0" panose="00000700000000000000" pitchFamily="50" typeface="Fira Sans SemiBold Italic"/>
                  <a:cs charset="0" panose="020b0503030202020304" pitchFamily="34" typeface="Clear Sans"/>
                </a:rPr>
                <a:t>Puzzle 03</a:t>
              </a:r>
            </a:p>
          </p:txBody>
        </p:sp>
        <p:sp>
          <p:nvSpPr>
            <p:cNvPr id="11" name="TextBox 39"/>
            <p:cNvSpPr txBox="1"/>
            <p:nvPr/>
          </p:nvSpPr>
          <p:spPr>
            <a:xfrm>
              <a:off x="1679270" y="2559832"/>
              <a:ext cx="2139379" cy="548640"/>
            </a:xfrm>
            <a:prstGeom prst="rect">
              <a:avLst/>
            </a:prstGeom>
            <a:noFill/>
          </p:spPr>
          <p:txBody>
            <a:bodyPr bIns="0" lIns="0" rIns="0" rtlCol="0" tIns="0" wrap="square">
              <a:spAutoFit/>
            </a:bodyPr>
            <a:lstStyle/>
            <a:p>
              <a:pPr algn="r"/>
              <a:r>
                <a:rPr altLang="en-US" lang="zh-CN" sz="900">
                  <a:solidFill>
                    <a:schemeClr val="bg1">
                      <a:lumMod val="50000"/>
                    </a:schemeClr>
                  </a:solidFill>
                  <a:latin charset="0" panose="020f0302020204030203" pitchFamily="34" typeface="Lato Light"/>
                  <a:cs charset="0" panose="020b0303030202020304" pitchFamily="34" typeface="Clear Sans Light"/>
                </a:rPr>
                <a:t>请在此处添加详细描述文本，尽量与标题文本语言风格相符合，语言描述尽量简洁生动。</a:t>
              </a:r>
            </a:p>
          </p:txBody>
        </p:sp>
      </p:grpSp>
      <p:grpSp>
        <p:nvGrpSpPr>
          <p:cNvPr id="12" name="Group 40"/>
          <p:cNvGrpSpPr/>
          <p:nvPr/>
        </p:nvGrpSpPr>
        <p:grpSpPr>
          <a:xfrm>
            <a:off x="7789293" y="1787638"/>
            <a:ext cx="1650249" cy="669953"/>
            <a:chOff x="1618318" y="2220559"/>
            <a:chExt cx="2200332" cy="893271"/>
          </a:xfrm>
        </p:grpSpPr>
        <p:sp>
          <p:nvSpPr>
            <p:cNvPr id="13" name="Text Placeholder 2"/>
            <p:cNvSpPr txBox="1"/>
            <p:nvPr/>
          </p:nvSpPr>
          <p:spPr>
            <a:xfrm>
              <a:off x="1618318" y="2220559"/>
              <a:ext cx="2013460" cy="261780"/>
            </a:xfrm>
            <a:prstGeom prst="rect">
              <a:avLst/>
            </a:prstGeom>
            <a:noFill/>
          </p:spPr>
          <p:txBody>
            <a:bodyPr anchor="ctr" bIns="34290" lIns="68580" rIns="68580" rtlCol="0" tIns="3429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b="1" i="1" lang="en-GB">
                  <a:solidFill>
                    <a:schemeClr val="tx1">
                      <a:lumMod val="65000"/>
                      <a:lumOff val="35000"/>
                    </a:schemeClr>
                  </a:solidFill>
                  <a:latin charset="0" panose="020b0503030202020304" pitchFamily="34" typeface="Clear Sans"/>
                  <a:ea charset="0" panose="00000700000000000000" pitchFamily="50" typeface="Fira Sans SemiBold Italic"/>
                  <a:cs charset="0" panose="020b0503030202020304" pitchFamily="34" typeface="Clear Sans"/>
                </a:rPr>
                <a:t>Puzzle 02</a:t>
              </a:r>
            </a:p>
          </p:txBody>
        </p:sp>
        <p:sp>
          <p:nvSpPr>
            <p:cNvPr id="14" name="TextBox 42"/>
            <p:cNvSpPr txBox="1"/>
            <p:nvPr/>
          </p:nvSpPr>
          <p:spPr>
            <a:xfrm>
              <a:off x="1679271" y="2559832"/>
              <a:ext cx="2139379" cy="548640"/>
            </a:xfrm>
            <a:prstGeom prst="rect">
              <a:avLst/>
            </a:prstGeom>
            <a:noFill/>
          </p:spPr>
          <p:txBody>
            <a:bodyPr bIns="0" lIns="0" rIns="0" rtlCol="0" tIns="0" wrap="square">
              <a:spAutoFit/>
            </a:bodyPr>
            <a:lstStyle/>
            <a:p>
              <a:r>
                <a:rPr altLang="en-US" lang="zh-CN" sz="900">
                  <a:solidFill>
                    <a:schemeClr val="bg1">
                      <a:lumMod val="50000"/>
                    </a:schemeClr>
                  </a:solidFill>
                  <a:latin charset="0" panose="020f0302020204030203" pitchFamily="34" typeface="Lato Light"/>
                  <a:cs charset="0" panose="020b0303030202020304" pitchFamily="34" typeface="Clear Sans Light"/>
                </a:rPr>
                <a:t>请在此处添加详细描述文本，尽量与标题文本语言风格相符合，语言描述尽量简洁生动。</a:t>
              </a:r>
            </a:p>
          </p:txBody>
        </p:sp>
      </p:grpSp>
      <p:grpSp>
        <p:nvGrpSpPr>
          <p:cNvPr id="15" name="Group 43"/>
          <p:cNvGrpSpPr/>
          <p:nvPr/>
        </p:nvGrpSpPr>
        <p:grpSpPr>
          <a:xfrm>
            <a:off x="8231745" y="3440062"/>
            <a:ext cx="1650249" cy="669953"/>
            <a:chOff x="1618318" y="2220559"/>
            <a:chExt cx="2200332" cy="893271"/>
          </a:xfrm>
        </p:grpSpPr>
        <p:sp>
          <p:nvSpPr>
            <p:cNvPr id="16" name="Text Placeholder 2"/>
            <p:cNvSpPr txBox="1"/>
            <p:nvPr/>
          </p:nvSpPr>
          <p:spPr>
            <a:xfrm>
              <a:off x="1618318" y="2220559"/>
              <a:ext cx="2013460" cy="261780"/>
            </a:xfrm>
            <a:prstGeom prst="rect">
              <a:avLst/>
            </a:prstGeom>
            <a:noFill/>
          </p:spPr>
          <p:txBody>
            <a:bodyPr anchor="ctr" bIns="34290" lIns="68580" rIns="68580" rtlCol="0" tIns="34290"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b="1" i="1" lang="en-GB">
                  <a:solidFill>
                    <a:schemeClr val="tx1">
                      <a:lumMod val="65000"/>
                      <a:lumOff val="35000"/>
                    </a:schemeClr>
                  </a:solidFill>
                  <a:latin charset="0" panose="020b0503030202020304" pitchFamily="34" typeface="Clear Sans"/>
                  <a:ea charset="0" panose="00000700000000000000" pitchFamily="50" typeface="Fira Sans SemiBold Italic"/>
                  <a:cs charset="0" panose="020b0503030202020304" pitchFamily="34" typeface="Clear Sans"/>
                </a:rPr>
                <a:t>Puzzle 04</a:t>
              </a:r>
            </a:p>
          </p:txBody>
        </p:sp>
        <p:sp>
          <p:nvSpPr>
            <p:cNvPr id="17" name="TextBox 45"/>
            <p:cNvSpPr txBox="1"/>
            <p:nvPr/>
          </p:nvSpPr>
          <p:spPr>
            <a:xfrm>
              <a:off x="1679271" y="2559832"/>
              <a:ext cx="2139379" cy="548640"/>
            </a:xfrm>
            <a:prstGeom prst="rect">
              <a:avLst/>
            </a:prstGeom>
            <a:noFill/>
          </p:spPr>
          <p:txBody>
            <a:bodyPr bIns="0" lIns="0" rIns="0" rtlCol="0" tIns="0" wrap="square">
              <a:spAutoFit/>
            </a:bodyPr>
            <a:lstStyle/>
            <a:p>
              <a:r>
                <a:rPr altLang="en-US" lang="zh-CN" sz="900">
                  <a:solidFill>
                    <a:schemeClr val="bg1">
                      <a:lumMod val="50000"/>
                    </a:schemeClr>
                  </a:solidFill>
                  <a:latin charset="0" panose="020f0302020204030203" pitchFamily="34" typeface="Lato Light"/>
                  <a:cs charset="0" panose="020b0303030202020304" pitchFamily="34" typeface="Clear Sans Light"/>
                </a:rPr>
                <a:t>请在此处添加详细描述文本，尽量与标题文本语言风格相符合，语言描述尽量简洁生动。</a:t>
              </a:r>
            </a:p>
          </p:txBody>
        </p:sp>
      </p:grpSp>
      <p:grpSp>
        <p:nvGrpSpPr>
          <p:cNvPr id="18" name="Group 2"/>
          <p:cNvGrpSpPr/>
          <p:nvPr/>
        </p:nvGrpSpPr>
        <p:grpSpPr>
          <a:xfrm>
            <a:off x="4813596" y="1850171"/>
            <a:ext cx="2900254" cy="2900543"/>
            <a:chOff x="4166340" y="1869735"/>
            <a:chExt cx="3867005" cy="3867390"/>
          </a:xfrm>
        </p:grpSpPr>
        <p:sp>
          <p:nvSpPr>
            <p:cNvPr id="19" name="Freeform 5"/>
            <p:cNvSpPr/>
            <p:nvPr/>
          </p:nvSpPr>
          <p:spPr bwMode="auto">
            <a:xfrm rot="3221378">
              <a:off x="5169712" y="2306297"/>
              <a:ext cx="2123488" cy="1250364"/>
            </a:xfrm>
            <a:custGeom>
              <a:gdLst>
                <a:gd fmla="*/ 178 w 872" name="T0"/>
                <a:gd fmla="*/ 512 h 512" name="T1"/>
                <a:gd fmla="*/ 158 w 872" name="T2"/>
                <a:gd fmla="*/ 374 h 512" name="T3"/>
                <a:gd fmla="*/ 153 w 872" name="T4"/>
                <a:gd fmla="*/ 317 h 512" name="T5"/>
                <a:gd fmla="*/ 148 w 872" name="T6"/>
                <a:gd fmla="*/ 309 h 512" name="T7"/>
                <a:gd fmla="*/ 140 w 872" name="T8"/>
                <a:gd fmla="*/ 312 h 512" name="T9"/>
                <a:gd fmla="*/ 47 w 872" name="T10"/>
                <a:gd fmla="*/ 327 h 512" name="T11"/>
                <a:gd fmla="*/ 5 w 872" name="T12"/>
                <a:gd fmla="*/ 246 h 512" name="T13"/>
                <a:gd fmla="*/ 71 w 872" name="T14"/>
                <a:gd fmla="*/ 178 h 512" name="T15"/>
                <a:gd fmla="*/ 139 w 872" name="T16"/>
                <a:gd fmla="*/ 199 h 512" name="T17"/>
                <a:gd fmla="*/ 149 w 872" name="T18"/>
                <a:gd fmla="*/ 204 h 512" name="T19"/>
                <a:gd fmla="*/ 154 w 872" name="T20"/>
                <a:gd fmla="*/ 193 h 512" name="T21"/>
                <a:gd fmla="*/ 179 w 872" name="T22"/>
                <a:gd fmla="*/ 6 h 512" name="T23"/>
                <a:gd fmla="*/ 180 w 872" name="T24"/>
                <a:gd fmla="*/ 0 h 512" name="T25"/>
                <a:gd fmla="*/ 221 w 872" name="T26"/>
                <a:gd fmla="*/ 8 h 512" name="T27"/>
                <a:gd fmla="*/ 374 w 872" name="T28"/>
                <a:gd fmla="*/ 27 h 512" name="T29"/>
                <a:gd fmla="*/ 384 w 872" name="T30"/>
                <a:gd fmla="*/ 31 h 512" name="T31"/>
                <a:gd fmla="*/ 380 w 872" name="T32"/>
                <a:gd fmla="*/ 41 h 512" name="T33"/>
                <a:gd fmla="*/ 365 w 872" name="T34"/>
                <a:gd fmla="*/ 132 h 512" name="T35"/>
                <a:gd fmla="*/ 448 w 872" name="T36"/>
                <a:gd fmla="*/ 175 h 512" name="T37"/>
                <a:gd fmla="*/ 514 w 872" name="T38"/>
                <a:gd fmla="*/ 111 h 512" name="T39"/>
                <a:gd fmla="*/ 491 w 872" name="T40"/>
                <a:gd fmla="*/ 39 h 512" name="T41"/>
                <a:gd fmla="*/ 488 w 872" name="T42"/>
                <a:gd fmla="*/ 32 h 512" name="T43"/>
                <a:gd fmla="*/ 496 w 872" name="T44"/>
                <a:gd fmla="*/ 27 h 512" name="T45"/>
                <a:gd fmla="*/ 593 w 872" name="T46"/>
                <a:gd fmla="*/ 17 h 512" name="T47"/>
                <a:gd fmla="*/ 691 w 872" name="T48"/>
                <a:gd fmla="*/ 1 h 512" name="T49"/>
                <a:gd fmla="*/ 697 w 872" name="T50"/>
                <a:gd fmla="*/ 25 h 512" name="T51"/>
                <a:gd fmla="*/ 719 w 872" name="T52"/>
                <a:gd fmla="*/ 196 h 512" name="T53"/>
                <a:gd fmla="*/ 723 w 872" name="T54"/>
                <a:gd fmla="*/ 203 h 512" name="T55"/>
                <a:gd fmla="*/ 732 w 872" name="T56"/>
                <a:gd fmla="*/ 200 h 512" name="T57"/>
                <a:gd fmla="*/ 816 w 872" name="T58"/>
                <a:gd fmla="*/ 182 h 512" name="T59"/>
                <a:gd fmla="*/ 868 w 872" name="T60"/>
                <a:gd fmla="*/ 251 h 512" name="T61"/>
                <a:gd fmla="*/ 799 w 872" name="T62"/>
                <a:gd fmla="*/ 334 h 512" name="T63"/>
                <a:gd fmla="*/ 732 w 872" name="T64"/>
                <a:gd fmla="*/ 312 h 512" name="T65"/>
                <a:gd fmla="*/ 723 w 872" name="T66"/>
                <a:gd fmla="*/ 309 h 512" name="T67"/>
                <a:gd fmla="*/ 718 w 872" name="T68"/>
                <a:gd fmla="*/ 318 h 512" name="T69"/>
                <a:gd fmla="*/ 693 w 872" name="T70"/>
                <a:gd fmla="*/ 506 h 512" name="T71"/>
                <a:gd fmla="*/ 691 w 872" name="T72"/>
                <a:gd fmla="*/ 512 h 512" name="T73"/>
                <a:gd fmla="*/ 641 w 872" name="T74"/>
                <a:gd fmla="*/ 503 h 512" name="T75"/>
                <a:gd fmla="*/ 498 w 872" name="T76"/>
                <a:gd fmla="*/ 486 h 512" name="T77"/>
                <a:gd fmla="*/ 488 w 872" name="T78"/>
                <a:gd fmla="*/ 481 h 512" name="T79"/>
                <a:gd fmla="*/ 492 w 872" name="T80"/>
                <a:gd fmla="*/ 471 h 512" name="T81"/>
                <a:gd fmla="*/ 492 w 872" name="T82"/>
                <a:gd fmla="*/ 360 h 512" name="T83"/>
                <a:gd fmla="*/ 380 w 872" name="T84"/>
                <a:gd fmla="*/ 360 h 512" name="T85"/>
                <a:gd fmla="*/ 380 w 872" name="T86"/>
                <a:gd fmla="*/ 471 h 512" name="T87"/>
                <a:gd fmla="*/ 384 w 872" name="T88"/>
                <a:gd fmla="*/ 481 h 512" name="T89"/>
                <a:gd fmla="*/ 375 w 872" name="T90"/>
                <a:gd fmla="*/ 486 h 512" name="T91"/>
                <a:gd fmla="*/ 189 w 872" name="T92"/>
                <a:gd fmla="*/ 511 h 512" name="T93"/>
                <a:gd fmla="*/ 178 w 872" name="T94"/>
                <a:gd fmla="*/ 512 h 5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12" w="87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rgbClr val="D0BBA3"/>
            </a:solidFill>
            <a:ln>
              <a:noFill/>
            </a:ln>
          </p:spPr>
          <p:txBody>
            <a:bodyPr anchor="t" anchorCtr="0" bIns="34290" compatLnSpc="1" lIns="68580" numCol="1" rIns="68580" tIns="34290" vert="horz" wrap="square"/>
            <a:lstStyle/>
            <a:p>
              <a:endParaRPr lang="en-US" sz="1013"/>
            </a:p>
          </p:txBody>
        </p:sp>
        <p:sp>
          <p:nvSpPr>
            <p:cNvPr id="20" name="Freeform 272"/>
            <p:cNvSpPr/>
            <p:nvPr/>
          </p:nvSpPr>
          <p:spPr bwMode="auto">
            <a:xfrm rot="8621378">
              <a:off x="5909858" y="3311518"/>
              <a:ext cx="2123487" cy="1250364"/>
            </a:xfrm>
            <a:custGeom>
              <a:gdLst>
                <a:gd fmla="*/ 178 w 872" name="T0"/>
                <a:gd fmla="*/ 512 h 512" name="T1"/>
                <a:gd fmla="*/ 158 w 872" name="T2"/>
                <a:gd fmla="*/ 374 h 512" name="T3"/>
                <a:gd fmla="*/ 153 w 872" name="T4"/>
                <a:gd fmla="*/ 317 h 512" name="T5"/>
                <a:gd fmla="*/ 148 w 872" name="T6"/>
                <a:gd fmla="*/ 309 h 512" name="T7"/>
                <a:gd fmla="*/ 140 w 872" name="T8"/>
                <a:gd fmla="*/ 312 h 512" name="T9"/>
                <a:gd fmla="*/ 47 w 872" name="T10"/>
                <a:gd fmla="*/ 327 h 512" name="T11"/>
                <a:gd fmla="*/ 5 w 872" name="T12"/>
                <a:gd fmla="*/ 246 h 512" name="T13"/>
                <a:gd fmla="*/ 71 w 872" name="T14"/>
                <a:gd fmla="*/ 178 h 512" name="T15"/>
                <a:gd fmla="*/ 139 w 872" name="T16"/>
                <a:gd fmla="*/ 199 h 512" name="T17"/>
                <a:gd fmla="*/ 149 w 872" name="T18"/>
                <a:gd fmla="*/ 204 h 512" name="T19"/>
                <a:gd fmla="*/ 154 w 872" name="T20"/>
                <a:gd fmla="*/ 193 h 512" name="T21"/>
                <a:gd fmla="*/ 179 w 872" name="T22"/>
                <a:gd fmla="*/ 6 h 512" name="T23"/>
                <a:gd fmla="*/ 180 w 872" name="T24"/>
                <a:gd fmla="*/ 0 h 512" name="T25"/>
                <a:gd fmla="*/ 221 w 872" name="T26"/>
                <a:gd fmla="*/ 8 h 512" name="T27"/>
                <a:gd fmla="*/ 374 w 872" name="T28"/>
                <a:gd fmla="*/ 27 h 512" name="T29"/>
                <a:gd fmla="*/ 384 w 872" name="T30"/>
                <a:gd fmla="*/ 31 h 512" name="T31"/>
                <a:gd fmla="*/ 380 w 872" name="T32"/>
                <a:gd fmla="*/ 41 h 512" name="T33"/>
                <a:gd fmla="*/ 365 w 872" name="T34"/>
                <a:gd fmla="*/ 132 h 512" name="T35"/>
                <a:gd fmla="*/ 448 w 872" name="T36"/>
                <a:gd fmla="*/ 175 h 512" name="T37"/>
                <a:gd fmla="*/ 514 w 872" name="T38"/>
                <a:gd fmla="*/ 111 h 512" name="T39"/>
                <a:gd fmla="*/ 491 w 872" name="T40"/>
                <a:gd fmla="*/ 39 h 512" name="T41"/>
                <a:gd fmla="*/ 488 w 872" name="T42"/>
                <a:gd fmla="*/ 32 h 512" name="T43"/>
                <a:gd fmla="*/ 496 w 872" name="T44"/>
                <a:gd fmla="*/ 27 h 512" name="T45"/>
                <a:gd fmla="*/ 593 w 872" name="T46"/>
                <a:gd fmla="*/ 17 h 512" name="T47"/>
                <a:gd fmla="*/ 691 w 872" name="T48"/>
                <a:gd fmla="*/ 1 h 512" name="T49"/>
                <a:gd fmla="*/ 697 w 872" name="T50"/>
                <a:gd fmla="*/ 25 h 512" name="T51"/>
                <a:gd fmla="*/ 719 w 872" name="T52"/>
                <a:gd fmla="*/ 196 h 512" name="T53"/>
                <a:gd fmla="*/ 723 w 872" name="T54"/>
                <a:gd fmla="*/ 203 h 512" name="T55"/>
                <a:gd fmla="*/ 732 w 872" name="T56"/>
                <a:gd fmla="*/ 200 h 512" name="T57"/>
                <a:gd fmla="*/ 816 w 872" name="T58"/>
                <a:gd fmla="*/ 182 h 512" name="T59"/>
                <a:gd fmla="*/ 868 w 872" name="T60"/>
                <a:gd fmla="*/ 251 h 512" name="T61"/>
                <a:gd fmla="*/ 799 w 872" name="T62"/>
                <a:gd fmla="*/ 334 h 512" name="T63"/>
                <a:gd fmla="*/ 732 w 872" name="T64"/>
                <a:gd fmla="*/ 312 h 512" name="T65"/>
                <a:gd fmla="*/ 723 w 872" name="T66"/>
                <a:gd fmla="*/ 309 h 512" name="T67"/>
                <a:gd fmla="*/ 718 w 872" name="T68"/>
                <a:gd fmla="*/ 318 h 512" name="T69"/>
                <a:gd fmla="*/ 693 w 872" name="T70"/>
                <a:gd fmla="*/ 506 h 512" name="T71"/>
                <a:gd fmla="*/ 691 w 872" name="T72"/>
                <a:gd fmla="*/ 512 h 512" name="T73"/>
                <a:gd fmla="*/ 641 w 872" name="T74"/>
                <a:gd fmla="*/ 503 h 512" name="T75"/>
                <a:gd fmla="*/ 498 w 872" name="T76"/>
                <a:gd fmla="*/ 486 h 512" name="T77"/>
                <a:gd fmla="*/ 488 w 872" name="T78"/>
                <a:gd fmla="*/ 481 h 512" name="T79"/>
                <a:gd fmla="*/ 492 w 872" name="T80"/>
                <a:gd fmla="*/ 471 h 512" name="T81"/>
                <a:gd fmla="*/ 492 w 872" name="T82"/>
                <a:gd fmla="*/ 360 h 512" name="T83"/>
                <a:gd fmla="*/ 380 w 872" name="T84"/>
                <a:gd fmla="*/ 360 h 512" name="T85"/>
                <a:gd fmla="*/ 380 w 872" name="T86"/>
                <a:gd fmla="*/ 471 h 512" name="T87"/>
                <a:gd fmla="*/ 384 w 872" name="T88"/>
                <a:gd fmla="*/ 481 h 512" name="T89"/>
                <a:gd fmla="*/ 375 w 872" name="T90"/>
                <a:gd fmla="*/ 486 h 512" name="T91"/>
                <a:gd fmla="*/ 189 w 872" name="T92"/>
                <a:gd fmla="*/ 511 h 512" name="T93"/>
                <a:gd fmla="*/ 178 w 872" name="T94"/>
                <a:gd fmla="*/ 512 h 5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12" w="87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rgbClr val="9EC2B3"/>
            </a:solidFill>
            <a:ln>
              <a:noFill/>
            </a:ln>
          </p:spPr>
          <p:txBody>
            <a:bodyPr anchor="t" anchorCtr="0" bIns="34290" compatLnSpc="1" lIns="68580" numCol="1" rIns="68580" tIns="34290" vert="horz" wrap="square"/>
            <a:lstStyle/>
            <a:p>
              <a:endParaRPr lang="en-US" sz="1013"/>
            </a:p>
          </p:txBody>
        </p:sp>
        <p:sp>
          <p:nvSpPr>
            <p:cNvPr id="21" name="Freeform 5"/>
            <p:cNvSpPr/>
            <p:nvPr/>
          </p:nvSpPr>
          <p:spPr bwMode="auto">
            <a:xfrm rot="3221378">
              <a:off x="4906560" y="4050199"/>
              <a:ext cx="2123488" cy="1250364"/>
            </a:xfrm>
            <a:custGeom>
              <a:gdLst>
                <a:gd fmla="*/ 178 w 872" name="T0"/>
                <a:gd fmla="*/ 512 h 512" name="T1"/>
                <a:gd fmla="*/ 158 w 872" name="T2"/>
                <a:gd fmla="*/ 374 h 512" name="T3"/>
                <a:gd fmla="*/ 153 w 872" name="T4"/>
                <a:gd fmla="*/ 317 h 512" name="T5"/>
                <a:gd fmla="*/ 148 w 872" name="T6"/>
                <a:gd fmla="*/ 309 h 512" name="T7"/>
                <a:gd fmla="*/ 140 w 872" name="T8"/>
                <a:gd fmla="*/ 312 h 512" name="T9"/>
                <a:gd fmla="*/ 47 w 872" name="T10"/>
                <a:gd fmla="*/ 327 h 512" name="T11"/>
                <a:gd fmla="*/ 5 w 872" name="T12"/>
                <a:gd fmla="*/ 246 h 512" name="T13"/>
                <a:gd fmla="*/ 71 w 872" name="T14"/>
                <a:gd fmla="*/ 178 h 512" name="T15"/>
                <a:gd fmla="*/ 139 w 872" name="T16"/>
                <a:gd fmla="*/ 199 h 512" name="T17"/>
                <a:gd fmla="*/ 149 w 872" name="T18"/>
                <a:gd fmla="*/ 204 h 512" name="T19"/>
                <a:gd fmla="*/ 154 w 872" name="T20"/>
                <a:gd fmla="*/ 193 h 512" name="T21"/>
                <a:gd fmla="*/ 179 w 872" name="T22"/>
                <a:gd fmla="*/ 6 h 512" name="T23"/>
                <a:gd fmla="*/ 180 w 872" name="T24"/>
                <a:gd fmla="*/ 0 h 512" name="T25"/>
                <a:gd fmla="*/ 221 w 872" name="T26"/>
                <a:gd fmla="*/ 8 h 512" name="T27"/>
                <a:gd fmla="*/ 374 w 872" name="T28"/>
                <a:gd fmla="*/ 27 h 512" name="T29"/>
                <a:gd fmla="*/ 384 w 872" name="T30"/>
                <a:gd fmla="*/ 31 h 512" name="T31"/>
                <a:gd fmla="*/ 380 w 872" name="T32"/>
                <a:gd fmla="*/ 41 h 512" name="T33"/>
                <a:gd fmla="*/ 365 w 872" name="T34"/>
                <a:gd fmla="*/ 132 h 512" name="T35"/>
                <a:gd fmla="*/ 448 w 872" name="T36"/>
                <a:gd fmla="*/ 175 h 512" name="T37"/>
                <a:gd fmla="*/ 514 w 872" name="T38"/>
                <a:gd fmla="*/ 111 h 512" name="T39"/>
                <a:gd fmla="*/ 491 w 872" name="T40"/>
                <a:gd fmla="*/ 39 h 512" name="T41"/>
                <a:gd fmla="*/ 488 w 872" name="T42"/>
                <a:gd fmla="*/ 32 h 512" name="T43"/>
                <a:gd fmla="*/ 496 w 872" name="T44"/>
                <a:gd fmla="*/ 27 h 512" name="T45"/>
                <a:gd fmla="*/ 593 w 872" name="T46"/>
                <a:gd fmla="*/ 17 h 512" name="T47"/>
                <a:gd fmla="*/ 691 w 872" name="T48"/>
                <a:gd fmla="*/ 1 h 512" name="T49"/>
                <a:gd fmla="*/ 697 w 872" name="T50"/>
                <a:gd fmla="*/ 25 h 512" name="T51"/>
                <a:gd fmla="*/ 719 w 872" name="T52"/>
                <a:gd fmla="*/ 196 h 512" name="T53"/>
                <a:gd fmla="*/ 723 w 872" name="T54"/>
                <a:gd fmla="*/ 203 h 512" name="T55"/>
                <a:gd fmla="*/ 732 w 872" name="T56"/>
                <a:gd fmla="*/ 200 h 512" name="T57"/>
                <a:gd fmla="*/ 816 w 872" name="T58"/>
                <a:gd fmla="*/ 182 h 512" name="T59"/>
                <a:gd fmla="*/ 868 w 872" name="T60"/>
                <a:gd fmla="*/ 251 h 512" name="T61"/>
                <a:gd fmla="*/ 799 w 872" name="T62"/>
                <a:gd fmla="*/ 334 h 512" name="T63"/>
                <a:gd fmla="*/ 732 w 872" name="T64"/>
                <a:gd fmla="*/ 312 h 512" name="T65"/>
                <a:gd fmla="*/ 723 w 872" name="T66"/>
                <a:gd fmla="*/ 309 h 512" name="T67"/>
                <a:gd fmla="*/ 718 w 872" name="T68"/>
                <a:gd fmla="*/ 318 h 512" name="T69"/>
                <a:gd fmla="*/ 693 w 872" name="T70"/>
                <a:gd fmla="*/ 506 h 512" name="T71"/>
                <a:gd fmla="*/ 691 w 872" name="T72"/>
                <a:gd fmla="*/ 512 h 512" name="T73"/>
                <a:gd fmla="*/ 641 w 872" name="T74"/>
                <a:gd fmla="*/ 503 h 512" name="T75"/>
                <a:gd fmla="*/ 498 w 872" name="T76"/>
                <a:gd fmla="*/ 486 h 512" name="T77"/>
                <a:gd fmla="*/ 488 w 872" name="T78"/>
                <a:gd fmla="*/ 481 h 512" name="T79"/>
                <a:gd fmla="*/ 492 w 872" name="T80"/>
                <a:gd fmla="*/ 471 h 512" name="T81"/>
                <a:gd fmla="*/ 492 w 872" name="T82"/>
                <a:gd fmla="*/ 360 h 512" name="T83"/>
                <a:gd fmla="*/ 380 w 872" name="T84"/>
                <a:gd fmla="*/ 360 h 512" name="T85"/>
                <a:gd fmla="*/ 380 w 872" name="T86"/>
                <a:gd fmla="*/ 471 h 512" name="T87"/>
                <a:gd fmla="*/ 384 w 872" name="T88"/>
                <a:gd fmla="*/ 481 h 512" name="T89"/>
                <a:gd fmla="*/ 375 w 872" name="T90"/>
                <a:gd fmla="*/ 486 h 512" name="T91"/>
                <a:gd fmla="*/ 189 w 872" name="T92"/>
                <a:gd fmla="*/ 511 h 512" name="T93"/>
                <a:gd fmla="*/ 178 w 872" name="T94"/>
                <a:gd fmla="*/ 512 h 5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12" w="87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rgbClr val="D0BBA3"/>
            </a:solidFill>
            <a:ln>
              <a:noFill/>
            </a:ln>
          </p:spPr>
          <p:txBody>
            <a:bodyPr anchor="t" anchorCtr="0" bIns="34290" compatLnSpc="1" lIns="68580" numCol="1" rIns="68580" tIns="34290" vert="horz" wrap="square"/>
            <a:lstStyle/>
            <a:p>
              <a:endParaRPr lang="en-US" sz="1013"/>
            </a:p>
          </p:txBody>
        </p:sp>
        <p:sp>
          <p:nvSpPr>
            <p:cNvPr id="22" name="Freeform 274"/>
            <p:cNvSpPr/>
            <p:nvPr/>
          </p:nvSpPr>
          <p:spPr bwMode="auto">
            <a:xfrm rot="8621378">
              <a:off x="4166340" y="3043625"/>
              <a:ext cx="2123487" cy="1250364"/>
            </a:xfrm>
            <a:custGeom>
              <a:gdLst>
                <a:gd fmla="*/ 178 w 872" name="T0"/>
                <a:gd fmla="*/ 512 h 512" name="T1"/>
                <a:gd fmla="*/ 158 w 872" name="T2"/>
                <a:gd fmla="*/ 374 h 512" name="T3"/>
                <a:gd fmla="*/ 153 w 872" name="T4"/>
                <a:gd fmla="*/ 317 h 512" name="T5"/>
                <a:gd fmla="*/ 148 w 872" name="T6"/>
                <a:gd fmla="*/ 309 h 512" name="T7"/>
                <a:gd fmla="*/ 140 w 872" name="T8"/>
                <a:gd fmla="*/ 312 h 512" name="T9"/>
                <a:gd fmla="*/ 47 w 872" name="T10"/>
                <a:gd fmla="*/ 327 h 512" name="T11"/>
                <a:gd fmla="*/ 5 w 872" name="T12"/>
                <a:gd fmla="*/ 246 h 512" name="T13"/>
                <a:gd fmla="*/ 71 w 872" name="T14"/>
                <a:gd fmla="*/ 178 h 512" name="T15"/>
                <a:gd fmla="*/ 139 w 872" name="T16"/>
                <a:gd fmla="*/ 199 h 512" name="T17"/>
                <a:gd fmla="*/ 149 w 872" name="T18"/>
                <a:gd fmla="*/ 204 h 512" name="T19"/>
                <a:gd fmla="*/ 154 w 872" name="T20"/>
                <a:gd fmla="*/ 193 h 512" name="T21"/>
                <a:gd fmla="*/ 179 w 872" name="T22"/>
                <a:gd fmla="*/ 6 h 512" name="T23"/>
                <a:gd fmla="*/ 180 w 872" name="T24"/>
                <a:gd fmla="*/ 0 h 512" name="T25"/>
                <a:gd fmla="*/ 221 w 872" name="T26"/>
                <a:gd fmla="*/ 8 h 512" name="T27"/>
                <a:gd fmla="*/ 374 w 872" name="T28"/>
                <a:gd fmla="*/ 27 h 512" name="T29"/>
                <a:gd fmla="*/ 384 w 872" name="T30"/>
                <a:gd fmla="*/ 31 h 512" name="T31"/>
                <a:gd fmla="*/ 380 w 872" name="T32"/>
                <a:gd fmla="*/ 41 h 512" name="T33"/>
                <a:gd fmla="*/ 365 w 872" name="T34"/>
                <a:gd fmla="*/ 132 h 512" name="T35"/>
                <a:gd fmla="*/ 448 w 872" name="T36"/>
                <a:gd fmla="*/ 175 h 512" name="T37"/>
                <a:gd fmla="*/ 514 w 872" name="T38"/>
                <a:gd fmla="*/ 111 h 512" name="T39"/>
                <a:gd fmla="*/ 491 w 872" name="T40"/>
                <a:gd fmla="*/ 39 h 512" name="T41"/>
                <a:gd fmla="*/ 488 w 872" name="T42"/>
                <a:gd fmla="*/ 32 h 512" name="T43"/>
                <a:gd fmla="*/ 496 w 872" name="T44"/>
                <a:gd fmla="*/ 27 h 512" name="T45"/>
                <a:gd fmla="*/ 593 w 872" name="T46"/>
                <a:gd fmla="*/ 17 h 512" name="T47"/>
                <a:gd fmla="*/ 691 w 872" name="T48"/>
                <a:gd fmla="*/ 1 h 512" name="T49"/>
                <a:gd fmla="*/ 697 w 872" name="T50"/>
                <a:gd fmla="*/ 25 h 512" name="T51"/>
                <a:gd fmla="*/ 719 w 872" name="T52"/>
                <a:gd fmla="*/ 196 h 512" name="T53"/>
                <a:gd fmla="*/ 723 w 872" name="T54"/>
                <a:gd fmla="*/ 203 h 512" name="T55"/>
                <a:gd fmla="*/ 732 w 872" name="T56"/>
                <a:gd fmla="*/ 200 h 512" name="T57"/>
                <a:gd fmla="*/ 816 w 872" name="T58"/>
                <a:gd fmla="*/ 182 h 512" name="T59"/>
                <a:gd fmla="*/ 868 w 872" name="T60"/>
                <a:gd fmla="*/ 251 h 512" name="T61"/>
                <a:gd fmla="*/ 799 w 872" name="T62"/>
                <a:gd fmla="*/ 334 h 512" name="T63"/>
                <a:gd fmla="*/ 732 w 872" name="T64"/>
                <a:gd fmla="*/ 312 h 512" name="T65"/>
                <a:gd fmla="*/ 723 w 872" name="T66"/>
                <a:gd fmla="*/ 309 h 512" name="T67"/>
                <a:gd fmla="*/ 718 w 872" name="T68"/>
                <a:gd fmla="*/ 318 h 512" name="T69"/>
                <a:gd fmla="*/ 693 w 872" name="T70"/>
                <a:gd fmla="*/ 506 h 512" name="T71"/>
                <a:gd fmla="*/ 691 w 872" name="T72"/>
                <a:gd fmla="*/ 512 h 512" name="T73"/>
                <a:gd fmla="*/ 641 w 872" name="T74"/>
                <a:gd fmla="*/ 503 h 512" name="T75"/>
                <a:gd fmla="*/ 498 w 872" name="T76"/>
                <a:gd fmla="*/ 486 h 512" name="T77"/>
                <a:gd fmla="*/ 488 w 872" name="T78"/>
                <a:gd fmla="*/ 481 h 512" name="T79"/>
                <a:gd fmla="*/ 492 w 872" name="T80"/>
                <a:gd fmla="*/ 471 h 512" name="T81"/>
                <a:gd fmla="*/ 492 w 872" name="T82"/>
                <a:gd fmla="*/ 360 h 512" name="T83"/>
                <a:gd fmla="*/ 380 w 872" name="T84"/>
                <a:gd fmla="*/ 360 h 512" name="T85"/>
                <a:gd fmla="*/ 380 w 872" name="T86"/>
                <a:gd fmla="*/ 471 h 512" name="T87"/>
                <a:gd fmla="*/ 384 w 872" name="T88"/>
                <a:gd fmla="*/ 481 h 512" name="T89"/>
                <a:gd fmla="*/ 375 w 872" name="T90"/>
                <a:gd fmla="*/ 486 h 512" name="T91"/>
                <a:gd fmla="*/ 189 w 872" name="T92"/>
                <a:gd fmla="*/ 511 h 512" name="T93"/>
                <a:gd fmla="*/ 178 w 872" name="T94"/>
                <a:gd fmla="*/ 512 h 5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12" w="87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rgbClr val="9EC2B3"/>
            </a:solidFill>
            <a:ln>
              <a:noFill/>
            </a:ln>
          </p:spPr>
          <p:txBody>
            <a:bodyPr anchor="t" anchorCtr="0" bIns="34290" compatLnSpc="1" lIns="68580" numCol="1" rIns="68580" tIns="34290" vert="horz" wrap="square"/>
            <a:lstStyle/>
            <a:p>
              <a:endParaRPr lang="en-US" sz="1013"/>
            </a:p>
          </p:txBody>
        </p:sp>
        <p:sp>
          <p:nvSpPr>
            <p:cNvPr id="23" name="TextBox 275"/>
            <p:cNvSpPr txBox="1"/>
            <p:nvPr/>
          </p:nvSpPr>
          <p:spPr>
            <a:xfrm rot="3141781">
              <a:off x="5562965" y="2747506"/>
              <a:ext cx="1336039" cy="365760"/>
            </a:xfrm>
            <a:prstGeom prst="rect">
              <a:avLst/>
            </a:prstGeom>
            <a:noFill/>
          </p:spPr>
          <p:txBody>
            <a:bodyPr rtlCol="0" wrap="none">
              <a:spAutoFit/>
            </a:bodyPr>
            <a:lstStyle/>
            <a:p>
              <a:pPr algn="ctr"/>
              <a:r>
                <a:rPr b="1" lang="en-US" sz="1200">
                  <a:solidFill>
                    <a:schemeClr val="bg1"/>
                  </a:solidFill>
                  <a:latin charset="0" panose="020b0503030202020304" pitchFamily="34" typeface="Clear Sans"/>
                  <a:cs charset="0" panose="020b0503030202020304" pitchFamily="34" typeface="Clear Sans"/>
                </a:rPr>
                <a:t>Dark Green</a:t>
              </a:r>
            </a:p>
          </p:txBody>
        </p:sp>
        <p:sp>
          <p:nvSpPr>
            <p:cNvPr id="24" name="TextBox 276"/>
            <p:cNvSpPr txBox="1"/>
            <p:nvPr/>
          </p:nvSpPr>
          <p:spPr>
            <a:xfrm rot="19519074">
              <a:off x="6649021" y="3761781"/>
              <a:ext cx="626957" cy="365760"/>
            </a:xfrm>
            <a:prstGeom prst="rect">
              <a:avLst/>
            </a:prstGeom>
            <a:noFill/>
          </p:spPr>
          <p:txBody>
            <a:bodyPr rtlCol="0" wrap="none">
              <a:spAutoFit/>
            </a:bodyPr>
            <a:lstStyle/>
            <a:p>
              <a:pPr algn="ctr"/>
              <a:r>
                <a:rPr b="1" lang="en-US" sz="1200">
                  <a:solidFill>
                    <a:schemeClr val="bg1"/>
                  </a:solidFill>
                  <a:latin charset="0" panose="020b0503030202020304" pitchFamily="34" typeface="Clear Sans"/>
                  <a:cs charset="0" panose="020b0503030202020304" pitchFamily="34" typeface="Clear Sans"/>
                </a:rPr>
                <a:t>Red</a:t>
              </a:r>
            </a:p>
          </p:txBody>
        </p:sp>
        <p:sp>
          <p:nvSpPr>
            <p:cNvPr id="25" name="TextBox 277"/>
            <p:cNvSpPr txBox="1"/>
            <p:nvPr/>
          </p:nvSpPr>
          <p:spPr>
            <a:xfrm rot="3141781">
              <a:off x="5622452" y="4491407"/>
              <a:ext cx="684106" cy="365760"/>
            </a:xfrm>
            <a:prstGeom prst="rect">
              <a:avLst/>
            </a:prstGeom>
            <a:noFill/>
          </p:spPr>
          <p:txBody>
            <a:bodyPr rtlCol="0" wrap="none">
              <a:spAutoFit/>
            </a:bodyPr>
            <a:lstStyle/>
            <a:p>
              <a:pPr algn="ctr"/>
              <a:r>
                <a:rPr b="1" lang="en-US" sz="1200">
                  <a:solidFill>
                    <a:schemeClr val="bg1"/>
                  </a:solidFill>
                  <a:latin charset="0" panose="020b0503030202020304" pitchFamily="34" typeface="Clear Sans"/>
                  <a:cs charset="0" panose="020b0503030202020304" pitchFamily="34" typeface="Clear Sans"/>
                </a:rPr>
                <a:t>Blue</a:t>
              </a:r>
            </a:p>
          </p:txBody>
        </p:sp>
        <p:sp>
          <p:nvSpPr>
            <p:cNvPr id="26" name="TextBox 278"/>
            <p:cNvSpPr txBox="1"/>
            <p:nvPr/>
          </p:nvSpPr>
          <p:spPr>
            <a:xfrm rot="19519074">
              <a:off x="4811064" y="3491933"/>
              <a:ext cx="830157" cy="365760"/>
            </a:xfrm>
            <a:prstGeom prst="rect">
              <a:avLst/>
            </a:prstGeom>
            <a:noFill/>
          </p:spPr>
          <p:txBody>
            <a:bodyPr rtlCol="0" wrap="none">
              <a:spAutoFit/>
            </a:bodyPr>
            <a:lstStyle/>
            <a:p>
              <a:pPr algn="ctr"/>
              <a:r>
                <a:rPr b="1" lang="en-US" sz="1200">
                  <a:solidFill>
                    <a:schemeClr val="bg1"/>
                  </a:solidFill>
                  <a:latin charset="0" panose="020b0503030202020304" pitchFamily="34" typeface="Clear Sans"/>
                  <a:cs charset="0" panose="020b0503030202020304" pitchFamily="34" typeface="Clear Sans"/>
                </a:rPr>
                <a:t>Green</a:t>
              </a:r>
            </a:p>
          </p:txBody>
        </p:sp>
      </p:grpSp>
    </p:spTree>
    <p:extLst>
      <p:ext uri="{BB962C8B-B14F-4D97-AF65-F5344CB8AC3E}">
        <p14:creationId val="16191066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childTnLst>
                          </p:cTn>
                        </p:par>
                        <p:par>
                          <p:cTn fill="hold" id="10" nodeType="afterGroup">
                            <p:stCondLst>
                              <p:cond delay="500"/>
                            </p:stCondLst>
                            <p:childTnLst>
                              <p:par>
                                <p:cTn fill="hold" id="11" nodeType="afterEffect" presetClass="entr" presetID="22" presetSubtype="2">
                                  <p:stCondLst>
                                    <p:cond delay="0"/>
                                  </p:stCondLst>
                                  <p:childTnLst>
                                    <p:set>
                                      <p:cBhvr>
                                        <p:cTn dur="1" fill="hold" id="12">
                                          <p:stCondLst>
                                            <p:cond delay="0"/>
                                          </p:stCondLst>
                                        </p:cTn>
                                        <p:tgtEl>
                                          <p:spTgt spid="2"/>
                                        </p:tgtEl>
                                        <p:attrNameLst>
                                          <p:attrName>style.visibility</p:attrName>
                                        </p:attrNameLst>
                                      </p:cBhvr>
                                      <p:to>
                                        <p:strVal val="visible"/>
                                      </p:to>
                                    </p:set>
                                    <p:animEffect filter="wipe(right)" transition="in">
                                      <p:cBhvr>
                                        <p:cTn dur="500" id="13"/>
                                        <p:tgtEl>
                                          <p:spTgt spid="2"/>
                                        </p:tgtEl>
                                      </p:cBhvr>
                                    </p:animEffect>
                                  </p:childTnLst>
                                </p:cTn>
                              </p:par>
                            </p:childTnLst>
                          </p:cTn>
                        </p:par>
                        <p:par>
                          <p:cTn fill="hold" id="14" nodeType="afterGroup">
                            <p:stCondLst>
                              <p:cond delay="1000"/>
                            </p:stCondLst>
                            <p:childTnLst>
                              <p:par>
                                <p:cTn fill="hold" id="15" nodeType="afterEffect" presetClass="entr" presetID="22" presetSubtype="2">
                                  <p:stCondLst>
                                    <p:cond delay="0"/>
                                  </p:stCondLst>
                                  <p:childTnLst>
                                    <p:set>
                                      <p:cBhvr>
                                        <p:cTn dur="1" fill="hold" id="16">
                                          <p:stCondLst>
                                            <p:cond delay="0"/>
                                          </p:stCondLst>
                                        </p:cTn>
                                        <p:tgtEl>
                                          <p:spTgt spid="6"/>
                                        </p:tgtEl>
                                        <p:attrNameLst>
                                          <p:attrName>style.visibility</p:attrName>
                                        </p:attrNameLst>
                                      </p:cBhvr>
                                      <p:to>
                                        <p:strVal val="visible"/>
                                      </p:to>
                                    </p:set>
                                    <p:animEffect filter="wipe(right)" transition="in">
                                      <p:cBhvr>
                                        <p:cTn dur="500" id="17"/>
                                        <p:tgtEl>
                                          <p:spTgt spid="6"/>
                                        </p:tgtEl>
                                      </p:cBhvr>
                                    </p:animEffect>
                                  </p:childTnLst>
                                </p:cTn>
                              </p:par>
                            </p:childTnLst>
                          </p:cTn>
                        </p:par>
                        <p:par>
                          <p:cTn fill="hold" id="18" nodeType="afterGroup">
                            <p:stCondLst>
                              <p:cond delay="1500"/>
                            </p:stCondLst>
                            <p:childTnLst>
                              <p:par>
                                <p:cTn fill="hold" id="19" nodeType="afterEffect" presetClass="entr" presetID="22" presetSubtype="8">
                                  <p:stCondLst>
                                    <p:cond delay="0"/>
                                  </p:stCondLst>
                                  <p:childTnLst>
                                    <p:set>
                                      <p:cBhvr>
                                        <p:cTn dur="1" fill="hold" id="20">
                                          <p:stCondLst>
                                            <p:cond delay="0"/>
                                          </p:stCondLst>
                                        </p:cTn>
                                        <p:tgtEl>
                                          <p:spTgt spid="3"/>
                                        </p:tgtEl>
                                        <p:attrNameLst>
                                          <p:attrName>style.visibility</p:attrName>
                                        </p:attrNameLst>
                                      </p:cBhvr>
                                      <p:to>
                                        <p:strVal val="visible"/>
                                      </p:to>
                                    </p:set>
                                    <p:animEffect filter="wipe(left)" transition="in">
                                      <p:cBhvr>
                                        <p:cTn dur="500" id="21"/>
                                        <p:tgtEl>
                                          <p:spTgt spid="3"/>
                                        </p:tgtEl>
                                      </p:cBhvr>
                                    </p:animEffect>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12"/>
                                        </p:tgtEl>
                                        <p:attrNameLst>
                                          <p:attrName>style.visibility</p:attrName>
                                        </p:attrNameLst>
                                      </p:cBhvr>
                                      <p:to>
                                        <p:strVal val="visible"/>
                                      </p:to>
                                    </p:set>
                                    <p:animEffect filter="wipe(left)" transition="in">
                                      <p:cBhvr>
                                        <p:cTn dur="500" id="25"/>
                                        <p:tgtEl>
                                          <p:spTgt spid="12"/>
                                        </p:tgtEl>
                                      </p:cBhvr>
                                    </p:animEffect>
                                  </p:childTnLst>
                                </p:cTn>
                              </p:par>
                            </p:childTnLst>
                          </p:cTn>
                        </p:par>
                        <p:par>
                          <p:cTn fill="hold" id="26" nodeType="afterGroup">
                            <p:stCondLst>
                              <p:cond delay="2500"/>
                            </p:stCondLst>
                            <p:childTnLst>
                              <p:par>
                                <p:cTn fill="hold" id="27" nodeType="afterEffect" presetClass="entr" presetID="22" presetSubtype="2">
                                  <p:stCondLst>
                                    <p:cond delay="0"/>
                                  </p:stCondLst>
                                  <p:childTnLst>
                                    <p:set>
                                      <p:cBhvr>
                                        <p:cTn dur="1" fill="hold" id="28">
                                          <p:stCondLst>
                                            <p:cond delay="0"/>
                                          </p:stCondLst>
                                        </p:cTn>
                                        <p:tgtEl>
                                          <p:spTgt spid="5"/>
                                        </p:tgtEl>
                                        <p:attrNameLst>
                                          <p:attrName>style.visibility</p:attrName>
                                        </p:attrNameLst>
                                      </p:cBhvr>
                                      <p:to>
                                        <p:strVal val="visible"/>
                                      </p:to>
                                    </p:set>
                                    <p:animEffect filter="wipe(right)" transition="in">
                                      <p:cBhvr>
                                        <p:cTn dur="500" id="29"/>
                                        <p:tgtEl>
                                          <p:spTgt spid="5"/>
                                        </p:tgtEl>
                                      </p:cBhvr>
                                    </p:animEffect>
                                  </p:childTnLst>
                                </p:cTn>
                              </p:par>
                            </p:childTnLst>
                          </p:cTn>
                        </p:par>
                        <p:par>
                          <p:cTn fill="hold" id="30" nodeType="afterGroup">
                            <p:stCondLst>
                              <p:cond delay="3000"/>
                            </p:stCondLst>
                            <p:childTnLst>
                              <p:par>
                                <p:cTn fill="hold" id="31" nodeType="afterEffect" presetClass="entr" presetID="22" presetSubtype="2">
                                  <p:stCondLst>
                                    <p:cond delay="0"/>
                                  </p:stCondLst>
                                  <p:childTnLst>
                                    <p:set>
                                      <p:cBhvr>
                                        <p:cTn dur="1" fill="hold" id="32">
                                          <p:stCondLst>
                                            <p:cond delay="0"/>
                                          </p:stCondLst>
                                        </p:cTn>
                                        <p:tgtEl>
                                          <p:spTgt spid="9"/>
                                        </p:tgtEl>
                                        <p:attrNameLst>
                                          <p:attrName>style.visibility</p:attrName>
                                        </p:attrNameLst>
                                      </p:cBhvr>
                                      <p:to>
                                        <p:strVal val="visible"/>
                                      </p:to>
                                    </p:set>
                                    <p:animEffect filter="wipe(right)" transition="in">
                                      <p:cBhvr>
                                        <p:cTn dur="500" id="33"/>
                                        <p:tgtEl>
                                          <p:spTgt spid="9"/>
                                        </p:tgtEl>
                                      </p:cBhvr>
                                    </p:animEffect>
                                  </p:childTnLst>
                                </p:cTn>
                              </p:par>
                            </p:childTnLst>
                          </p:cTn>
                        </p:par>
                        <p:par>
                          <p:cTn fill="hold" id="34" nodeType="afterGroup">
                            <p:stCondLst>
                              <p:cond delay="3500"/>
                            </p:stCondLst>
                            <p:childTnLst>
                              <p:par>
                                <p:cTn fill="hold" id="35" nodeType="afterEffect" presetClass="entr" presetID="22" presetSubtype="8">
                                  <p:stCondLst>
                                    <p:cond delay="0"/>
                                  </p:stCondLst>
                                  <p:childTnLst>
                                    <p:set>
                                      <p:cBhvr>
                                        <p:cTn dur="1" fill="hold" id="36">
                                          <p:stCondLst>
                                            <p:cond delay="0"/>
                                          </p:stCondLst>
                                        </p:cTn>
                                        <p:tgtEl>
                                          <p:spTgt spid="4"/>
                                        </p:tgtEl>
                                        <p:attrNameLst>
                                          <p:attrName>style.visibility</p:attrName>
                                        </p:attrNameLst>
                                      </p:cBhvr>
                                      <p:to>
                                        <p:strVal val="visible"/>
                                      </p:to>
                                    </p:set>
                                    <p:animEffect filter="wipe(left)" transition="in">
                                      <p:cBhvr>
                                        <p:cTn dur="500" id="37"/>
                                        <p:tgtEl>
                                          <p:spTgt spid="4"/>
                                        </p:tgtEl>
                                      </p:cBhvr>
                                    </p:animEffect>
                                  </p:childTnLst>
                                </p:cTn>
                              </p:par>
                            </p:childTnLst>
                          </p:cTn>
                        </p:par>
                        <p:par>
                          <p:cTn fill="hold" id="38" nodeType="afterGroup">
                            <p:stCondLst>
                              <p:cond delay="4000"/>
                            </p:stCondLst>
                            <p:childTnLst>
                              <p:par>
                                <p:cTn fill="hold" id="39" nodeType="afterEffect" presetClass="entr" presetID="22" presetSubtype="8">
                                  <p:stCondLst>
                                    <p:cond delay="0"/>
                                  </p:stCondLst>
                                  <p:childTnLst>
                                    <p:set>
                                      <p:cBhvr>
                                        <p:cTn dur="1" fill="hold" id="40">
                                          <p:stCondLst>
                                            <p:cond delay="0"/>
                                          </p:stCondLst>
                                        </p:cTn>
                                        <p:tgtEl>
                                          <p:spTgt spid="15"/>
                                        </p:tgtEl>
                                        <p:attrNameLst>
                                          <p:attrName>style.visibility</p:attrName>
                                        </p:attrNameLst>
                                      </p:cBhvr>
                                      <p:to>
                                        <p:strVal val="visible"/>
                                      </p:to>
                                    </p:set>
                                    <p:animEffect filter="wipe(left)" transition="in">
                                      <p:cBhvr>
                                        <p:cTn dur="500" id="4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836710" y="2141398"/>
            <a:ext cx="2399528" cy="2402223"/>
            <a:chOff x="1903413" y="1601788"/>
            <a:chExt cx="1949450" cy="1951038"/>
          </a:xfrm>
        </p:grpSpPr>
        <p:sp>
          <p:nvSpPr>
            <p:cNvPr id="3"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3"/>
            </a:p>
          </p:txBody>
        </p:sp>
        <p:sp>
          <p:nvSpPr>
            <p:cNvPr id="4" name="Oval 7"/>
            <p:cNvSpPr>
              <a:spLocks noChangeArrowheads="1"/>
            </p:cNvSpPr>
            <p:nvPr/>
          </p:nvSpPr>
          <p:spPr bwMode="auto">
            <a:xfrm>
              <a:off x="2730500" y="2430463"/>
              <a:ext cx="295275" cy="295275"/>
            </a:xfrm>
            <a:prstGeom prst="ellipse">
              <a:avLst/>
            </a:prstGeom>
            <a:solidFill>
              <a:srgbClr val="9EC2B3"/>
            </a:solidFill>
            <a:ln>
              <a:noFill/>
            </a:ln>
          </p:spPr>
          <p:txBody>
            <a:bodyPr anchor="t" anchorCtr="0" bIns="34290" compatLnSpc="1" lIns="68580" numCol="1" rIns="68580" tIns="34290" vert="horz" wrap="square"/>
            <a:lstStyle/>
            <a:p>
              <a:endParaRPr altLang="en-US" lang="zh-CN" sz="1013"/>
            </a:p>
          </p:txBody>
        </p:sp>
        <p:sp>
          <p:nvSpPr>
            <p:cNvPr id="5" name="Freeform 8"/>
            <p:cNvSpPr>
              <a:spLocks noEditPoints="1"/>
            </p:cNvSpPr>
            <p:nvPr/>
          </p:nvSpPr>
          <p:spPr bwMode="auto">
            <a:xfrm>
              <a:off x="1903413" y="1601788"/>
              <a:ext cx="1949450" cy="1951038"/>
            </a:xfrm>
            <a:custGeom>
              <a:gdLst>
                <a:gd fmla="*/ 660 w 1320" name="T0"/>
                <a:gd fmla="*/ 0 h 1320" name="T1"/>
                <a:gd fmla="*/ 0 w 1320" name="T2"/>
                <a:gd fmla="*/ 660 h 1320" name="T3"/>
                <a:gd fmla="*/ 660 w 1320" name="T4"/>
                <a:gd fmla="*/ 1320 h 1320" name="T5"/>
                <a:gd fmla="*/ 1320 w 1320" name="T6"/>
                <a:gd fmla="*/ 660 h 1320" name="T7"/>
                <a:gd fmla="*/ 660 w 1320" name="T8"/>
                <a:gd fmla="*/ 0 h 1320" name="T9"/>
                <a:gd fmla="*/ 660 w 1320" name="T10"/>
                <a:gd fmla="*/ 1224 h 1320" name="T11"/>
                <a:gd fmla="*/ 96 w 1320" name="T12"/>
                <a:gd fmla="*/ 660 h 1320" name="T13"/>
                <a:gd fmla="*/ 660 w 1320" name="T14"/>
                <a:gd fmla="*/ 96 h 1320" name="T15"/>
                <a:gd fmla="*/ 1224 w 1320" name="T16"/>
                <a:gd fmla="*/ 660 h 1320" name="T17"/>
                <a:gd fmla="*/ 660 w 1320" name="T18"/>
                <a:gd fmla="*/ 1224 h 13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20" w="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rgbClr val="D0BBA3"/>
            </a:solidFill>
            <a:ln>
              <a:noFill/>
            </a:ln>
          </p:spPr>
          <p:txBody>
            <a:bodyPr anchor="t" anchorCtr="0" bIns="34290" compatLnSpc="1" lIns="68580" numCol="1" rIns="68580" tIns="34290" vert="horz" wrap="square"/>
            <a:lstStyle/>
            <a:p>
              <a:endParaRPr altLang="en-US" lang="zh-CN" sz="1013"/>
            </a:p>
          </p:txBody>
        </p:sp>
        <p:sp>
          <p:nvSpPr>
            <p:cNvPr id="6" name="Freeform 9"/>
            <p:cNvSpPr>
              <a:spLocks noEditPoints="1"/>
            </p:cNvSpPr>
            <p:nvPr/>
          </p:nvSpPr>
          <p:spPr bwMode="auto">
            <a:xfrm>
              <a:off x="2181225" y="1882776"/>
              <a:ext cx="1392237" cy="1390650"/>
            </a:xfrm>
            <a:custGeom>
              <a:gdLst>
                <a:gd fmla="*/ 471 w 942" name="T0"/>
                <a:gd fmla="*/ 0 h 941" name="T1"/>
                <a:gd fmla="*/ 0 w 942" name="T2"/>
                <a:gd fmla="*/ 470 h 941" name="T3"/>
                <a:gd fmla="*/ 471 w 942" name="T4"/>
                <a:gd fmla="*/ 941 h 941" name="T5"/>
                <a:gd fmla="*/ 942 w 942" name="T6"/>
                <a:gd fmla="*/ 470 h 941" name="T7"/>
                <a:gd fmla="*/ 471 w 942" name="T8"/>
                <a:gd fmla="*/ 0 h 941" name="T9"/>
                <a:gd fmla="*/ 471 w 942" name="T10"/>
                <a:gd fmla="*/ 854 h 941" name="T11"/>
                <a:gd fmla="*/ 87 w 942" name="T12"/>
                <a:gd fmla="*/ 470 h 941" name="T13"/>
                <a:gd fmla="*/ 471 w 942" name="T14"/>
                <a:gd fmla="*/ 86 h 941" name="T15"/>
                <a:gd fmla="*/ 855 w 942" name="T16"/>
                <a:gd fmla="*/ 470 h 941" name="T17"/>
                <a:gd fmla="*/ 471 w 942" name="T18"/>
                <a:gd fmla="*/ 854 h 9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41" w="942">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rgbClr val="9EC2B3"/>
            </a:solidFill>
            <a:ln>
              <a:noFill/>
            </a:ln>
          </p:spPr>
          <p:txBody>
            <a:bodyPr anchor="t" anchorCtr="0" bIns="34290" compatLnSpc="1" lIns="68580" numCol="1" rIns="68580" tIns="34290" vert="horz" wrap="square"/>
            <a:lstStyle/>
            <a:p>
              <a:endParaRPr altLang="en-US" lang="zh-CN" sz="1013"/>
            </a:p>
          </p:txBody>
        </p:sp>
        <p:sp>
          <p:nvSpPr>
            <p:cNvPr id="7" name="Freeform 10"/>
            <p:cNvSpPr>
              <a:spLocks noEditPoints="1"/>
            </p:cNvSpPr>
            <p:nvPr/>
          </p:nvSpPr>
          <p:spPr bwMode="auto">
            <a:xfrm>
              <a:off x="2468563" y="2168526"/>
              <a:ext cx="819150" cy="819150"/>
            </a:xfrm>
            <a:custGeom>
              <a:gdLst>
                <a:gd fmla="*/ 277 w 554" name="T0"/>
                <a:gd fmla="*/ 0 h 555" name="T1"/>
                <a:gd fmla="*/ 0 w 554" name="T2"/>
                <a:gd fmla="*/ 277 h 555" name="T3"/>
                <a:gd fmla="*/ 277 w 554" name="T4"/>
                <a:gd fmla="*/ 555 h 555" name="T5"/>
                <a:gd fmla="*/ 554 w 554" name="T6"/>
                <a:gd fmla="*/ 277 h 555" name="T7"/>
                <a:gd fmla="*/ 277 w 554" name="T8"/>
                <a:gd fmla="*/ 0 h 555" name="T9"/>
                <a:gd fmla="*/ 277 w 554" name="T10"/>
                <a:gd fmla="*/ 464 h 555" name="T11"/>
                <a:gd fmla="*/ 90 w 554" name="T12"/>
                <a:gd fmla="*/ 277 h 555" name="T13"/>
                <a:gd fmla="*/ 277 w 554" name="T14"/>
                <a:gd fmla="*/ 91 h 555" name="T15"/>
                <a:gd fmla="*/ 464 w 554" name="T16"/>
                <a:gd fmla="*/ 277 h 555" name="T17"/>
                <a:gd fmla="*/ 277 w 554" name="T18"/>
                <a:gd fmla="*/ 464 h 5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5" w="554">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rgbClr val="D0BBA3"/>
            </a:solidFill>
            <a:ln>
              <a:noFill/>
            </a:ln>
          </p:spPr>
          <p:txBody>
            <a:bodyPr anchor="t" anchorCtr="0" bIns="34290" compatLnSpc="1" lIns="68580" numCol="1" rIns="68580" tIns="34290" vert="horz" wrap="square"/>
            <a:lstStyle/>
            <a:p>
              <a:endParaRPr altLang="en-US" lang="zh-CN" sz="1013"/>
            </a:p>
          </p:txBody>
        </p:sp>
      </p:grpSp>
      <p:grpSp>
        <p:nvGrpSpPr>
          <p:cNvPr id="8" name="组合 7"/>
          <p:cNvGrpSpPr/>
          <p:nvPr/>
        </p:nvGrpSpPr>
        <p:grpSpPr>
          <a:xfrm>
            <a:off x="2350163" y="1914663"/>
            <a:ext cx="1690220" cy="1428824"/>
            <a:chOff x="1508126" y="1417638"/>
            <a:chExt cx="1373187" cy="1160463"/>
          </a:xfrm>
        </p:grpSpPr>
        <p:sp>
          <p:nvSpPr>
            <p:cNvPr id="9" name="Freeform 11"/>
            <p:cNvSpPr/>
            <p:nvPr/>
          </p:nvSpPr>
          <p:spPr bwMode="auto">
            <a:xfrm>
              <a:off x="1508126" y="1636713"/>
              <a:ext cx="444500" cy="239713"/>
            </a:xfrm>
            <a:custGeom>
              <a:gdLst>
                <a:gd fmla="*/ 280 w 280" name="T0"/>
                <a:gd fmla="*/ 117 h 151" name="T1"/>
                <a:gd fmla="*/ 146 w 280" name="T2"/>
                <a:gd fmla="*/ 151 h 151" name="T3"/>
                <a:gd fmla="*/ 0 w 280" name="T4"/>
                <a:gd fmla="*/ 33 h 151" name="T5"/>
                <a:gd fmla="*/ 134 w 280" name="T6"/>
                <a:gd fmla="*/ 0 h 151" name="T7"/>
                <a:gd fmla="*/ 280 w 280" name="T8"/>
                <a:gd fmla="*/ 117 h 151" name="T9"/>
              </a:gdLst>
              <a:cxnLst>
                <a:cxn ang="0">
                  <a:pos x="T0" y="T1"/>
                </a:cxn>
                <a:cxn ang="0">
                  <a:pos x="T2" y="T3"/>
                </a:cxn>
                <a:cxn ang="0">
                  <a:pos x="T4" y="T5"/>
                </a:cxn>
                <a:cxn ang="0">
                  <a:pos x="T6" y="T7"/>
                </a:cxn>
                <a:cxn ang="0">
                  <a:pos x="T8" y="T9"/>
                </a:cxn>
              </a:cxnLst>
              <a:rect b="b" l="0" r="r" t="0"/>
              <a:pathLst>
                <a:path h="151" w="280">
                  <a:moveTo>
                    <a:pt x="280" y="117"/>
                  </a:moveTo>
                  <a:lnTo>
                    <a:pt x="146" y="151"/>
                  </a:lnTo>
                  <a:lnTo>
                    <a:pt x="0" y="33"/>
                  </a:lnTo>
                  <a:lnTo>
                    <a:pt x="134" y="0"/>
                  </a:lnTo>
                  <a:lnTo>
                    <a:pt x="280" y="117"/>
                  </a:lnTo>
                  <a:close/>
                </a:path>
              </a:pathLst>
            </a:custGeom>
            <a:solidFill>
              <a:srgbClr val="9EC2B3"/>
            </a:solidFill>
            <a:ln>
              <a:noFill/>
            </a:ln>
          </p:spPr>
          <p:txBody>
            <a:bodyPr anchor="t" anchorCtr="0" bIns="34290" compatLnSpc="1" lIns="68580" numCol="1" rIns="68580" tIns="34290" vert="horz" wrap="square"/>
            <a:lstStyle/>
            <a:p>
              <a:endParaRPr altLang="en-US" lang="zh-CN" sz="1013"/>
            </a:p>
          </p:txBody>
        </p:sp>
        <p:sp>
          <p:nvSpPr>
            <p:cNvPr id="10" name="Freeform 12"/>
            <p:cNvSpPr/>
            <p:nvPr/>
          </p:nvSpPr>
          <p:spPr bwMode="auto">
            <a:xfrm>
              <a:off x="1720850" y="1417638"/>
              <a:ext cx="238125" cy="404813"/>
            </a:xfrm>
            <a:custGeom>
              <a:gdLst>
                <a:gd fmla="*/ 146 w 150" name="T0"/>
                <a:gd fmla="*/ 255 h 255" name="T1"/>
                <a:gd fmla="*/ 150 w 150" name="T2"/>
                <a:gd fmla="*/ 117 h 255" name="T3"/>
                <a:gd fmla="*/ 4 w 150" name="T4"/>
                <a:gd fmla="*/ 0 h 255" name="T5"/>
                <a:gd fmla="*/ 0 w 150" name="T6"/>
                <a:gd fmla="*/ 138 h 255" name="T7"/>
                <a:gd fmla="*/ 146 w 150" name="T8"/>
                <a:gd fmla="*/ 255 h 255" name="T9"/>
              </a:gdLst>
              <a:cxnLst>
                <a:cxn ang="0">
                  <a:pos x="T0" y="T1"/>
                </a:cxn>
                <a:cxn ang="0">
                  <a:pos x="T2" y="T3"/>
                </a:cxn>
                <a:cxn ang="0">
                  <a:pos x="T4" y="T5"/>
                </a:cxn>
                <a:cxn ang="0">
                  <a:pos x="T6" y="T7"/>
                </a:cxn>
                <a:cxn ang="0">
                  <a:pos x="T8" y="T9"/>
                </a:cxn>
              </a:cxnLst>
              <a:rect b="b" l="0" r="r" t="0"/>
              <a:pathLst>
                <a:path h="255" w="150">
                  <a:moveTo>
                    <a:pt x="146" y="255"/>
                  </a:moveTo>
                  <a:lnTo>
                    <a:pt x="150" y="117"/>
                  </a:lnTo>
                  <a:lnTo>
                    <a:pt x="4" y="0"/>
                  </a:lnTo>
                  <a:lnTo>
                    <a:pt x="0" y="138"/>
                  </a:lnTo>
                  <a:lnTo>
                    <a:pt x="146" y="255"/>
                  </a:lnTo>
                  <a:close/>
                </a:path>
              </a:pathLst>
            </a:custGeom>
            <a:solidFill>
              <a:srgbClr val="D0BBA3"/>
            </a:solidFill>
            <a:ln>
              <a:noFill/>
            </a:ln>
          </p:spPr>
          <p:txBody>
            <a:bodyPr anchor="t" anchorCtr="0" bIns="34290" compatLnSpc="1" lIns="68580" numCol="1" rIns="68580" tIns="34290" vert="horz" wrap="square"/>
            <a:lstStyle/>
            <a:p>
              <a:endParaRPr altLang="en-US" lang="zh-CN" sz="1013"/>
            </a:p>
          </p:txBody>
        </p:sp>
        <p:sp>
          <p:nvSpPr>
            <p:cNvPr id="11" name="Freeform 13"/>
            <p:cNvSpPr/>
            <p:nvPr/>
          </p:nvSpPr>
          <p:spPr bwMode="auto">
            <a:xfrm>
              <a:off x="1660525" y="1577976"/>
              <a:ext cx="1174750" cy="965200"/>
            </a:xfrm>
            <a:custGeom>
              <a:gdLst>
                <a:gd fmla="*/ 772 w 795" name="T0"/>
                <a:gd fmla="*/ 654 h 654" name="T1"/>
                <a:gd fmla="*/ 759 w 795" name="T2"/>
                <a:gd fmla="*/ 649 h 654" name="T3"/>
                <a:gd fmla="*/ 10 w 795" name="T4"/>
                <a:gd fmla="*/ 39 h 654" name="T5"/>
                <a:gd fmla="*/ 7 w 795" name="T6"/>
                <a:gd fmla="*/ 10 h 654" name="T7"/>
                <a:gd fmla="*/ 36 w 795" name="T8"/>
                <a:gd fmla="*/ 8 h 654" name="T9"/>
                <a:gd fmla="*/ 785 w 795" name="T10"/>
                <a:gd fmla="*/ 618 h 654" name="T11"/>
                <a:gd fmla="*/ 788 w 795" name="T12"/>
                <a:gd fmla="*/ 646 h 654" name="T13"/>
                <a:gd fmla="*/ 772 w 795" name="T14"/>
                <a:gd fmla="*/ 654 h 6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4" w="795">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bg1">
                <a:lumMod val="50000"/>
              </a:schemeClr>
            </a:solidFill>
            <a:ln>
              <a:noFill/>
            </a:ln>
          </p:spPr>
          <p:txBody>
            <a:bodyPr anchor="t" anchorCtr="0" bIns="34290" compatLnSpc="1" lIns="68580" numCol="1" rIns="68580" tIns="34290" vert="horz" wrap="square"/>
            <a:lstStyle/>
            <a:p>
              <a:endParaRPr altLang="en-US" lang="zh-CN" sz="1013"/>
            </a:p>
          </p:txBody>
        </p:sp>
        <p:sp>
          <p:nvSpPr>
            <p:cNvPr id="12" name="Freeform 14"/>
            <p:cNvSpPr/>
            <p:nvPr/>
          </p:nvSpPr>
          <p:spPr bwMode="auto">
            <a:xfrm>
              <a:off x="2600325" y="2459038"/>
              <a:ext cx="280987" cy="119063"/>
            </a:xfrm>
            <a:custGeom>
              <a:gdLst>
                <a:gd fmla="*/ 0 w 177" name="T0"/>
                <a:gd fmla="*/ 12 h 75" name="T1"/>
                <a:gd fmla="*/ 177 w 177" name="T2"/>
                <a:gd fmla="*/ 75 h 75" name="T3"/>
                <a:gd fmla="*/ 85 w 177" name="T4"/>
                <a:gd fmla="*/ 0 h 75" name="T5"/>
                <a:gd fmla="*/ 0 w 177" name="T6"/>
                <a:gd fmla="*/ 12 h 75" name="T7"/>
              </a:gdLst>
              <a:cxnLst>
                <a:cxn ang="0">
                  <a:pos x="T0" y="T1"/>
                </a:cxn>
                <a:cxn ang="0">
                  <a:pos x="T2" y="T3"/>
                </a:cxn>
                <a:cxn ang="0">
                  <a:pos x="T4" y="T5"/>
                </a:cxn>
                <a:cxn ang="0">
                  <a:pos x="T6" y="T7"/>
                </a:cxn>
              </a:cxnLst>
              <a:rect b="b" l="0" r="r" t="0"/>
              <a:pathLst>
                <a:path h="75" w="177">
                  <a:moveTo>
                    <a:pt x="0" y="12"/>
                  </a:moveTo>
                  <a:lnTo>
                    <a:pt x="177" y="75"/>
                  </a:lnTo>
                  <a:lnTo>
                    <a:pt x="85" y="0"/>
                  </a:lnTo>
                  <a:lnTo>
                    <a:pt x="0" y="12"/>
                  </a:lnTo>
                  <a:close/>
                </a:path>
              </a:pathLst>
            </a:custGeom>
            <a:solidFill>
              <a:schemeClr val="bg1">
                <a:lumMod val="65000"/>
              </a:schemeClr>
            </a:solidFill>
            <a:ln>
              <a:noFill/>
            </a:ln>
          </p:spPr>
          <p:txBody>
            <a:bodyPr anchor="t" anchorCtr="0" bIns="34290" compatLnSpc="1" lIns="68580" numCol="1" rIns="68580" tIns="34290" vert="horz" wrap="square"/>
            <a:lstStyle/>
            <a:p>
              <a:endParaRPr altLang="en-US" lang="zh-CN" sz="1013"/>
            </a:p>
          </p:txBody>
        </p:sp>
        <p:sp>
          <p:nvSpPr>
            <p:cNvPr id="13" name="Freeform 15"/>
            <p:cNvSpPr/>
            <p:nvPr/>
          </p:nvSpPr>
          <p:spPr bwMode="auto">
            <a:xfrm>
              <a:off x="2725738" y="2324101"/>
              <a:ext cx="155575" cy="254000"/>
            </a:xfrm>
            <a:custGeom>
              <a:gdLst>
                <a:gd fmla="*/ 6 w 98" name="T0"/>
                <a:gd fmla="*/ 85 h 160" name="T1"/>
                <a:gd fmla="*/ 98 w 98" name="T2"/>
                <a:gd fmla="*/ 160 h 160" name="T3"/>
                <a:gd fmla="*/ 0 w 98" name="T4"/>
                <a:gd fmla="*/ 0 h 160" name="T5"/>
                <a:gd fmla="*/ 6 w 98" name="T6"/>
                <a:gd fmla="*/ 85 h 160" name="T7"/>
              </a:gdLst>
              <a:cxnLst>
                <a:cxn ang="0">
                  <a:pos x="T0" y="T1"/>
                </a:cxn>
                <a:cxn ang="0">
                  <a:pos x="T2" y="T3"/>
                </a:cxn>
                <a:cxn ang="0">
                  <a:pos x="T4" y="T5"/>
                </a:cxn>
                <a:cxn ang="0">
                  <a:pos x="T6" y="T7"/>
                </a:cxn>
              </a:cxnLst>
              <a:rect b="b" l="0" r="r" t="0"/>
              <a:pathLst>
                <a:path h="160" w="98">
                  <a:moveTo>
                    <a:pt x="6" y="85"/>
                  </a:moveTo>
                  <a:lnTo>
                    <a:pt x="98" y="160"/>
                  </a:lnTo>
                  <a:lnTo>
                    <a:pt x="0" y="0"/>
                  </a:lnTo>
                  <a:lnTo>
                    <a:pt x="6" y="85"/>
                  </a:lnTo>
                  <a:close/>
                </a:path>
              </a:pathLst>
            </a:custGeom>
            <a:solidFill>
              <a:schemeClr val="bg1">
                <a:lumMod val="85000"/>
              </a:schemeClr>
            </a:solidFill>
            <a:ln>
              <a:noFill/>
            </a:ln>
          </p:spPr>
          <p:txBody>
            <a:bodyPr anchor="t" anchorCtr="0" bIns="34290" compatLnSpc="1" lIns="68580" numCol="1" rIns="68580" tIns="34290" vert="horz" wrap="square"/>
            <a:lstStyle/>
            <a:p>
              <a:endParaRPr altLang="en-US" lang="zh-CN" sz="1013"/>
            </a:p>
          </p:txBody>
        </p:sp>
      </p:grpSp>
      <p:grpSp>
        <p:nvGrpSpPr>
          <p:cNvPr id="14" name="组合 13"/>
          <p:cNvGrpSpPr/>
          <p:nvPr/>
        </p:nvGrpSpPr>
        <p:grpSpPr>
          <a:xfrm>
            <a:off x="6090204" y="2146074"/>
            <a:ext cx="2732195" cy="378159"/>
            <a:chOff x="6196397" y="2067273"/>
            <a:chExt cx="3642927" cy="504212"/>
          </a:xfrm>
        </p:grpSpPr>
        <p:sp>
          <p:nvSpPr>
            <p:cNvPr id="15" name="椭圆 14"/>
            <p:cNvSpPr/>
            <p:nvPr/>
          </p:nvSpPr>
          <p:spPr>
            <a:xfrm>
              <a:off x="6196397" y="2067273"/>
              <a:ext cx="504056" cy="504212"/>
            </a:xfrm>
            <a:prstGeom prst="ellipse">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1013"/>
                <a:t>01</a:t>
              </a:r>
            </a:p>
          </p:txBody>
        </p:sp>
        <p:sp>
          <p:nvSpPr>
            <p:cNvPr id="16" name="矩形 15"/>
            <p:cNvSpPr/>
            <p:nvPr/>
          </p:nvSpPr>
          <p:spPr>
            <a:xfrm>
              <a:off x="6839824" y="2076676"/>
              <a:ext cx="2999499" cy="442163"/>
            </a:xfrm>
            <a:prstGeom prst="rect">
              <a:avLst/>
            </a:prstGeom>
          </p:spPr>
          <p:txBody>
            <a:bodyPr wrap="square">
              <a:spAutoFit/>
            </a:bodyPr>
            <a:lstStyle/>
            <a:p>
              <a:r>
                <a:rPr altLang="en-US" lang="zh-CN" sz="788">
                  <a:solidFill>
                    <a:schemeClr val="bg1">
                      <a:lumMod val="50000"/>
                    </a:schemeClr>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grpSp>
      <p:grpSp>
        <p:nvGrpSpPr>
          <p:cNvPr id="17" name="组合 16"/>
          <p:cNvGrpSpPr/>
          <p:nvPr/>
        </p:nvGrpSpPr>
        <p:grpSpPr>
          <a:xfrm>
            <a:off x="6090204" y="2787346"/>
            <a:ext cx="2732195" cy="378159"/>
            <a:chOff x="6196397" y="2922302"/>
            <a:chExt cx="3642927" cy="504212"/>
          </a:xfrm>
        </p:grpSpPr>
        <p:sp>
          <p:nvSpPr>
            <p:cNvPr id="18" name="椭圆 17"/>
            <p:cNvSpPr/>
            <p:nvPr/>
          </p:nvSpPr>
          <p:spPr>
            <a:xfrm>
              <a:off x="6196397" y="2922302"/>
              <a:ext cx="504056" cy="504212"/>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1013"/>
                <a:t>02</a:t>
              </a:r>
            </a:p>
          </p:txBody>
        </p:sp>
        <p:sp>
          <p:nvSpPr>
            <p:cNvPr id="19" name="矩形 18"/>
            <p:cNvSpPr/>
            <p:nvPr/>
          </p:nvSpPr>
          <p:spPr>
            <a:xfrm>
              <a:off x="6839824" y="2958827"/>
              <a:ext cx="2999499" cy="442163"/>
            </a:xfrm>
            <a:prstGeom prst="rect">
              <a:avLst/>
            </a:prstGeom>
          </p:spPr>
          <p:txBody>
            <a:bodyPr wrap="square">
              <a:spAutoFit/>
            </a:bodyPr>
            <a:lstStyle/>
            <a:p>
              <a:r>
                <a:rPr altLang="en-US" lang="zh-CN" sz="788">
                  <a:solidFill>
                    <a:schemeClr val="bg1">
                      <a:lumMod val="50000"/>
                    </a:schemeClr>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grpSp>
      <p:grpSp>
        <p:nvGrpSpPr>
          <p:cNvPr id="20" name="组合 19"/>
          <p:cNvGrpSpPr/>
          <p:nvPr/>
        </p:nvGrpSpPr>
        <p:grpSpPr>
          <a:xfrm>
            <a:off x="6090204" y="3423647"/>
            <a:ext cx="2732195" cy="378159"/>
            <a:chOff x="6196397" y="3770704"/>
            <a:chExt cx="3642927" cy="504212"/>
          </a:xfrm>
        </p:grpSpPr>
        <p:sp>
          <p:nvSpPr>
            <p:cNvPr id="21" name="椭圆 20"/>
            <p:cNvSpPr/>
            <p:nvPr/>
          </p:nvSpPr>
          <p:spPr>
            <a:xfrm>
              <a:off x="6196397" y="3770704"/>
              <a:ext cx="504056" cy="504212"/>
            </a:xfrm>
            <a:prstGeom prst="ellipse">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1013"/>
                <a:t>03</a:t>
              </a:r>
            </a:p>
          </p:txBody>
        </p:sp>
        <p:sp>
          <p:nvSpPr>
            <p:cNvPr id="22" name="矩形 21"/>
            <p:cNvSpPr/>
            <p:nvPr/>
          </p:nvSpPr>
          <p:spPr>
            <a:xfrm>
              <a:off x="6839824" y="3770703"/>
              <a:ext cx="2999499" cy="442163"/>
            </a:xfrm>
            <a:prstGeom prst="rect">
              <a:avLst/>
            </a:prstGeom>
          </p:spPr>
          <p:txBody>
            <a:bodyPr wrap="square">
              <a:spAutoFit/>
            </a:bodyPr>
            <a:lstStyle/>
            <a:p>
              <a:r>
                <a:rPr altLang="en-US" lang="zh-CN" sz="788">
                  <a:solidFill>
                    <a:schemeClr val="bg1">
                      <a:lumMod val="50000"/>
                    </a:schemeClr>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grpSp>
      <p:grpSp>
        <p:nvGrpSpPr>
          <p:cNvPr id="23" name="组合 22"/>
          <p:cNvGrpSpPr/>
          <p:nvPr/>
        </p:nvGrpSpPr>
        <p:grpSpPr>
          <a:xfrm>
            <a:off x="6090204" y="4064918"/>
            <a:ext cx="2732195" cy="378159"/>
            <a:chOff x="6196397" y="4625732"/>
            <a:chExt cx="3642926" cy="504212"/>
          </a:xfrm>
        </p:grpSpPr>
        <p:sp>
          <p:nvSpPr>
            <p:cNvPr id="24" name="椭圆 23"/>
            <p:cNvSpPr/>
            <p:nvPr/>
          </p:nvSpPr>
          <p:spPr>
            <a:xfrm>
              <a:off x="6196397" y="4625732"/>
              <a:ext cx="504056" cy="504212"/>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1013"/>
                <a:t>04</a:t>
              </a:r>
            </a:p>
          </p:txBody>
        </p:sp>
        <p:sp>
          <p:nvSpPr>
            <p:cNvPr id="25" name="矩形 24"/>
            <p:cNvSpPr/>
            <p:nvPr/>
          </p:nvSpPr>
          <p:spPr>
            <a:xfrm>
              <a:off x="6839825" y="4670090"/>
              <a:ext cx="2999499" cy="442163"/>
            </a:xfrm>
            <a:prstGeom prst="rect">
              <a:avLst/>
            </a:prstGeom>
          </p:spPr>
          <p:txBody>
            <a:bodyPr wrap="square">
              <a:spAutoFit/>
            </a:bodyPr>
            <a:lstStyle/>
            <a:p>
              <a:r>
                <a:rPr altLang="en-US" lang="zh-CN" sz="788">
                  <a:solidFill>
                    <a:schemeClr val="bg1">
                      <a:lumMod val="50000"/>
                    </a:schemeClr>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grpSp>
    </p:spTree>
    <p:extLst>
      <p:ext uri="{BB962C8B-B14F-4D97-AF65-F5344CB8AC3E}">
        <p14:creationId val="403049758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9">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0-#ppt_w/2"/>
                                          </p:val>
                                        </p:tav>
                                        <p:tav tm="100000">
                                          <p:val>
                                            <p:strVal val="#ppt_x"/>
                                          </p:val>
                                        </p:tav>
                                      </p:tavLst>
                                    </p:anim>
                                    <p:anim calcmode="lin" valueType="num">
                                      <p:cBhvr additive="base">
                                        <p:cTn dur="500" fill="hold" id="13"/>
                                        <p:tgtEl>
                                          <p:spTgt spid="8"/>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500"/>
                            </p:stCondLst>
                            <p:childTnLst>
                              <p:par>
                                <p:cTn fill="hold" id="15" nodeType="afterEffect" presetClass="entr" presetID="2" presetSubtype="4">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500" fill="hold" id="17"/>
                                        <p:tgtEl>
                                          <p:spTgt spid="14"/>
                                        </p:tgtEl>
                                        <p:attrNameLst>
                                          <p:attrName>ppt_x</p:attrName>
                                        </p:attrNameLst>
                                      </p:cBhvr>
                                      <p:tavLst>
                                        <p:tav tm="0">
                                          <p:val>
                                            <p:strVal val="#ppt_x"/>
                                          </p:val>
                                        </p:tav>
                                        <p:tav tm="100000">
                                          <p:val>
                                            <p:strVal val="#ppt_x"/>
                                          </p:val>
                                        </p:tav>
                                      </p:tavLst>
                                    </p:anim>
                                    <p:anim calcmode="lin" valueType="num">
                                      <p:cBhvr additive="base">
                                        <p:cTn dur="500" fill="hold" id="18"/>
                                        <p:tgtEl>
                                          <p:spTgt spid="1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2" presetSubtype="4">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additive="base">
                                        <p:cTn dur="500" fill="hold" id="22"/>
                                        <p:tgtEl>
                                          <p:spTgt spid="17"/>
                                        </p:tgtEl>
                                        <p:attrNameLst>
                                          <p:attrName>ppt_x</p:attrName>
                                        </p:attrNameLst>
                                      </p:cBhvr>
                                      <p:tavLst>
                                        <p:tav tm="0">
                                          <p:val>
                                            <p:strVal val="#ppt_x"/>
                                          </p:val>
                                        </p:tav>
                                        <p:tav tm="100000">
                                          <p:val>
                                            <p:strVal val="#ppt_x"/>
                                          </p:val>
                                        </p:tav>
                                      </p:tavLst>
                                    </p:anim>
                                    <p:anim calcmode="lin" valueType="num">
                                      <p:cBhvr additive="base">
                                        <p:cTn dur="500" fill="hold" id="23"/>
                                        <p:tgtEl>
                                          <p:spTgt spid="17"/>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500"/>
                            </p:stCondLst>
                            <p:childTnLst>
                              <p:par>
                                <p:cTn fill="hold" id="25" nodeType="afterEffect" presetClass="entr" presetID="2" presetSubtype="4">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additive="base">
                                        <p:cTn dur="500" fill="hold" id="27"/>
                                        <p:tgtEl>
                                          <p:spTgt spid="20"/>
                                        </p:tgtEl>
                                        <p:attrNameLst>
                                          <p:attrName>ppt_x</p:attrName>
                                        </p:attrNameLst>
                                      </p:cBhvr>
                                      <p:tavLst>
                                        <p:tav tm="0">
                                          <p:val>
                                            <p:strVal val="#ppt_x"/>
                                          </p:val>
                                        </p:tav>
                                        <p:tav tm="100000">
                                          <p:val>
                                            <p:strVal val="#ppt_x"/>
                                          </p:val>
                                        </p:tav>
                                      </p:tavLst>
                                    </p:anim>
                                    <p:anim calcmode="lin" valueType="num">
                                      <p:cBhvr additive="base">
                                        <p:cTn dur="500" fill="hold" id="28"/>
                                        <p:tgtEl>
                                          <p:spTgt spid="20"/>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000"/>
                            </p:stCondLst>
                            <p:childTnLst>
                              <p:par>
                                <p:cTn fill="hold" id="30" nodeType="afterEffect" presetClass="entr" presetID="2" presetSubtype="4">
                                  <p:stCondLst>
                                    <p:cond delay="0"/>
                                  </p:stCondLst>
                                  <p:childTnLst>
                                    <p:set>
                                      <p:cBhvr>
                                        <p:cTn dur="1" fill="hold" id="31">
                                          <p:stCondLst>
                                            <p:cond delay="0"/>
                                          </p:stCondLst>
                                        </p:cTn>
                                        <p:tgtEl>
                                          <p:spTgt spid="23"/>
                                        </p:tgtEl>
                                        <p:attrNameLst>
                                          <p:attrName>style.visibility</p:attrName>
                                        </p:attrNameLst>
                                      </p:cBhvr>
                                      <p:to>
                                        <p:strVal val="visible"/>
                                      </p:to>
                                    </p:set>
                                    <p:anim calcmode="lin" valueType="num">
                                      <p:cBhvr additive="base">
                                        <p:cTn dur="500" fill="hold" id="32"/>
                                        <p:tgtEl>
                                          <p:spTgt spid="23"/>
                                        </p:tgtEl>
                                        <p:attrNameLst>
                                          <p:attrName>ppt_x</p:attrName>
                                        </p:attrNameLst>
                                      </p:cBhvr>
                                      <p:tavLst>
                                        <p:tav tm="0">
                                          <p:val>
                                            <p:strVal val="#ppt_x"/>
                                          </p:val>
                                        </p:tav>
                                        <p:tav tm="100000">
                                          <p:val>
                                            <p:strVal val="#ppt_x"/>
                                          </p:val>
                                        </p:tav>
                                      </p:tavLst>
                                    </p:anim>
                                    <p:anim calcmode="lin" valueType="num">
                                      <p:cBhvr additive="base">
                                        <p:cTn dur="500" fill="hold" id="33"/>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形状 1"/>
          <p:cNvSpPr/>
          <p:nvPr/>
        </p:nvSpPr>
        <p:spPr>
          <a:xfrm>
            <a:off x="5283761" y="4639877"/>
            <a:ext cx="855154" cy="427532"/>
          </a:xfrm>
          <a:custGeom>
            <a:gdLst>
              <a:gd fmla="*/ 0 w 1140205" name="connsiteX0"/>
              <a:gd fmla="*/ 0 h 570043" name="connsiteY0"/>
              <a:gd fmla="*/ 1140205 w 1140205" name="connsiteX1"/>
              <a:gd fmla="*/ 0 h 570043" name="connsiteY1"/>
              <a:gd fmla="*/ 1140205 w 1140205" name="connsiteX2"/>
              <a:gd fmla="*/ 570043 h 570043" name="connsiteY2"/>
              <a:gd fmla="*/ 0 w 1140205" name="connsiteX3"/>
              <a:gd fmla="*/ 570043 h 570043" name="connsiteY3"/>
              <a:gd fmla="*/ 0 w 1140205" name="connsiteX4"/>
              <a:gd fmla="*/ 0 h 57004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70043" w="1140205">
                <a:moveTo>
                  <a:pt x="0" y="0"/>
                </a:moveTo>
                <a:lnTo>
                  <a:pt x="1140205" y="0"/>
                </a:lnTo>
                <a:lnTo>
                  <a:pt x="1140205" y="570043"/>
                </a:lnTo>
                <a:lnTo>
                  <a:pt x="0" y="570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pPr algn="ctr"/>
            <a:endParaRPr/>
          </a:p>
        </p:txBody>
      </p:sp>
      <p:grpSp>
        <p:nvGrpSpPr>
          <p:cNvPr id="3" name="组合 2"/>
          <p:cNvGrpSpPr/>
          <p:nvPr/>
        </p:nvGrpSpPr>
        <p:grpSpPr>
          <a:xfrm>
            <a:off x="3248640" y="1994567"/>
            <a:ext cx="1733561" cy="1688932"/>
            <a:chOff x="906051" y="2039682"/>
            <a:chExt cx="2311414" cy="2251909"/>
          </a:xfrm>
        </p:grpSpPr>
        <p:sp>
          <p:nvSpPr>
            <p:cNvPr id="4" name="文本框 80"/>
            <p:cNvSpPr txBox="1"/>
            <p:nvPr/>
          </p:nvSpPr>
          <p:spPr>
            <a:xfrm>
              <a:off x="1550786" y="2117215"/>
              <a:ext cx="1569660" cy="369332"/>
            </a:xfrm>
            <a:prstGeom prst="rect">
              <a:avLst/>
            </a:prstGeom>
            <a:noFill/>
          </p:spPr>
          <p:txBody>
            <a:bodyPr anchor="b" anchorCtr="0" bIns="0" lIns="0" rIns="0" tIns="0" wrap="none">
              <a:normAutofit/>
            </a:bodyPr>
            <a:lstStyle/>
            <a:p>
              <a:r>
                <a:rPr altLang="en-US" b="1" lang="zh-CN" sz="1600">
                  <a:solidFill>
                    <a:schemeClr val="bg1">
                      <a:lumMod val="50000"/>
                    </a:schemeClr>
                  </a:solidFill>
                </a:rPr>
                <a:t>标题文本预设</a:t>
              </a:r>
            </a:p>
          </p:txBody>
        </p:sp>
        <p:cxnSp>
          <p:nvCxnSpPr>
            <p:cNvPr id="5" name="直接连接符 4"/>
            <p:cNvCxnSpPr/>
            <p:nvPr/>
          </p:nvCxnSpPr>
          <p:spPr>
            <a:xfrm>
              <a:off x="906051" y="2616905"/>
              <a:ext cx="2311413" cy="0"/>
            </a:xfrm>
            <a:prstGeom prst="line">
              <a:avLst/>
            </a:prstGeom>
            <a:ln algn="ctr" cap="flat" cmpd="sng" w="12700">
              <a:solidFill>
                <a:schemeClr val="dk2">
                  <a:lumMod val="100000"/>
                </a:schemeClr>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6" name="任意多边形: 形状 5"/>
            <p:cNvSpPr/>
            <p:nvPr/>
          </p:nvSpPr>
          <p:spPr bwMode="auto">
            <a:xfrm>
              <a:off x="908845" y="2833545"/>
              <a:ext cx="169409" cy="399662"/>
            </a:xfrm>
            <a:custGeom>
              <a:gdLst>
                <a:gd fmla="*/ 370873 w 1290638" name="connsiteX0"/>
                <a:gd fmla="*/ 598487 h 3044825" name="connsiteY0"/>
                <a:gd fmla="*/ 519222 w 1290638" name="connsiteX1"/>
                <a:gd fmla="*/ 598487 h 3044825" name="connsiteY1"/>
                <a:gd fmla="*/ 548892 w 1290638" name="connsiteX2"/>
                <a:gd fmla="*/ 598487 h 3044825" name="connsiteY2"/>
                <a:gd fmla="*/ 919765 w 1290638" name="connsiteX3"/>
                <a:gd fmla="*/ 598487 h 3044825" name="connsiteY3"/>
                <a:gd fmla="*/ 1290638 w 1290638" name="connsiteX4"/>
                <a:gd fmla="*/ 962526 h 3044825" name="connsiteY4"/>
                <a:gd fmla="*/ 1290638 w 1290638" name="connsiteX5"/>
                <a:gd fmla="*/ 1661479 h 3044825" name="connsiteY5"/>
                <a:gd fmla="*/ 1171959 w 1290638" name="connsiteX6"/>
                <a:gd fmla="*/ 1777972 h 3044825" name="connsiteY6"/>
                <a:gd fmla="*/ 1053279 w 1290638" name="connsiteX7"/>
                <a:gd fmla="*/ 1661479 h 3044825" name="connsiteY7"/>
                <a:gd fmla="*/ 1053279 w 1290638" name="connsiteX8"/>
                <a:gd fmla="*/ 1253756 h 3044825" name="connsiteY8"/>
                <a:gd fmla="*/ 1053279 w 1290638" name="connsiteX9"/>
                <a:gd fmla="*/ 1006210 h 3044825" name="connsiteY9"/>
                <a:gd fmla="*/ 993940 w 1290638" name="connsiteX10"/>
                <a:gd fmla="*/ 1006210 h 3044825" name="connsiteY10"/>
                <a:gd fmla="*/ 993940 w 1290638" name="connsiteX11"/>
                <a:gd fmla="*/ 1268318 h 3044825" name="connsiteY11"/>
                <a:gd fmla="*/ 993940 w 1290638" name="connsiteX12"/>
                <a:gd fmla="*/ 1719725 h 3044825" name="connsiteY12"/>
                <a:gd fmla="*/ 993940 w 1290638" name="connsiteX13"/>
                <a:gd fmla="*/ 1777972 h 3044825" name="connsiteY13"/>
                <a:gd fmla="*/ 993940 w 1290638" name="connsiteX14"/>
                <a:gd fmla="*/ 2884648 h 3044825" name="connsiteY14"/>
                <a:gd fmla="*/ 830756 w 1290638" name="connsiteX15"/>
                <a:gd fmla="*/ 3044825 h 3044825" name="connsiteY15"/>
                <a:gd fmla="*/ 667572 w 1290638" name="connsiteX16"/>
                <a:gd fmla="*/ 2884648 h 3044825" name="connsiteY16"/>
                <a:gd fmla="*/ 667572 w 1290638" name="connsiteX17"/>
                <a:gd fmla="*/ 1777972 h 3044825" name="connsiteY17"/>
                <a:gd fmla="*/ 608232 w 1290638" name="connsiteX18"/>
                <a:gd fmla="*/ 1777972 h 3044825" name="connsiteY18"/>
                <a:gd fmla="*/ 608232 w 1290638" name="connsiteX19"/>
                <a:gd fmla="*/ 2884648 h 3044825" name="connsiteY19"/>
                <a:gd fmla="*/ 459883 w 1290638" name="connsiteX20"/>
                <a:gd fmla="*/ 3044825 h 3044825" name="connsiteY20"/>
                <a:gd fmla="*/ 296698 w 1290638" name="connsiteX21"/>
                <a:gd fmla="*/ 2884648 h 3044825" name="connsiteY21"/>
                <a:gd fmla="*/ 296698 w 1290638" name="connsiteX22"/>
                <a:gd fmla="*/ 1777972 h 3044825" name="connsiteY22"/>
                <a:gd fmla="*/ 296698 w 1290638" name="connsiteX23"/>
                <a:gd fmla="*/ 1719725 h 3044825" name="connsiteY23"/>
                <a:gd fmla="*/ 296698 w 1290638" name="connsiteX24"/>
                <a:gd fmla="*/ 1268318 h 3044825" name="connsiteY24"/>
                <a:gd fmla="*/ 296698 w 1290638" name="connsiteX25"/>
                <a:gd fmla="*/ 1006210 h 3044825" name="connsiteY25"/>
                <a:gd fmla="*/ 237358 w 1290638" name="connsiteX26"/>
                <a:gd fmla="*/ 1006210 h 3044825" name="connsiteY26"/>
                <a:gd fmla="*/ 237358 w 1290638" name="connsiteX27"/>
                <a:gd fmla="*/ 1253756 h 3044825" name="connsiteY27"/>
                <a:gd fmla="*/ 237358 w 1290638" name="connsiteX28"/>
                <a:gd fmla="*/ 1661479 h 3044825" name="connsiteY28"/>
                <a:gd fmla="*/ 118679 w 1290638" name="connsiteX29"/>
                <a:gd fmla="*/ 1777972 h 3044825" name="connsiteY29"/>
                <a:gd fmla="*/ 0 w 1290638" name="connsiteX30"/>
                <a:gd fmla="*/ 1661479 h 3044825" name="connsiteY30"/>
                <a:gd fmla="*/ 0 w 1290638" name="connsiteX31"/>
                <a:gd fmla="*/ 962526 h 3044825" name="connsiteY31"/>
                <a:gd fmla="*/ 370873 w 1290638" name="connsiteX32"/>
                <a:gd fmla="*/ 598487 h 3044825" name="connsiteY32"/>
                <a:gd fmla="*/ 646113 w 1290638" name="connsiteX33"/>
                <a:gd fmla="*/ 0 h 3044825" name="connsiteY33"/>
                <a:gd fmla="*/ 920751 w 1290638" name="connsiteX34"/>
                <a:gd fmla="*/ 269875 h 3044825" name="connsiteY34"/>
                <a:gd fmla="*/ 646113 w 1290638" name="connsiteX35"/>
                <a:gd fmla="*/ 539750 h 3044825" name="connsiteY35"/>
                <a:gd fmla="*/ 371475 w 1290638" name="connsiteX36"/>
                <a:gd fmla="*/ 269875 h 3044825" name="connsiteY36"/>
                <a:gd fmla="*/ 646113 w 1290638" name="connsiteX37"/>
                <a:gd fmla="*/ 0 h 3044825"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3044825" w="1290638">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rgbClr val="ADA095"/>
            </a:solidFill>
            <a:ln>
              <a:noFill/>
            </a:ln>
          </p:spPr>
          <p:txBody>
            <a:bodyPr anchor="ctr"/>
            <a:lstStyle/>
            <a:p>
              <a:pPr algn="ctr"/>
              <a:endParaRPr/>
            </a:p>
          </p:txBody>
        </p:sp>
        <p:sp>
          <p:nvSpPr>
            <p:cNvPr id="7" name="任意多边形: 形状 6"/>
            <p:cNvSpPr/>
            <p:nvPr/>
          </p:nvSpPr>
          <p:spPr bwMode="auto">
            <a:xfrm>
              <a:off x="906970" y="3588463"/>
              <a:ext cx="171284" cy="399662"/>
            </a:xfrm>
            <a:custGeom>
              <a:gdLst>
                <a:gd fmla="*/ 585642 w 1431418" name="connsiteX0"/>
                <a:gd fmla="*/ 601663 h 3098801" name="connsiteY0"/>
                <a:gd fmla="*/ 692790 w 1431418" name="connsiteX1"/>
                <a:gd fmla="*/ 601663 h 3098801" name="connsiteY1"/>
                <a:gd fmla="*/ 738710 w 1431418" name="connsiteX2"/>
                <a:gd fmla="*/ 601663 h 3098801" name="connsiteY2"/>
                <a:gd fmla="*/ 845858 w 1431418" name="connsiteX3"/>
                <a:gd fmla="*/ 601663 h 3098801" name="connsiteY3"/>
                <a:gd fmla="*/ 1197916 w 1431418" name="connsiteX4"/>
                <a:gd fmla="*/ 872437 h 3098801" name="connsiteY4"/>
                <a:gd fmla="*/ 1213223 w 1431418" name="connsiteX5"/>
                <a:gd fmla="*/ 872437 h 3098801" name="connsiteY5"/>
                <a:gd fmla="*/ 1427518 w 1431418" name="connsiteX6"/>
                <a:gd fmla="*/ 1549372 h 3098801" name="connsiteY6"/>
                <a:gd fmla="*/ 1350984 w 1431418" name="connsiteX7"/>
                <a:gd fmla="*/ 1699802 h 3098801" name="connsiteY7"/>
                <a:gd fmla="*/ 1213223 w 1431418" name="connsiteX8"/>
                <a:gd fmla="*/ 1624587 h 3098801" name="connsiteY8"/>
                <a:gd fmla="*/ 998927 w 1431418" name="connsiteX9"/>
                <a:gd fmla="*/ 977738 h 3098801" name="connsiteY9"/>
                <a:gd fmla="*/ 953006 w 1431418" name="connsiteX10"/>
                <a:gd fmla="*/ 977738 h 3098801" name="connsiteY10"/>
                <a:gd fmla="*/ 1320370 w 1431418" name="connsiteX11"/>
                <a:gd fmla="*/ 2090920 h 3098801" name="connsiteY11"/>
                <a:gd fmla="*/ 1029540 w 1431418" name="connsiteX12"/>
                <a:gd fmla="*/ 2090920 h 3098801" name="connsiteY12"/>
                <a:gd fmla="*/ 1029540 w 1431418" name="connsiteX13"/>
                <a:gd fmla="*/ 2978457 h 3098801" name="connsiteY13"/>
                <a:gd fmla="*/ 891779 w 1431418" name="connsiteX14"/>
                <a:gd fmla="*/ 3098801 h 3098801" name="connsiteY14"/>
                <a:gd fmla="*/ 769324 w 1431418" name="connsiteX15"/>
                <a:gd fmla="*/ 2978457 h 3098801" name="connsiteY15"/>
                <a:gd fmla="*/ 769324 w 1431418" name="connsiteX16"/>
                <a:gd fmla="*/ 2090920 h 3098801" name="connsiteY16"/>
                <a:gd fmla="*/ 662176 w 1431418" name="connsiteX17"/>
                <a:gd fmla="*/ 2090920 h 3098801" name="connsiteY17"/>
                <a:gd fmla="*/ 662176 w 1431418" name="connsiteX18"/>
                <a:gd fmla="*/ 2978457 h 3098801" name="connsiteY18"/>
                <a:gd fmla="*/ 539722 w 1431418" name="connsiteX19"/>
                <a:gd fmla="*/ 3098801 h 3098801" name="connsiteY19"/>
                <a:gd fmla="*/ 401960 w 1431418" name="connsiteX20"/>
                <a:gd fmla="*/ 2978457 h 3098801" name="connsiteY20"/>
                <a:gd fmla="*/ 401960 w 1431418" name="connsiteX21"/>
                <a:gd fmla="*/ 2090920 h 3098801" name="connsiteY21"/>
                <a:gd fmla="*/ 111130 w 1431418" name="connsiteX22"/>
                <a:gd fmla="*/ 2090920 h 3098801" name="connsiteY22"/>
                <a:gd fmla="*/ 478494 w 1431418" name="connsiteX23"/>
                <a:gd fmla="*/ 977738 h 3098801" name="connsiteY23"/>
                <a:gd fmla="*/ 417267 w 1431418" name="connsiteX24"/>
                <a:gd fmla="*/ 977738 h 3098801" name="connsiteY24"/>
                <a:gd fmla="*/ 202971 w 1431418" name="connsiteX25"/>
                <a:gd fmla="*/ 1624587 h 3098801" name="connsiteY25"/>
                <a:gd fmla="*/ 65209 w 1431418" name="connsiteX26"/>
                <a:gd fmla="*/ 1699802 h 3098801" name="connsiteY26"/>
                <a:gd fmla="*/ 3982 w 1431418" name="connsiteX27"/>
                <a:gd fmla="*/ 1549372 h 3098801" name="connsiteY27"/>
                <a:gd fmla="*/ 218278 w 1431418" name="connsiteX28"/>
                <a:gd fmla="*/ 872437 h 3098801" name="connsiteY28"/>
                <a:gd fmla="*/ 233585 w 1431418" name="connsiteX29"/>
                <a:gd fmla="*/ 872437 h 3098801" name="connsiteY29"/>
                <a:gd fmla="*/ 585642 w 1431418" name="connsiteX30"/>
                <a:gd fmla="*/ 601663 h 3098801" name="connsiteY30"/>
                <a:gd fmla="*/ 715750 w 1431418" name="connsiteX31"/>
                <a:gd fmla="*/ 0 h 3098801" name="connsiteY31"/>
                <a:gd fmla="*/ 998325 w 1431418" name="connsiteX32"/>
                <a:gd fmla="*/ 270669 h 3098801" name="connsiteY32"/>
                <a:gd fmla="*/ 715750 w 1431418" name="connsiteX33"/>
                <a:gd fmla="*/ 541338 h 3098801" name="connsiteY33"/>
                <a:gd fmla="*/ 433175 w 1431418" name="connsiteX34"/>
                <a:gd fmla="*/ 270669 h 3098801" name="connsiteY34"/>
                <a:gd fmla="*/ 715750 w 1431418" name="connsiteX35"/>
                <a:gd fmla="*/ 0 h 3098801"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098801" w="1431418">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rgbClr val="9EC2B3"/>
            </a:solidFill>
            <a:ln>
              <a:noFill/>
            </a:ln>
            <a:extLst/>
          </p:spPr>
          <p:txBody>
            <a:bodyPr anchor="ctr"/>
            <a:lstStyle/>
            <a:p>
              <a:pPr algn="ctr"/>
              <a:endParaRPr>
                <a:solidFill>
                  <a:srgbClr val="9EC2B3"/>
                </a:solidFill>
              </a:endParaRPr>
            </a:p>
          </p:txBody>
        </p:sp>
        <p:sp>
          <p:nvSpPr>
            <p:cNvPr id="8" name="矩形 7"/>
            <p:cNvSpPr/>
            <p:nvPr/>
          </p:nvSpPr>
          <p:spPr>
            <a:xfrm>
              <a:off x="1273493" y="2752075"/>
              <a:ext cx="563746" cy="219173"/>
            </a:xfrm>
            <a:prstGeom prst="rect">
              <a:avLst/>
            </a:prstGeom>
          </p:spPr>
          <p:txBody>
            <a:bodyPr anchor="ctr" anchorCtr="0" bIns="0" lIns="0" rIns="0" tIns="0" wrap="none">
              <a:normAutofit fontScale="92500" lnSpcReduction="10000"/>
            </a:bodyPr>
            <a:lstStyle/>
            <a:p>
              <a:r>
                <a:rPr altLang="en-US" b="1" lang="zh-CN" sz="1200">
                  <a:solidFill>
                    <a:schemeClr val="bg1">
                      <a:lumMod val="50000"/>
                    </a:schemeClr>
                  </a:solidFill>
                  <a:effectLst/>
                </a:rPr>
                <a:t>关键词：</a:t>
              </a:r>
            </a:p>
          </p:txBody>
        </p:sp>
        <p:sp>
          <p:nvSpPr>
            <p:cNvPr id="9" name="矩形 8"/>
            <p:cNvSpPr/>
            <p:nvPr/>
          </p:nvSpPr>
          <p:spPr>
            <a:xfrm>
              <a:off x="1259090" y="2961959"/>
              <a:ext cx="1958375" cy="561193"/>
            </a:xfrm>
            <a:prstGeom prst="rect">
              <a:avLst/>
            </a:prstGeom>
          </p:spPr>
          <p:txBody>
            <a:bodyPr bIns="0" lIns="0" rIns="0" tIns="0" wrap="square">
              <a:normAutofit fontScale="92500" lnSpcReduction="20000"/>
            </a:bodyPr>
            <a:lstStyle/>
            <a:p>
              <a:pPr>
                <a:lnSpc>
                  <a:spcPct val="120000"/>
                </a:lnSpc>
              </a:pPr>
              <a:r>
                <a:rPr altLang="en-US" lang="zh-CN" sz="1000">
                  <a:solidFill>
                    <a:schemeClr val="bg1">
                      <a:lumMod val="50000"/>
                    </a:schemeClr>
                  </a:solidFill>
                  <a:effectLst/>
                </a:rPr>
                <a:t>此部分内容作为文字排版占位显示</a:t>
              </a:r>
              <a:br>
                <a:rPr altLang="en-US" lang="zh-CN" sz="1000">
                  <a:solidFill>
                    <a:schemeClr val="bg1">
                      <a:lumMod val="50000"/>
                    </a:schemeClr>
                  </a:solidFill>
                  <a:effectLst/>
                </a:rPr>
              </a:br>
              <a:r>
                <a:rPr altLang="en-US" lang="zh-CN" sz="1000">
                  <a:solidFill>
                    <a:schemeClr val="bg1">
                      <a:lumMod val="50000"/>
                    </a:schemeClr>
                  </a:solidFill>
                  <a:effectLst/>
                </a:rPr>
                <a:t>（建议使用主题字体）</a:t>
              </a:r>
            </a:p>
          </p:txBody>
        </p:sp>
        <p:sp>
          <p:nvSpPr>
            <p:cNvPr id="10" name="矩形 9"/>
            <p:cNvSpPr/>
            <p:nvPr/>
          </p:nvSpPr>
          <p:spPr>
            <a:xfrm>
              <a:off x="1298664" y="3520514"/>
              <a:ext cx="563746" cy="219173"/>
            </a:xfrm>
            <a:prstGeom prst="rect">
              <a:avLst/>
            </a:prstGeom>
          </p:spPr>
          <p:txBody>
            <a:bodyPr anchor="ctr" anchorCtr="0" bIns="0" lIns="0" rIns="0" tIns="0" wrap="none">
              <a:normAutofit fontScale="92500" lnSpcReduction="10000"/>
            </a:bodyPr>
            <a:lstStyle/>
            <a:p>
              <a:r>
                <a:rPr altLang="en-US" b="1" lang="zh-CN" sz="1200">
                  <a:solidFill>
                    <a:schemeClr val="bg1">
                      <a:lumMod val="50000"/>
                    </a:schemeClr>
                  </a:solidFill>
                  <a:effectLst/>
                </a:rPr>
                <a:t>关键词：</a:t>
              </a:r>
            </a:p>
          </p:txBody>
        </p:sp>
        <p:sp>
          <p:nvSpPr>
            <p:cNvPr id="11" name="矩形 10"/>
            <p:cNvSpPr/>
            <p:nvPr/>
          </p:nvSpPr>
          <p:spPr>
            <a:xfrm>
              <a:off x="1264987" y="3730398"/>
              <a:ext cx="1952477" cy="561193"/>
            </a:xfrm>
            <a:prstGeom prst="rect">
              <a:avLst/>
            </a:prstGeom>
          </p:spPr>
          <p:txBody>
            <a:bodyPr bIns="0" lIns="0" rIns="0" tIns="0" wrap="square">
              <a:normAutofit fontScale="92500" lnSpcReduction="20000"/>
            </a:bodyPr>
            <a:lstStyle/>
            <a:p>
              <a:pPr>
                <a:lnSpc>
                  <a:spcPct val="120000"/>
                </a:lnSpc>
              </a:pPr>
              <a:r>
                <a:rPr altLang="en-US" lang="zh-CN" sz="1000">
                  <a:solidFill>
                    <a:schemeClr val="bg1">
                      <a:lumMod val="50000"/>
                    </a:schemeClr>
                  </a:solidFill>
                  <a:effectLst/>
                </a:rPr>
                <a:t>此部分内容作为文字排版占位显示</a:t>
              </a:r>
              <a:br>
                <a:rPr altLang="en-US" lang="zh-CN" sz="1000">
                  <a:solidFill>
                    <a:schemeClr val="bg1">
                      <a:lumMod val="50000"/>
                    </a:schemeClr>
                  </a:solidFill>
                  <a:effectLst/>
                </a:rPr>
              </a:br>
              <a:r>
                <a:rPr altLang="en-US" lang="zh-CN" sz="1000">
                  <a:solidFill>
                    <a:schemeClr val="bg1">
                      <a:lumMod val="50000"/>
                    </a:schemeClr>
                  </a:solidFill>
                  <a:effectLst/>
                </a:rPr>
                <a:t>（建议使用主题字体）</a:t>
              </a:r>
            </a:p>
          </p:txBody>
        </p:sp>
        <p:grpSp>
          <p:nvGrpSpPr>
            <p:cNvPr id="12" name="组合 11"/>
            <p:cNvGrpSpPr/>
            <p:nvPr/>
          </p:nvGrpSpPr>
          <p:grpSpPr>
            <a:xfrm>
              <a:off x="947551" y="2039682"/>
              <a:ext cx="484444" cy="484444"/>
              <a:chOff x="1003891" y="1780785"/>
              <a:chExt cx="567443" cy="567443"/>
            </a:xfrm>
          </p:grpSpPr>
          <p:sp>
            <p:nvSpPr>
              <p:cNvPr id="13" name="椭圆 12"/>
              <p:cNvSpPr/>
              <p:nvPr/>
            </p:nvSpPr>
            <p:spPr>
              <a:xfrm>
                <a:off x="1003891" y="1780785"/>
                <a:ext cx="567443" cy="567443"/>
              </a:xfrm>
              <a:prstGeom prst="ellipse">
                <a:avLst/>
              </a:prstGeom>
              <a:solidFill>
                <a:srgbClr val="ADA0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任意多边形: 形状 13"/>
              <p:cNvSpPr/>
              <p:nvPr/>
            </p:nvSpPr>
            <p:spPr>
              <a:xfrm>
                <a:off x="1120144" y="1898453"/>
                <a:ext cx="334936" cy="332106"/>
              </a:xfrm>
              <a:custGeom>
                <a:gdLst>
                  <a:gd fmla="*/ 192254 w 338138" name="connsiteX0"/>
                  <a:gd fmla="*/ 135421 h 335282" name="connsiteY0"/>
                  <a:gd fmla="*/ 152810 w 338138" name="connsiteX1"/>
                  <a:gd fmla="*/ 151158 h 335282" name="connsiteY1"/>
                  <a:gd fmla="*/ 152810 w 338138" name="connsiteX2"/>
                  <a:gd fmla="*/ 229842 h 335282" name="connsiteY2"/>
                  <a:gd fmla="*/ 232697 w 338138" name="connsiteX3"/>
                  <a:gd fmla="*/ 229842 h 335282" name="connsiteY3"/>
                  <a:gd fmla="*/ 232697 w 338138" name="connsiteX4"/>
                  <a:gd fmla="*/ 151158 h 335282" name="connsiteY4"/>
                  <a:gd fmla="*/ 192254 w 338138" name="connsiteX5"/>
                  <a:gd fmla="*/ 135421 h 335282" name="connsiteY5"/>
                  <a:gd fmla="*/ 238125 w 338138" name="connsiteX6"/>
                  <a:gd fmla="*/ 69850 h 335282" name="connsiteY6"/>
                  <a:gd fmla="*/ 225425 w 338138" name="connsiteX7"/>
                  <a:gd fmla="*/ 80963 h 335282" name="connsiteY7"/>
                  <a:gd fmla="*/ 238125 w 338138" name="connsiteX8"/>
                  <a:gd fmla="*/ 92076 h 335282" name="connsiteY8"/>
                  <a:gd fmla="*/ 250825 w 338138" name="connsiteX9"/>
                  <a:gd fmla="*/ 80963 h 335282" name="connsiteY9"/>
                  <a:gd fmla="*/ 238125 w 338138" name="connsiteX10"/>
                  <a:gd fmla="*/ 69850 h 335282" name="connsiteY10"/>
                  <a:gd fmla="*/ 214313 w 338138" name="connsiteX11"/>
                  <a:gd fmla="*/ 57150 h 335282" name="connsiteY11"/>
                  <a:gd fmla="*/ 263526 w 338138" name="connsiteX12"/>
                  <a:gd fmla="*/ 57150 h 335282" name="connsiteY12"/>
                  <a:gd fmla="*/ 263526 w 338138" name="connsiteX13"/>
                  <a:gd fmla="*/ 106363 h 335282" name="connsiteY13"/>
                  <a:gd fmla="*/ 214313 w 338138" name="connsiteX14"/>
                  <a:gd fmla="*/ 106363 h 335282" name="connsiteY14"/>
                  <a:gd fmla="*/ 49213 w 338138" name="connsiteX15"/>
                  <a:gd fmla="*/ 57150 h 335282" name="connsiteY15"/>
                  <a:gd fmla="*/ 195263 w 338138" name="connsiteX16"/>
                  <a:gd fmla="*/ 57150 h 335282" name="connsiteY16"/>
                  <a:gd fmla="*/ 195263 w 338138" name="connsiteX17"/>
                  <a:gd fmla="*/ 106363 h 335282" name="connsiteY17"/>
                  <a:gd fmla="*/ 49213 w 338138" name="connsiteX18"/>
                  <a:gd fmla="*/ 106363 h 335282" name="connsiteY18"/>
                  <a:gd fmla="*/ 22225 w 338138" name="connsiteX19"/>
                  <a:gd fmla="*/ 28575 h 335282" name="connsiteY19"/>
                  <a:gd fmla="*/ 22225 w 338138" name="connsiteX20"/>
                  <a:gd fmla="*/ 269875 h 335282" name="connsiteY20"/>
                  <a:gd fmla="*/ 241853 w 338138" name="connsiteX21"/>
                  <a:gd fmla="*/ 269875 h 335282" name="connsiteY21"/>
                  <a:gd fmla="*/ 247114 w 338138" name="connsiteX22"/>
                  <a:gd fmla="*/ 259384 h 335282" name="connsiteY22"/>
                  <a:gd fmla="*/ 233962 w 338138" name="connsiteX23"/>
                  <a:gd fmla="*/ 248892 h 335282" name="connsiteY23"/>
                  <a:gd fmla="*/ 155054 w 338138" name="connsiteX24"/>
                  <a:gd fmla="*/ 251515 h 335282" name="connsiteY24"/>
                  <a:gd fmla="*/ 49843 w 338138" name="connsiteX25"/>
                  <a:gd fmla="*/ 251515 h 335282" name="connsiteY25"/>
                  <a:gd fmla="*/ 49843 w 338138" name="connsiteX26"/>
                  <a:gd fmla="*/ 231844 h 335282" name="connsiteY26"/>
                  <a:gd fmla="*/ 135327 w 338138" name="connsiteX27"/>
                  <a:gd fmla="*/ 231844 h 335282" name="connsiteY27"/>
                  <a:gd fmla="*/ 122175 w 338138" name="connsiteX28"/>
                  <a:gd fmla="*/ 201682 h 335282" name="connsiteY28"/>
                  <a:gd fmla="*/ 49843 w 338138" name="connsiteX29"/>
                  <a:gd fmla="*/ 201682 h 335282" name="connsiteY29"/>
                  <a:gd fmla="*/ 49843 w 338138" name="connsiteX30"/>
                  <a:gd fmla="*/ 183322 h 335282" name="connsiteY30"/>
                  <a:gd fmla="*/ 120860 w 338138" name="connsiteX31"/>
                  <a:gd fmla="*/ 183322 h 335282" name="connsiteY31"/>
                  <a:gd fmla="*/ 131381 w 338138" name="connsiteX32"/>
                  <a:gd fmla="*/ 153159 h 335282" name="connsiteY32"/>
                  <a:gd fmla="*/ 49843 w 338138" name="connsiteX33"/>
                  <a:gd fmla="*/ 153159 h 335282" name="connsiteY33"/>
                  <a:gd fmla="*/ 49843 w 338138" name="connsiteX34"/>
                  <a:gd fmla="*/ 134800 h 335282" name="connsiteY34"/>
                  <a:gd fmla="*/ 147163 w 338138" name="connsiteX35"/>
                  <a:gd fmla="*/ 134800 h 335282" name="connsiteY35"/>
                  <a:gd fmla="*/ 243168 w 338138" name="connsiteX36"/>
                  <a:gd fmla="*/ 138734 h 335282" name="connsiteY36"/>
                  <a:gd fmla="*/ 251059 w 338138" name="connsiteX37"/>
                  <a:gd fmla="*/ 231844 h 335282" name="connsiteY37"/>
                  <a:gd fmla="*/ 264210 w 338138" name="connsiteX38"/>
                  <a:gd fmla="*/ 243647 h 335282" name="connsiteY38"/>
                  <a:gd fmla="*/ 272101 w 338138" name="connsiteX39"/>
                  <a:gd fmla="*/ 238401 h 335282" name="connsiteY39"/>
                  <a:gd fmla="*/ 290513 w 338138" name="connsiteX40"/>
                  <a:gd fmla="*/ 256761 h 335282" name="connsiteY40"/>
                  <a:gd fmla="*/ 290513 w 338138" name="connsiteX41"/>
                  <a:gd fmla="*/ 28575 h 335282" name="connsiteY41"/>
                  <a:gd fmla="*/ 22225 w 338138" name="connsiteX42"/>
                  <a:gd fmla="*/ 28575 h 335282" name="connsiteY42"/>
                  <a:gd fmla="*/ 0 w 338138" name="connsiteX43"/>
                  <a:gd fmla="*/ 0 h 335282" name="connsiteY43"/>
                  <a:gd fmla="*/ 311721 w 338138" name="connsiteX44"/>
                  <a:gd fmla="*/ 0 h 335282" name="connsiteY44"/>
                  <a:gd fmla="*/ 311721 w 338138" name="connsiteX45"/>
                  <a:gd fmla="*/ 278479 h 335282" name="connsiteY45"/>
                  <a:gd fmla="*/ 338138 w 338138" name="connsiteX46"/>
                  <a:gd fmla="*/ 304875 h 335282" name="connsiteY46"/>
                  <a:gd fmla="*/ 330213 w 338138" name="connsiteX47"/>
                  <a:gd fmla="*/ 325992 h 335282" name="connsiteY47"/>
                  <a:gd fmla="*/ 307759 w 338138" name="connsiteX48"/>
                  <a:gd fmla="*/ 335230 h 335282" name="connsiteY48"/>
                  <a:gd fmla="*/ 262850 w 338138" name="connsiteX49"/>
                  <a:gd fmla="*/ 291677 h 335282" name="connsiteY49"/>
                  <a:gd fmla="*/ 0 w 338138" name="connsiteX50"/>
                  <a:gd fmla="*/ 291677 h 335282" name="connsiteY50"/>
                  <a:gd fmla="*/ 0 w 338138" name="connsiteX51"/>
                  <a:gd fmla="*/ 0 h 335282"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5282" w="338138">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15" name="组合 14"/>
          <p:cNvGrpSpPr/>
          <p:nvPr/>
        </p:nvGrpSpPr>
        <p:grpSpPr>
          <a:xfrm>
            <a:off x="5568127" y="1793454"/>
            <a:ext cx="3509531" cy="3431511"/>
            <a:chOff x="6606573" y="1625427"/>
            <a:chExt cx="4679375" cy="4575348"/>
          </a:xfrm>
        </p:grpSpPr>
        <p:sp>
          <p:nvSpPr>
            <p:cNvPr id="16" name="箭头: 环形 15"/>
            <p:cNvSpPr/>
            <p:nvPr/>
          </p:nvSpPr>
          <p:spPr>
            <a:xfrm>
              <a:off x="7085846" y="1625427"/>
              <a:ext cx="1725189" cy="1725364"/>
            </a:xfrm>
            <a:prstGeom prst="circularArrow">
              <a:avLst>
                <a:gd fmla="val 10980" name="adj1"/>
                <a:gd fmla="val 1142322" name="adj2"/>
                <a:gd fmla="val 4500000" name="adj3"/>
                <a:gd fmla="val 10800000" name="adj4"/>
                <a:gd fmla="val 12500" name="adj5"/>
              </a:avLst>
            </a:prstGeom>
            <a:solidFill>
              <a:srgbClr val="ADA09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17" name="形状 16"/>
            <p:cNvSpPr/>
            <p:nvPr/>
          </p:nvSpPr>
          <p:spPr>
            <a:xfrm>
              <a:off x="6606573" y="2616905"/>
              <a:ext cx="1725189" cy="1725364"/>
            </a:xfrm>
            <a:prstGeom prst="leftCircularArrow">
              <a:avLst>
                <a:gd fmla="val 10980" name="adj1"/>
                <a:gd fmla="val 1142322" name="adj2"/>
                <a:gd fmla="val 6300000" name="adj3"/>
                <a:gd fmla="val 18900000" name="adj4"/>
                <a:gd fmla="val 12500" name="adj5"/>
              </a:avLst>
            </a:prstGeom>
            <a:solidFill>
              <a:srgbClr val="9EC2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18" name="箭头: 环形 17"/>
            <p:cNvSpPr/>
            <p:nvPr/>
          </p:nvSpPr>
          <p:spPr>
            <a:xfrm>
              <a:off x="7085846" y="3612043"/>
              <a:ext cx="1725189" cy="1725364"/>
            </a:xfrm>
            <a:prstGeom prst="circularArrow">
              <a:avLst>
                <a:gd fmla="val 10980" name="adj1"/>
                <a:gd fmla="val 1142322" name="adj2"/>
                <a:gd fmla="val 4500000" name="adj3"/>
                <a:gd fmla="val 13500000" name="adj4"/>
                <a:gd fmla="val 12500" name="adj5"/>
              </a:avLst>
            </a:prstGeom>
            <a:solidFill>
              <a:srgbClr val="ADA09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19" name="空心弧 18"/>
            <p:cNvSpPr/>
            <p:nvPr/>
          </p:nvSpPr>
          <p:spPr>
            <a:xfrm>
              <a:off x="6729547" y="4717905"/>
              <a:ext cx="1482154" cy="1482870"/>
            </a:xfrm>
            <a:prstGeom prst="blockArc">
              <a:avLst>
                <a:gd fmla="val 0" name="adj1"/>
                <a:gd fmla="val 18900000" name="adj2"/>
                <a:gd fmla="val 12740" name="adj3"/>
              </a:avLst>
            </a:prstGeom>
            <a:solidFill>
              <a:srgbClr val="9EC2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grpSp>
          <p:nvGrpSpPr>
            <p:cNvPr id="20" name="组合 19"/>
            <p:cNvGrpSpPr/>
            <p:nvPr/>
          </p:nvGrpSpPr>
          <p:grpSpPr>
            <a:xfrm>
              <a:off x="9020637" y="1821416"/>
              <a:ext cx="2265311" cy="948550"/>
              <a:chOff x="9627158" y="807665"/>
              <a:chExt cx="2265311" cy="948550"/>
            </a:xfrm>
          </p:grpSpPr>
          <p:sp>
            <p:nvSpPr>
              <p:cNvPr id="30" name="矩形 29"/>
              <p:cNvSpPr/>
              <p:nvPr/>
            </p:nvSpPr>
            <p:spPr>
              <a:xfrm>
                <a:off x="9627158" y="807665"/>
                <a:ext cx="431537" cy="296363"/>
              </a:xfrm>
              <a:prstGeom prst="rect">
                <a:avLst/>
              </a:prstGeom>
            </p:spPr>
            <p:txBody>
              <a:bodyPr anchor="b" anchorCtr="0" bIns="0" lIns="0" rIns="0" tIns="0" wrap="square">
                <a:normAutofit/>
              </a:bodyPr>
              <a:lstStyle/>
              <a:p>
                <a:r>
                  <a:rPr lang="en-US">
                    <a:solidFill>
                      <a:srgbClr val="ADA095"/>
                    </a:solidFill>
                    <a:effectLst/>
                    <a:latin charset="0" pitchFamily="34" typeface="Impact"/>
                  </a:rPr>
                  <a:t>45%</a:t>
                </a:r>
              </a:p>
            </p:txBody>
          </p:sp>
          <p:sp>
            <p:nvSpPr>
              <p:cNvPr id="31" name="矩形 30"/>
              <p:cNvSpPr/>
              <p:nvPr/>
            </p:nvSpPr>
            <p:spPr>
              <a:xfrm>
                <a:off x="9627158" y="1323201"/>
                <a:ext cx="2265311" cy="433014"/>
              </a:xfrm>
              <a:prstGeom prst="rect">
                <a:avLst/>
              </a:prstGeom>
            </p:spPr>
            <p:txBody>
              <a:bodyPr bIns="0" lIns="0" rIns="0" tIns="0" wrap="square">
                <a:normAutofit/>
              </a:bodyPr>
              <a:lstStyle/>
              <a:p>
                <a:pPr>
                  <a:lnSpc>
                    <a:spcPct val="120000"/>
                  </a:lnSpc>
                </a:pPr>
                <a:r>
                  <a:rPr altLang="en-US" lang="zh-CN" sz="1100">
                    <a:solidFill>
                      <a:schemeClr val="bg1">
                        <a:lumMod val="50000"/>
                      </a:schemeClr>
                    </a:solidFill>
                    <a:effectLst/>
                  </a:rPr>
                  <a:t>此部分内容作为文字排版占位显示</a:t>
                </a:r>
                <a:br>
                  <a:rPr altLang="en-US" lang="zh-CN" sz="1100">
                    <a:solidFill>
                      <a:schemeClr val="bg1">
                        <a:lumMod val="50000"/>
                      </a:schemeClr>
                    </a:solidFill>
                    <a:effectLst/>
                  </a:rPr>
                </a:br>
                <a:r>
                  <a:rPr altLang="en-US" lang="zh-CN" sz="1100">
                    <a:solidFill>
                      <a:schemeClr val="bg1">
                        <a:lumMod val="50000"/>
                      </a:schemeClr>
                    </a:solidFill>
                    <a:effectLst/>
                  </a:rPr>
                  <a:t>（建议使用主题字体）</a:t>
                </a:r>
              </a:p>
            </p:txBody>
          </p:sp>
        </p:grpSp>
        <p:grpSp>
          <p:nvGrpSpPr>
            <p:cNvPr id="21" name="组合 20"/>
            <p:cNvGrpSpPr/>
            <p:nvPr/>
          </p:nvGrpSpPr>
          <p:grpSpPr>
            <a:xfrm>
              <a:off x="9020637" y="2902820"/>
              <a:ext cx="2265311" cy="948550"/>
              <a:chOff x="9627158" y="807665"/>
              <a:chExt cx="2265311" cy="948550"/>
            </a:xfrm>
          </p:grpSpPr>
          <p:sp>
            <p:nvSpPr>
              <p:cNvPr id="28" name="矩形 27"/>
              <p:cNvSpPr/>
              <p:nvPr/>
            </p:nvSpPr>
            <p:spPr>
              <a:xfrm>
                <a:off x="9627158" y="807665"/>
                <a:ext cx="431537" cy="296363"/>
              </a:xfrm>
              <a:prstGeom prst="rect">
                <a:avLst/>
              </a:prstGeom>
            </p:spPr>
            <p:txBody>
              <a:bodyPr anchor="b" anchorCtr="0" bIns="0" lIns="0" rIns="0" tIns="0" wrap="square">
                <a:normAutofit/>
              </a:bodyPr>
              <a:lstStyle/>
              <a:p>
                <a:r>
                  <a:rPr lang="en-US">
                    <a:solidFill>
                      <a:srgbClr val="9EC2B3"/>
                    </a:solidFill>
                    <a:latin charset="0" pitchFamily="34" typeface="Impact"/>
                  </a:rPr>
                  <a:t>25%</a:t>
                </a:r>
              </a:p>
            </p:txBody>
          </p:sp>
          <p:sp>
            <p:nvSpPr>
              <p:cNvPr id="29" name="矩形 28"/>
              <p:cNvSpPr/>
              <p:nvPr/>
            </p:nvSpPr>
            <p:spPr>
              <a:xfrm>
                <a:off x="9627158" y="1323201"/>
                <a:ext cx="2265311" cy="433014"/>
              </a:xfrm>
              <a:prstGeom prst="rect">
                <a:avLst/>
              </a:prstGeom>
            </p:spPr>
            <p:txBody>
              <a:bodyPr bIns="0" lIns="0" rIns="0" tIns="0" wrap="square">
                <a:normAutofit/>
              </a:bodyPr>
              <a:lstStyle/>
              <a:p>
                <a:pPr>
                  <a:lnSpc>
                    <a:spcPct val="120000"/>
                  </a:lnSpc>
                </a:pPr>
                <a:r>
                  <a:rPr altLang="en-US" lang="zh-CN" sz="1100">
                    <a:solidFill>
                      <a:schemeClr val="bg1">
                        <a:lumMod val="50000"/>
                      </a:schemeClr>
                    </a:solidFill>
                    <a:effectLst/>
                  </a:rPr>
                  <a:t>此部分内容作为文字排版占位显示</a:t>
                </a:r>
                <a:br>
                  <a:rPr altLang="en-US" lang="zh-CN" sz="1100">
                    <a:solidFill>
                      <a:schemeClr val="bg1">
                        <a:lumMod val="50000"/>
                      </a:schemeClr>
                    </a:solidFill>
                    <a:effectLst/>
                  </a:rPr>
                </a:br>
                <a:r>
                  <a:rPr altLang="en-US" lang="zh-CN" sz="1100">
                    <a:solidFill>
                      <a:schemeClr val="bg1">
                        <a:lumMod val="50000"/>
                      </a:schemeClr>
                    </a:solidFill>
                    <a:effectLst/>
                  </a:rPr>
                  <a:t>（建议使用主题字体）</a:t>
                </a:r>
              </a:p>
            </p:txBody>
          </p:sp>
        </p:grpSp>
        <p:grpSp>
          <p:nvGrpSpPr>
            <p:cNvPr id="22" name="组合 21"/>
            <p:cNvGrpSpPr/>
            <p:nvPr/>
          </p:nvGrpSpPr>
          <p:grpSpPr>
            <a:xfrm>
              <a:off x="9020637" y="3984224"/>
              <a:ext cx="2265311" cy="948550"/>
              <a:chOff x="9627158" y="807665"/>
              <a:chExt cx="2265311" cy="948550"/>
            </a:xfrm>
          </p:grpSpPr>
          <p:sp>
            <p:nvSpPr>
              <p:cNvPr id="26" name="矩形 25"/>
              <p:cNvSpPr/>
              <p:nvPr/>
            </p:nvSpPr>
            <p:spPr>
              <a:xfrm>
                <a:off x="9627158" y="807665"/>
                <a:ext cx="431537" cy="296363"/>
              </a:xfrm>
              <a:prstGeom prst="rect">
                <a:avLst/>
              </a:prstGeom>
            </p:spPr>
            <p:txBody>
              <a:bodyPr anchor="b" anchorCtr="0" bIns="0" lIns="0" rIns="0" tIns="0" wrap="square">
                <a:normAutofit/>
              </a:bodyPr>
              <a:lstStyle/>
              <a:p>
                <a:r>
                  <a:rPr lang="en-US">
                    <a:solidFill>
                      <a:srgbClr val="ADA095"/>
                    </a:solidFill>
                    <a:latin charset="0" pitchFamily="34" typeface="Impact"/>
                  </a:rPr>
                  <a:t>35%</a:t>
                </a:r>
              </a:p>
            </p:txBody>
          </p:sp>
          <p:sp>
            <p:nvSpPr>
              <p:cNvPr id="27" name="矩形 26"/>
              <p:cNvSpPr/>
              <p:nvPr/>
            </p:nvSpPr>
            <p:spPr>
              <a:xfrm>
                <a:off x="9627158" y="1323201"/>
                <a:ext cx="2265311" cy="433014"/>
              </a:xfrm>
              <a:prstGeom prst="rect">
                <a:avLst/>
              </a:prstGeom>
            </p:spPr>
            <p:txBody>
              <a:bodyPr bIns="0" lIns="0" rIns="0" tIns="0" wrap="square">
                <a:normAutofit/>
              </a:bodyPr>
              <a:lstStyle/>
              <a:p>
                <a:pPr>
                  <a:lnSpc>
                    <a:spcPct val="120000"/>
                  </a:lnSpc>
                </a:pPr>
                <a:r>
                  <a:rPr altLang="en-US" lang="zh-CN" sz="1100">
                    <a:solidFill>
                      <a:schemeClr val="bg1">
                        <a:lumMod val="50000"/>
                      </a:schemeClr>
                    </a:solidFill>
                    <a:effectLst/>
                  </a:rPr>
                  <a:t>此部分内容作为文字排版占位显示</a:t>
                </a:r>
                <a:br>
                  <a:rPr altLang="en-US" lang="zh-CN" sz="1100">
                    <a:solidFill>
                      <a:schemeClr val="bg1">
                        <a:lumMod val="50000"/>
                      </a:schemeClr>
                    </a:solidFill>
                    <a:effectLst/>
                  </a:rPr>
                </a:br>
                <a:r>
                  <a:rPr altLang="en-US" lang="zh-CN" sz="1100">
                    <a:solidFill>
                      <a:schemeClr val="bg1">
                        <a:lumMod val="50000"/>
                      </a:schemeClr>
                    </a:solidFill>
                    <a:effectLst/>
                  </a:rPr>
                  <a:t>（建议使用主题字体）</a:t>
                </a:r>
              </a:p>
            </p:txBody>
          </p:sp>
        </p:grpSp>
        <p:grpSp>
          <p:nvGrpSpPr>
            <p:cNvPr id="23" name="组合 22"/>
            <p:cNvGrpSpPr/>
            <p:nvPr/>
          </p:nvGrpSpPr>
          <p:grpSpPr>
            <a:xfrm>
              <a:off x="9020637" y="5091790"/>
              <a:ext cx="2265311" cy="922389"/>
              <a:chOff x="9627158" y="833826"/>
              <a:chExt cx="2265311" cy="922389"/>
            </a:xfrm>
          </p:grpSpPr>
          <p:sp>
            <p:nvSpPr>
              <p:cNvPr id="24" name="矩形 23"/>
              <p:cNvSpPr/>
              <p:nvPr/>
            </p:nvSpPr>
            <p:spPr>
              <a:xfrm>
                <a:off x="9627158" y="833826"/>
                <a:ext cx="431537" cy="270202"/>
              </a:xfrm>
              <a:prstGeom prst="rect">
                <a:avLst/>
              </a:prstGeom>
            </p:spPr>
            <p:txBody>
              <a:bodyPr anchor="b" anchorCtr="0" bIns="0" lIns="0" rIns="0" tIns="0" wrap="square">
                <a:normAutofit fontScale="77500" lnSpcReduction="20000"/>
              </a:bodyPr>
              <a:lstStyle/>
              <a:p>
                <a:r>
                  <a:rPr altLang="zh-CN" lang="en-US">
                    <a:solidFill>
                      <a:srgbClr val="9EC2B3"/>
                    </a:solidFill>
                    <a:effectLst/>
                    <a:latin charset="0" pitchFamily="34" typeface="Impact"/>
                  </a:rPr>
                  <a:t>55%</a:t>
                </a:r>
              </a:p>
            </p:txBody>
          </p:sp>
          <p:sp>
            <p:nvSpPr>
              <p:cNvPr id="25" name="矩形 24"/>
              <p:cNvSpPr/>
              <p:nvPr/>
            </p:nvSpPr>
            <p:spPr>
              <a:xfrm>
                <a:off x="9627158" y="1323201"/>
                <a:ext cx="2265311" cy="433014"/>
              </a:xfrm>
              <a:prstGeom prst="rect">
                <a:avLst/>
              </a:prstGeom>
            </p:spPr>
            <p:txBody>
              <a:bodyPr bIns="0" lIns="0" rIns="0" tIns="0" wrap="square">
                <a:normAutofit/>
              </a:bodyPr>
              <a:lstStyle/>
              <a:p>
                <a:pPr>
                  <a:lnSpc>
                    <a:spcPct val="120000"/>
                  </a:lnSpc>
                </a:pPr>
                <a:r>
                  <a:rPr altLang="en-US" lang="zh-CN" sz="1100">
                    <a:solidFill>
                      <a:schemeClr val="bg1">
                        <a:lumMod val="50000"/>
                      </a:schemeClr>
                    </a:solidFill>
                    <a:effectLst/>
                  </a:rPr>
                  <a:t>此部分内容作为文字排版占位显示</a:t>
                </a:r>
                <a:br>
                  <a:rPr altLang="en-US" lang="zh-CN" sz="1100">
                    <a:solidFill>
                      <a:schemeClr val="bg1">
                        <a:lumMod val="50000"/>
                      </a:schemeClr>
                    </a:solidFill>
                    <a:effectLst/>
                  </a:rPr>
                </a:br>
                <a:r>
                  <a:rPr altLang="en-US" lang="zh-CN" sz="1100">
                    <a:solidFill>
                      <a:schemeClr val="bg1">
                        <a:lumMod val="50000"/>
                      </a:schemeClr>
                    </a:solidFill>
                    <a:effectLst/>
                  </a:rPr>
                  <a:t>（建议使用主题字体）</a:t>
                </a:r>
              </a:p>
            </p:txBody>
          </p:sp>
        </p:grpSp>
      </p:grpSp>
    </p:spTree>
    <p:extLst>
      <p:ext uri="{BB962C8B-B14F-4D97-AF65-F5344CB8AC3E}">
        <p14:creationId val="60398940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6"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wipe(down)" transition="in">
                                      <p:cBhvr>
                                        <p:cTn dur="580" id="7">
                                          <p:stCondLst>
                                            <p:cond delay="0"/>
                                          </p:stCondLst>
                                        </p:cTn>
                                        <p:tgtEl>
                                          <p:spTgt spid="15"/>
                                        </p:tgtEl>
                                      </p:cBhvr>
                                    </p:animEffect>
                                    <p:anim calcmode="lin" valueType="num">
                                      <p:cBhvr>
                                        <p:cTn dur="1822" id="8"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15"/>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15"/>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15"/>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15"/>
                                        </p:tgtEl>
                                        <p:attrNameLst>
                                          <p:attrName>ppt_y</p:attrName>
                                        </p:attrNameLst>
                                      </p:cBhvr>
                                      <p:tavLst>
                                        <p:tav fmla="#ppt_y-sin(pi*$)/81" tm="0">
                                          <p:val>
                                            <p:fltVal val="0"/>
                                          </p:val>
                                        </p:tav>
                                        <p:tav tm="100000">
                                          <p:val>
                                            <p:fltVal val="1"/>
                                          </p:val>
                                        </p:tav>
                                      </p:tavLst>
                                    </p:anim>
                                    <p:animScale>
                                      <p:cBhvr>
                                        <p:cTn dur="26" id="13">
                                          <p:stCondLst>
                                            <p:cond delay="650"/>
                                          </p:stCondLst>
                                        </p:cTn>
                                        <p:tgtEl>
                                          <p:spTgt spid="15"/>
                                        </p:tgtEl>
                                      </p:cBhvr>
                                      <p:to x="100000" y="60000"/>
                                    </p:animScale>
                                    <p:animScale>
                                      <p:cBhvr>
                                        <p:cTn decel="50000" dur="166" id="14">
                                          <p:stCondLst>
                                            <p:cond delay="676"/>
                                          </p:stCondLst>
                                        </p:cTn>
                                        <p:tgtEl>
                                          <p:spTgt spid="15"/>
                                        </p:tgtEl>
                                      </p:cBhvr>
                                      <p:to x="100000" y="100000"/>
                                    </p:animScale>
                                    <p:animScale>
                                      <p:cBhvr>
                                        <p:cTn dur="26" id="15">
                                          <p:stCondLst>
                                            <p:cond delay="1312"/>
                                          </p:stCondLst>
                                        </p:cTn>
                                        <p:tgtEl>
                                          <p:spTgt spid="15"/>
                                        </p:tgtEl>
                                      </p:cBhvr>
                                      <p:to x="100000" y="80000"/>
                                    </p:animScale>
                                    <p:animScale>
                                      <p:cBhvr>
                                        <p:cTn decel="50000" dur="166" id="16">
                                          <p:stCondLst>
                                            <p:cond delay="1338"/>
                                          </p:stCondLst>
                                        </p:cTn>
                                        <p:tgtEl>
                                          <p:spTgt spid="15"/>
                                        </p:tgtEl>
                                      </p:cBhvr>
                                      <p:to x="100000" y="100000"/>
                                    </p:animScale>
                                    <p:animScale>
                                      <p:cBhvr>
                                        <p:cTn dur="26" id="17">
                                          <p:stCondLst>
                                            <p:cond delay="1642"/>
                                          </p:stCondLst>
                                        </p:cTn>
                                        <p:tgtEl>
                                          <p:spTgt spid="15"/>
                                        </p:tgtEl>
                                      </p:cBhvr>
                                      <p:to x="100000" y="90000"/>
                                    </p:animScale>
                                    <p:animScale>
                                      <p:cBhvr>
                                        <p:cTn decel="50000" dur="166" id="18">
                                          <p:stCondLst>
                                            <p:cond delay="1668"/>
                                          </p:stCondLst>
                                        </p:cTn>
                                        <p:tgtEl>
                                          <p:spTgt spid="15"/>
                                        </p:tgtEl>
                                      </p:cBhvr>
                                      <p:to x="100000" y="100000"/>
                                    </p:animScale>
                                    <p:animScale>
                                      <p:cBhvr>
                                        <p:cTn dur="26" id="19">
                                          <p:stCondLst>
                                            <p:cond delay="1808"/>
                                          </p:stCondLst>
                                        </p:cTn>
                                        <p:tgtEl>
                                          <p:spTgt spid="15"/>
                                        </p:tgtEl>
                                      </p:cBhvr>
                                      <p:to x="100000" y="95000"/>
                                    </p:animScale>
                                    <p:animScale>
                                      <p:cBhvr>
                                        <p:cTn decel="50000" dur="166" id="20">
                                          <p:stCondLst>
                                            <p:cond delay="1834"/>
                                          </p:stCondLst>
                                        </p:cTn>
                                        <p:tgtEl>
                                          <p:spTgt spid="15"/>
                                        </p:tgtEl>
                                      </p:cBhvr>
                                      <p:to x="100000" y="100000"/>
                                    </p:animScale>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42" presetSubtype="0">
                                  <p:stCondLst>
                                    <p:cond delay="0"/>
                                  </p:stCondLst>
                                  <p:childTnLst>
                                    <p:set>
                                      <p:cBhvr>
                                        <p:cTn dur="1" fill="hold" id="24">
                                          <p:stCondLst>
                                            <p:cond delay="0"/>
                                          </p:stCondLst>
                                        </p:cTn>
                                        <p:tgtEl>
                                          <p:spTgt spid="3"/>
                                        </p:tgtEl>
                                        <p:attrNameLst>
                                          <p:attrName>style.visibility</p:attrName>
                                        </p:attrNameLst>
                                      </p:cBhvr>
                                      <p:to>
                                        <p:strVal val="visible"/>
                                      </p:to>
                                    </p:set>
                                    <p:animEffect filter="fade" transition="in">
                                      <p:cBhvr>
                                        <p:cTn dur="1000" id="25"/>
                                        <p:tgtEl>
                                          <p:spTgt spid="3"/>
                                        </p:tgtEl>
                                      </p:cBhvr>
                                    </p:animEffect>
                                    <p:anim calcmode="lin" valueType="num">
                                      <p:cBhvr>
                                        <p:cTn dur="1000" fill="hold" id="26"/>
                                        <p:tgtEl>
                                          <p:spTgt spid="3"/>
                                        </p:tgtEl>
                                        <p:attrNameLst>
                                          <p:attrName>ppt_x</p:attrName>
                                        </p:attrNameLst>
                                      </p:cBhvr>
                                      <p:tavLst>
                                        <p:tav tm="0">
                                          <p:val>
                                            <p:strVal val="#ppt_x"/>
                                          </p:val>
                                        </p:tav>
                                        <p:tav tm="100000">
                                          <p:val>
                                            <p:strVal val="#ppt_x"/>
                                          </p:val>
                                        </p:tav>
                                      </p:tavLst>
                                    </p:anim>
                                    <p:anim calcmode="lin" valueType="num">
                                      <p:cBhvr>
                                        <p:cTn dur="1000" fill="hold" id="27"/>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Straight Connector 1"/>
          <p:cNvCxnSpPr/>
          <p:nvPr/>
        </p:nvCxnSpPr>
        <p:spPr>
          <a:xfrm>
            <a:off x="2053191" y="3332306"/>
            <a:ext cx="737607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7"/>
          <p:cNvCxnSpPr>
            <a:endCxn id="39" idx="2"/>
          </p:cNvCxnSpPr>
          <p:nvPr/>
        </p:nvCxnSpPr>
        <p:spPr>
          <a:xfrm flipH="1" flipV="1">
            <a:off x="2625341" y="2707448"/>
            <a:ext cx="0" cy="51073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8"/>
          <p:cNvCxnSpPr>
            <a:endCxn id="49" idx="0"/>
          </p:cNvCxnSpPr>
          <p:nvPr/>
        </p:nvCxnSpPr>
        <p:spPr>
          <a:xfrm flipH="1">
            <a:off x="4240681" y="3488573"/>
            <a:ext cx="0" cy="49454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9"/>
          <p:cNvCxnSpPr>
            <a:endCxn id="29" idx="2"/>
          </p:cNvCxnSpPr>
          <p:nvPr/>
        </p:nvCxnSpPr>
        <p:spPr>
          <a:xfrm flipH="1" flipV="1">
            <a:off x="5810611" y="2705226"/>
            <a:ext cx="0" cy="512956"/>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10"/>
          <p:cNvCxnSpPr>
            <a:endCxn id="46" idx="0"/>
          </p:cNvCxnSpPr>
          <p:nvPr/>
        </p:nvCxnSpPr>
        <p:spPr>
          <a:xfrm flipH="1">
            <a:off x="7276743" y="3467501"/>
            <a:ext cx="0" cy="515612"/>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11"/>
          <p:cNvCxnSpPr>
            <a:endCxn id="52" idx="2"/>
          </p:cNvCxnSpPr>
          <p:nvPr/>
        </p:nvCxnSpPr>
        <p:spPr>
          <a:xfrm flipH="1" flipV="1">
            <a:off x="8815384" y="2705226"/>
            <a:ext cx="1" cy="49188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2"/>
          <p:cNvGrpSpPr/>
          <p:nvPr/>
        </p:nvGrpSpPr>
        <p:grpSpPr>
          <a:xfrm>
            <a:off x="1809612" y="3692674"/>
            <a:ext cx="1637929" cy="859198"/>
            <a:chOff x="5408083" y="2933595"/>
            <a:chExt cx="2183905" cy="1145596"/>
          </a:xfrm>
        </p:grpSpPr>
        <p:sp>
          <p:nvSpPr>
            <p:cNvPr id="9" name="TextBox 73"/>
            <p:cNvSpPr txBox="1"/>
            <p:nvPr/>
          </p:nvSpPr>
          <p:spPr>
            <a:xfrm>
              <a:off x="5968251" y="2933595"/>
              <a:ext cx="1077806" cy="365760"/>
            </a:xfrm>
            <a:prstGeom prst="rect">
              <a:avLst/>
            </a:prstGeom>
            <a:noFill/>
          </p:spPr>
          <p:txBody>
            <a:bodyPr rtlCol="0" wrap="none">
              <a:spAutoFit/>
            </a:bodyPr>
            <a:lstStyle/>
            <a:p>
              <a:pPr algn="ctr"/>
              <a:r>
                <a:rPr b="1" lang="en-US" sz="1200">
                  <a:solidFill>
                    <a:schemeClr val="tx1">
                      <a:lumMod val="65000"/>
                      <a:lumOff val="35000"/>
                    </a:schemeClr>
                  </a:solidFill>
                  <a:latin charset="0" panose="020b0503030202020304" pitchFamily="34" typeface="Clear Sans"/>
                  <a:ea charset="0" panose="00000700000000000000" pitchFamily="50" typeface="Fira Sans SemiBold Italic"/>
                  <a:cs charset="0" panose="020b0503030202020304" pitchFamily="34" typeface="Clear Sans"/>
                </a:rPr>
                <a:t>Analysis</a:t>
              </a:r>
            </a:p>
          </p:txBody>
        </p:sp>
        <p:sp>
          <p:nvSpPr>
            <p:cNvPr id="10" name="Rectangle 74"/>
            <p:cNvSpPr/>
            <p:nvPr/>
          </p:nvSpPr>
          <p:spPr>
            <a:xfrm>
              <a:off x="5408083" y="3217418"/>
              <a:ext cx="2183905" cy="853439"/>
            </a:xfrm>
            <a:prstGeom prst="rect">
              <a:avLst/>
            </a:prstGeom>
          </p:spPr>
          <p:txBody>
            <a:bodyPr wrap="square">
              <a:spAutoFit/>
            </a:bodyPr>
            <a:lstStyle/>
            <a:p>
              <a:pPr algn="ctr">
                <a:defRPr/>
              </a:pPr>
              <a:r>
                <a:rPr altLang="en-US" lang="zh-CN" sz="900">
                  <a:solidFill>
                    <a:schemeClr val="tx1">
                      <a:lumMod val="65000"/>
                      <a:lumOff val="35000"/>
                    </a:schemeClr>
                  </a:solidFill>
                  <a:latin charset="0" panose="020f0302020204030203" pitchFamily="34" typeface="Lato Light"/>
                  <a:ea charset="0" panose="020b0606030504020204" pitchFamily="34" typeface="Open Sans"/>
                  <a:cs charset="0" panose="020b0606030504020204" pitchFamily="34" typeface="Open Sans"/>
                </a:rPr>
                <a:t>请在此处添加详细描述文本，尽量与标题文本语言风格相符合，语言描述尽量简洁生动。</a:t>
              </a:r>
            </a:p>
          </p:txBody>
        </p:sp>
      </p:grpSp>
      <p:grpSp>
        <p:nvGrpSpPr>
          <p:cNvPr id="11" name="Group 75"/>
          <p:cNvGrpSpPr/>
          <p:nvPr/>
        </p:nvGrpSpPr>
        <p:grpSpPr>
          <a:xfrm>
            <a:off x="4995706" y="3692674"/>
            <a:ext cx="1637929" cy="859198"/>
            <a:chOff x="5408083" y="2933595"/>
            <a:chExt cx="2183905" cy="1145596"/>
          </a:xfrm>
        </p:grpSpPr>
        <p:sp>
          <p:nvSpPr>
            <p:cNvPr id="12" name="TextBox 76"/>
            <p:cNvSpPr txBox="1"/>
            <p:nvPr/>
          </p:nvSpPr>
          <p:spPr>
            <a:xfrm>
              <a:off x="5979894" y="2933595"/>
              <a:ext cx="1054523" cy="365760"/>
            </a:xfrm>
            <a:prstGeom prst="rect">
              <a:avLst/>
            </a:prstGeom>
            <a:noFill/>
          </p:spPr>
          <p:txBody>
            <a:bodyPr rtlCol="0" wrap="none">
              <a:spAutoFit/>
            </a:bodyPr>
            <a:lstStyle/>
            <a:p>
              <a:pPr algn="ctr"/>
              <a:r>
                <a:rPr b="1" lang="en-US" sz="1200">
                  <a:solidFill>
                    <a:schemeClr val="tx1">
                      <a:lumMod val="65000"/>
                      <a:lumOff val="35000"/>
                    </a:schemeClr>
                  </a:solidFill>
                  <a:latin charset="0" panose="020b0503030202020304" pitchFamily="34" typeface="Clear Sans"/>
                  <a:ea charset="0" panose="00000700000000000000" pitchFamily="50" typeface="Fira Sans SemiBold Italic"/>
                  <a:cs charset="0" panose="020b0503030202020304" pitchFamily="34" typeface="Clear Sans"/>
                </a:rPr>
                <a:t>Strategy</a:t>
              </a:r>
            </a:p>
          </p:txBody>
        </p:sp>
        <p:sp>
          <p:nvSpPr>
            <p:cNvPr id="13" name="Rectangle 77"/>
            <p:cNvSpPr/>
            <p:nvPr/>
          </p:nvSpPr>
          <p:spPr>
            <a:xfrm>
              <a:off x="5408083" y="3217418"/>
              <a:ext cx="2183905" cy="853439"/>
            </a:xfrm>
            <a:prstGeom prst="rect">
              <a:avLst/>
            </a:prstGeom>
          </p:spPr>
          <p:txBody>
            <a:bodyPr wrap="square">
              <a:spAutoFit/>
            </a:bodyPr>
            <a:lstStyle/>
            <a:p>
              <a:pPr algn="ctr">
                <a:defRPr/>
              </a:pPr>
              <a:r>
                <a:rPr altLang="en-US" lang="zh-CN" sz="900">
                  <a:solidFill>
                    <a:schemeClr val="tx1">
                      <a:lumMod val="65000"/>
                      <a:lumOff val="35000"/>
                    </a:schemeClr>
                  </a:solidFill>
                  <a:latin charset="0" panose="020f0302020204030203" pitchFamily="34" typeface="Lato Light"/>
                  <a:ea charset="0" panose="020b0606030504020204" pitchFamily="34" typeface="Open Sans"/>
                  <a:cs charset="0" panose="020b0606030504020204" pitchFamily="34" typeface="Open Sans"/>
                </a:rPr>
                <a:t>请在此处添加详细描述文本，尽量与标题文本语言风格相符合，语言描述尽量简洁生动。</a:t>
              </a:r>
            </a:p>
          </p:txBody>
        </p:sp>
      </p:grpSp>
      <p:grpSp>
        <p:nvGrpSpPr>
          <p:cNvPr id="14" name="Group 78"/>
          <p:cNvGrpSpPr/>
          <p:nvPr/>
        </p:nvGrpSpPr>
        <p:grpSpPr>
          <a:xfrm>
            <a:off x="8012502" y="3692674"/>
            <a:ext cx="1637929" cy="859198"/>
            <a:chOff x="5408083" y="2933595"/>
            <a:chExt cx="2183905" cy="1145596"/>
          </a:xfrm>
        </p:grpSpPr>
        <p:sp>
          <p:nvSpPr>
            <p:cNvPr id="15" name="TextBox 79"/>
            <p:cNvSpPr txBox="1"/>
            <p:nvPr/>
          </p:nvSpPr>
          <p:spPr>
            <a:xfrm>
              <a:off x="6068794" y="2933595"/>
              <a:ext cx="876723" cy="365760"/>
            </a:xfrm>
            <a:prstGeom prst="rect">
              <a:avLst/>
            </a:prstGeom>
            <a:noFill/>
          </p:spPr>
          <p:txBody>
            <a:bodyPr rtlCol="0" wrap="none">
              <a:spAutoFit/>
            </a:bodyPr>
            <a:lstStyle/>
            <a:p>
              <a:pPr algn="ctr"/>
              <a:r>
                <a:rPr b="1" lang="en-US" sz="1200">
                  <a:solidFill>
                    <a:schemeClr val="tx1">
                      <a:lumMod val="65000"/>
                      <a:lumOff val="35000"/>
                    </a:schemeClr>
                  </a:solidFill>
                  <a:latin charset="0" panose="020b0503030202020304" pitchFamily="34" typeface="Clear Sans"/>
                  <a:ea charset="0" panose="00000700000000000000" pitchFamily="50" typeface="Fira Sans SemiBold Italic"/>
                  <a:cs charset="0" panose="020b0503030202020304" pitchFamily="34" typeface="Clear Sans"/>
                </a:rPr>
                <a:t>Adjust</a:t>
              </a:r>
            </a:p>
          </p:txBody>
        </p:sp>
        <p:sp>
          <p:nvSpPr>
            <p:cNvPr id="16" name="Rectangle 80"/>
            <p:cNvSpPr/>
            <p:nvPr/>
          </p:nvSpPr>
          <p:spPr>
            <a:xfrm>
              <a:off x="5408083" y="3217418"/>
              <a:ext cx="2183905" cy="853439"/>
            </a:xfrm>
            <a:prstGeom prst="rect">
              <a:avLst/>
            </a:prstGeom>
          </p:spPr>
          <p:txBody>
            <a:bodyPr wrap="square">
              <a:spAutoFit/>
            </a:bodyPr>
            <a:lstStyle/>
            <a:p>
              <a:pPr algn="ctr">
                <a:defRPr/>
              </a:pPr>
              <a:r>
                <a:rPr altLang="en-US" lang="zh-CN" sz="900">
                  <a:solidFill>
                    <a:schemeClr val="tx1">
                      <a:lumMod val="65000"/>
                      <a:lumOff val="35000"/>
                    </a:schemeClr>
                  </a:solidFill>
                  <a:latin charset="0" panose="020f0302020204030203" pitchFamily="34" typeface="Lato Light"/>
                  <a:ea charset="0" panose="020b0606030504020204" pitchFamily="34" typeface="Open Sans"/>
                  <a:cs charset="0" panose="020b0606030504020204" pitchFamily="34" typeface="Open Sans"/>
                </a:rPr>
                <a:t>请在此处添加详细描述文本，尽量与标题文本语言风格相符合，语言描述尽量简洁生动。</a:t>
              </a:r>
            </a:p>
          </p:txBody>
        </p:sp>
      </p:grpSp>
      <p:grpSp>
        <p:nvGrpSpPr>
          <p:cNvPr id="17" name="Group 81"/>
          <p:cNvGrpSpPr/>
          <p:nvPr/>
        </p:nvGrpSpPr>
        <p:grpSpPr>
          <a:xfrm>
            <a:off x="3427287" y="2178960"/>
            <a:ext cx="1637929" cy="859198"/>
            <a:chOff x="5408083" y="2933595"/>
            <a:chExt cx="2183905" cy="1145596"/>
          </a:xfrm>
        </p:grpSpPr>
        <p:sp>
          <p:nvSpPr>
            <p:cNvPr id="18" name="TextBox 82"/>
            <p:cNvSpPr txBox="1"/>
            <p:nvPr/>
          </p:nvSpPr>
          <p:spPr>
            <a:xfrm>
              <a:off x="6102657" y="2933595"/>
              <a:ext cx="808990" cy="365760"/>
            </a:xfrm>
            <a:prstGeom prst="rect">
              <a:avLst/>
            </a:prstGeom>
            <a:noFill/>
          </p:spPr>
          <p:txBody>
            <a:bodyPr rtlCol="0" wrap="none">
              <a:spAutoFit/>
            </a:bodyPr>
            <a:lstStyle/>
            <a:p>
              <a:pPr algn="ctr"/>
              <a:r>
                <a:rPr b="1" lang="en-US" sz="1200">
                  <a:solidFill>
                    <a:schemeClr val="tx1">
                      <a:lumMod val="65000"/>
                      <a:lumOff val="35000"/>
                    </a:schemeClr>
                  </a:solidFill>
                  <a:latin charset="0" panose="020b0503030202020304" pitchFamily="34" typeface="Clear Sans"/>
                  <a:ea charset="0" panose="00000700000000000000" pitchFamily="50" typeface="Fira Sans SemiBold Italic"/>
                  <a:cs charset="0" panose="020b0503030202020304" pitchFamily="34" typeface="Clear Sans"/>
                </a:rPr>
                <a:t>Goals</a:t>
              </a:r>
            </a:p>
          </p:txBody>
        </p:sp>
        <p:sp>
          <p:nvSpPr>
            <p:cNvPr id="19" name="Rectangle 83"/>
            <p:cNvSpPr/>
            <p:nvPr/>
          </p:nvSpPr>
          <p:spPr>
            <a:xfrm>
              <a:off x="5408083" y="3217417"/>
              <a:ext cx="2183905" cy="853439"/>
            </a:xfrm>
            <a:prstGeom prst="rect">
              <a:avLst/>
            </a:prstGeom>
          </p:spPr>
          <p:txBody>
            <a:bodyPr wrap="square">
              <a:spAutoFit/>
            </a:bodyPr>
            <a:lstStyle/>
            <a:p>
              <a:pPr algn="ctr">
                <a:defRPr/>
              </a:pPr>
              <a:r>
                <a:rPr altLang="en-US" lang="zh-CN" sz="900">
                  <a:solidFill>
                    <a:schemeClr val="tx1">
                      <a:lumMod val="65000"/>
                      <a:lumOff val="35000"/>
                    </a:schemeClr>
                  </a:solidFill>
                  <a:latin charset="0" panose="020f0302020204030203" pitchFamily="34" typeface="Lato Light"/>
                  <a:ea charset="0" panose="020b0606030504020204" pitchFamily="34" typeface="Open Sans"/>
                  <a:cs charset="0" panose="020b0606030504020204" pitchFamily="34" typeface="Open Sans"/>
                </a:rPr>
                <a:t>请在此处添加详细描述文本，尽量与标题文本语言风格相符合，语言描述尽量简洁生动。</a:t>
              </a:r>
            </a:p>
          </p:txBody>
        </p:sp>
      </p:grpSp>
      <p:grpSp>
        <p:nvGrpSpPr>
          <p:cNvPr id="20" name="Group 84"/>
          <p:cNvGrpSpPr/>
          <p:nvPr/>
        </p:nvGrpSpPr>
        <p:grpSpPr>
          <a:xfrm>
            <a:off x="6444060" y="2178960"/>
            <a:ext cx="1637929" cy="859198"/>
            <a:chOff x="5408083" y="2933595"/>
            <a:chExt cx="2183905" cy="1145596"/>
          </a:xfrm>
        </p:grpSpPr>
        <p:sp>
          <p:nvSpPr>
            <p:cNvPr id="21" name="TextBox 85"/>
            <p:cNvSpPr txBox="1"/>
            <p:nvPr/>
          </p:nvSpPr>
          <p:spPr>
            <a:xfrm>
              <a:off x="6034927" y="2933595"/>
              <a:ext cx="944456" cy="365760"/>
            </a:xfrm>
            <a:prstGeom prst="rect">
              <a:avLst/>
            </a:prstGeom>
            <a:noFill/>
          </p:spPr>
          <p:txBody>
            <a:bodyPr rtlCol="0" wrap="none">
              <a:spAutoFit/>
            </a:bodyPr>
            <a:lstStyle/>
            <a:p>
              <a:pPr algn="ctr"/>
              <a:r>
                <a:rPr b="1" lang="en-US" sz="1200">
                  <a:solidFill>
                    <a:schemeClr val="tx1">
                      <a:lumMod val="65000"/>
                      <a:lumOff val="35000"/>
                    </a:schemeClr>
                  </a:solidFill>
                  <a:latin charset="0" panose="020b0503030202020304" pitchFamily="34" typeface="Clear Sans"/>
                  <a:ea charset="0" panose="00000700000000000000" pitchFamily="50" typeface="Fira Sans SemiBold Italic"/>
                  <a:cs charset="0" panose="020b0503030202020304" pitchFamily="34" typeface="Clear Sans"/>
                </a:rPr>
                <a:t>Budget</a:t>
              </a:r>
            </a:p>
          </p:txBody>
        </p:sp>
        <p:sp>
          <p:nvSpPr>
            <p:cNvPr id="22" name="Rectangle 86"/>
            <p:cNvSpPr/>
            <p:nvPr/>
          </p:nvSpPr>
          <p:spPr>
            <a:xfrm>
              <a:off x="5408083" y="3217417"/>
              <a:ext cx="2183905" cy="853439"/>
            </a:xfrm>
            <a:prstGeom prst="rect">
              <a:avLst/>
            </a:prstGeom>
          </p:spPr>
          <p:txBody>
            <a:bodyPr wrap="square">
              <a:spAutoFit/>
            </a:bodyPr>
            <a:lstStyle/>
            <a:p>
              <a:pPr algn="ctr">
                <a:defRPr/>
              </a:pPr>
              <a:r>
                <a:rPr altLang="en-US" lang="zh-CN" sz="900">
                  <a:solidFill>
                    <a:schemeClr val="tx1">
                      <a:lumMod val="65000"/>
                      <a:lumOff val="35000"/>
                    </a:schemeClr>
                  </a:solidFill>
                  <a:latin charset="0" panose="020f0302020204030203" pitchFamily="34" typeface="Lato Light"/>
                  <a:ea charset="0" panose="020b0606030504020204" pitchFamily="34" typeface="Open Sans"/>
                  <a:cs charset="0" panose="020b0606030504020204" pitchFamily="34" typeface="Open Sans"/>
                </a:rPr>
                <a:t>请在此处添加详细描述文本，尽量与标题文本语言风格相符合，语言描述尽量简洁生动。</a:t>
              </a:r>
            </a:p>
          </p:txBody>
        </p:sp>
      </p:grpSp>
      <p:sp>
        <p:nvSpPr>
          <p:cNvPr id="23" name="Oval 87"/>
          <p:cNvSpPr/>
          <p:nvPr/>
        </p:nvSpPr>
        <p:spPr>
          <a:xfrm>
            <a:off x="2508180" y="3195410"/>
            <a:ext cx="264868" cy="264868"/>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24" name="Oval 88"/>
          <p:cNvSpPr/>
          <p:nvPr/>
        </p:nvSpPr>
        <p:spPr>
          <a:xfrm>
            <a:off x="4119155" y="3195410"/>
            <a:ext cx="264868" cy="264868"/>
          </a:xfrm>
          <a:prstGeom prst="ellipse">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25" name="Oval 89"/>
          <p:cNvSpPr/>
          <p:nvPr/>
        </p:nvSpPr>
        <p:spPr>
          <a:xfrm>
            <a:off x="5687574" y="3195410"/>
            <a:ext cx="264868" cy="264868"/>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26" name="Oval 90"/>
          <p:cNvSpPr/>
          <p:nvPr/>
        </p:nvSpPr>
        <p:spPr>
          <a:xfrm>
            <a:off x="7144309" y="3195410"/>
            <a:ext cx="264868" cy="264868"/>
          </a:xfrm>
          <a:prstGeom prst="ellipse">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27" name="Oval 91"/>
          <p:cNvSpPr/>
          <p:nvPr/>
        </p:nvSpPr>
        <p:spPr>
          <a:xfrm>
            <a:off x="8678400" y="3195410"/>
            <a:ext cx="264868" cy="264868"/>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grpSp>
        <p:nvGrpSpPr>
          <p:cNvPr id="28" name="Group 4"/>
          <p:cNvGrpSpPr/>
          <p:nvPr/>
        </p:nvGrpSpPr>
        <p:grpSpPr>
          <a:xfrm>
            <a:off x="5394216" y="1872436"/>
            <a:ext cx="832790" cy="832790"/>
            <a:chOff x="5662068" y="1799896"/>
            <a:chExt cx="1110386" cy="1110386"/>
          </a:xfrm>
        </p:grpSpPr>
        <p:sp>
          <p:nvSpPr>
            <p:cNvPr id="29" name="Rounded Rectangle 24"/>
            <p:cNvSpPr/>
            <p:nvPr/>
          </p:nvSpPr>
          <p:spPr>
            <a:xfrm>
              <a:off x="5662068" y="1799896"/>
              <a:ext cx="1110386" cy="1110386"/>
            </a:xfrm>
            <a:prstGeom prst="roundRect">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grpSp>
          <p:nvGrpSpPr>
            <p:cNvPr id="30" name="Group 69"/>
            <p:cNvGrpSpPr/>
            <p:nvPr/>
          </p:nvGrpSpPr>
          <p:grpSpPr>
            <a:xfrm>
              <a:off x="6005181" y="2102968"/>
              <a:ext cx="416011" cy="515998"/>
              <a:chOff x="6429376" y="766763"/>
              <a:chExt cx="369888" cy="458788"/>
            </a:xfrm>
            <a:solidFill>
              <a:schemeClr val="bg1"/>
            </a:solidFill>
          </p:grpSpPr>
          <p:sp>
            <p:nvSpPr>
              <p:cNvPr id="31" name="Freeform 9"/>
              <p:cNvSpPr>
                <a:spLocks noEditPoints="1"/>
              </p:cNvSpPr>
              <p:nvPr/>
            </p:nvSpPr>
            <p:spPr bwMode="auto">
              <a:xfrm>
                <a:off x="6429376" y="766763"/>
                <a:ext cx="369888" cy="458788"/>
              </a:xfrm>
              <a:custGeom>
                <a:gdLst>
                  <a:gd fmla="*/ 0 w 233" name="T0"/>
                  <a:gd fmla="*/ 0 h 289" name="T1"/>
                  <a:gd fmla="*/ 0 w 233" name="T2"/>
                  <a:gd fmla="*/ 289 h 289" name="T3"/>
                  <a:gd fmla="*/ 233 w 233" name="T4"/>
                  <a:gd fmla="*/ 289 h 289" name="T5"/>
                  <a:gd fmla="*/ 233 w 233" name="T6"/>
                  <a:gd fmla="*/ 0 h 289" name="T7"/>
                  <a:gd fmla="*/ 0 w 233" name="T8"/>
                  <a:gd fmla="*/ 0 h 289" name="T9"/>
                  <a:gd fmla="*/ 210 w 233" name="T10"/>
                  <a:gd fmla="*/ 260 h 289" name="T11"/>
                  <a:gd fmla="*/ 19 w 233" name="T12"/>
                  <a:gd fmla="*/ 260 h 289" name="T13"/>
                  <a:gd fmla="*/ 19 w 233" name="T14"/>
                  <a:gd fmla="*/ 28 h 289" name="T15"/>
                  <a:gd fmla="*/ 210 w 233" name="T16"/>
                  <a:gd fmla="*/ 28 h 289" name="T17"/>
                  <a:gd fmla="*/ 210 w 233" name="T18"/>
                  <a:gd fmla="*/ 260 h 2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9" w="233">
                    <a:moveTo>
                      <a:pt x="0" y="0"/>
                    </a:moveTo>
                    <a:lnTo>
                      <a:pt x="0" y="289"/>
                    </a:lnTo>
                    <a:lnTo>
                      <a:pt x="233" y="289"/>
                    </a:lnTo>
                    <a:lnTo>
                      <a:pt x="233" y="0"/>
                    </a:lnTo>
                    <a:lnTo>
                      <a:pt x="0" y="0"/>
                    </a:lnTo>
                    <a:close/>
                    <a:moveTo>
                      <a:pt x="210" y="260"/>
                    </a:moveTo>
                    <a:lnTo>
                      <a:pt x="19" y="260"/>
                    </a:lnTo>
                    <a:lnTo>
                      <a:pt x="19" y="28"/>
                    </a:lnTo>
                    <a:lnTo>
                      <a:pt x="210" y="28"/>
                    </a:lnTo>
                    <a:lnTo>
                      <a:pt x="210" y="26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1800"/>
              </a:p>
            </p:txBody>
          </p:sp>
          <p:sp>
            <p:nvSpPr>
              <p:cNvPr id="32" name="Rectangle 10"/>
              <p:cNvSpPr>
                <a:spLocks noChangeArrowheads="1"/>
              </p:cNvSpPr>
              <p:nvPr/>
            </p:nvSpPr>
            <p:spPr bwMode="auto">
              <a:xfrm>
                <a:off x="6478588" y="830263"/>
                <a:ext cx="49213" cy="492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1800"/>
              </a:p>
            </p:txBody>
          </p:sp>
          <p:sp>
            <p:nvSpPr>
              <p:cNvPr id="33" name="Rectangle 11"/>
              <p:cNvSpPr>
                <a:spLocks noChangeArrowheads="1"/>
              </p:cNvSpPr>
              <p:nvPr/>
            </p:nvSpPr>
            <p:spPr bwMode="auto">
              <a:xfrm>
                <a:off x="6689726" y="830263"/>
                <a:ext cx="49213" cy="492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1800"/>
              </a:p>
            </p:txBody>
          </p:sp>
          <p:sp>
            <p:nvSpPr>
              <p:cNvPr id="34" name="Rectangle 12"/>
              <p:cNvSpPr>
                <a:spLocks noChangeArrowheads="1"/>
              </p:cNvSpPr>
              <p:nvPr/>
            </p:nvSpPr>
            <p:spPr bwMode="auto">
              <a:xfrm>
                <a:off x="6478588" y="1114426"/>
                <a:ext cx="49213" cy="508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1800"/>
              </a:p>
            </p:txBody>
          </p:sp>
          <p:sp>
            <p:nvSpPr>
              <p:cNvPr id="35" name="Rectangle 13"/>
              <p:cNvSpPr>
                <a:spLocks noChangeArrowheads="1"/>
              </p:cNvSpPr>
              <p:nvPr/>
            </p:nvSpPr>
            <p:spPr bwMode="auto">
              <a:xfrm>
                <a:off x="6689726" y="1114426"/>
                <a:ext cx="49213" cy="508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sz="1800"/>
              </a:p>
            </p:txBody>
          </p:sp>
          <p:sp>
            <p:nvSpPr>
              <p:cNvPr id="36" name="Freeform 14"/>
              <p:cNvSpPr>
                <a:spLocks noEditPoints="1"/>
              </p:cNvSpPr>
              <p:nvPr/>
            </p:nvSpPr>
            <p:spPr bwMode="auto">
              <a:xfrm>
                <a:off x="6497638" y="884238"/>
                <a:ext cx="222250" cy="223838"/>
              </a:xfrm>
              <a:custGeom>
                <a:gdLst>
                  <a:gd fmla="*/ 30 w 59" name="T0"/>
                  <a:gd fmla="*/ 0 h 59" name="T1"/>
                  <a:gd fmla="*/ 16 w 59" name="T2"/>
                  <a:gd fmla="*/ 4 h 59" name="T3"/>
                  <a:gd fmla="*/ 24 w 59" name="T4"/>
                  <a:gd fmla="*/ 23 h 59" name="T5"/>
                  <a:gd fmla="*/ 9 w 59" name="T6"/>
                  <a:gd fmla="*/ 8 h 59" name="T7"/>
                  <a:gd fmla="*/ 0 w 59" name="T8"/>
                  <a:gd fmla="*/ 30 h 59" name="T9"/>
                  <a:gd fmla="*/ 30 w 59" name="T10"/>
                  <a:gd fmla="*/ 59 h 59" name="T11"/>
                  <a:gd fmla="*/ 59 w 59" name="T12"/>
                  <a:gd fmla="*/ 30 h 59" name="T13"/>
                  <a:gd fmla="*/ 30 w 59" name="T14"/>
                  <a:gd fmla="*/ 0 h 59" name="T15"/>
                  <a:gd fmla="*/ 30 w 59" name="T16"/>
                  <a:gd fmla="*/ 36 h 59" name="T17"/>
                  <a:gd fmla="*/ 23 w 59" name="T18"/>
                  <a:gd fmla="*/ 30 h 59" name="T19"/>
                  <a:gd fmla="*/ 30 w 59" name="T20"/>
                  <a:gd fmla="*/ 23 h 59" name="T21"/>
                  <a:gd fmla="*/ 36 w 59" name="T22"/>
                  <a:gd fmla="*/ 30 h 59" name="T23"/>
                  <a:gd fmla="*/ 30 w 59" name="T24"/>
                  <a:gd fmla="*/ 36 h 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9" w="59">
                    <a:moveTo>
                      <a:pt x="30" y="0"/>
                    </a:moveTo>
                    <a:cubicBezTo>
                      <a:pt x="25" y="0"/>
                      <a:pt x="20" y="1"/>
                      <a:pt x="16" y="4"/>
                    </a:cubicBezTo>
                    <a:cubicBezTo>
                      <a:pt x="24" y="23"/>
                      <a:pt x="24" y="23"/>
                      <a:pt x="24" y="23"/>
                    </a:cubicBezTo>
                    <a:cubicBezTo>
                      <a:pt x="9" y="8"/>
                      <a:pt x="9" y="8"/>
                      <a:pt x="9" y="8"/>
                    </a:cubicBezTo>
                    <a:cubicBezTo>
                      <a:pt x="4" y="14"/>
                      <a:pt x="0" y="21"/>
                      <a:pt x="0" y="30"/>
                    </a:cubicBezTo>
                    <a:cubicBezTo>
                      <a:pt x="0" y="46"/>
                      <a:pt x="13" y="59"/>
                      <a:pt x="30" y="59"/>
                    </a:cubicBezTo>
                    <a:cubicBezTo>
                      <a:pt x="46" y="59"/>
                      <a:pt x="59" y="46"/>
                      <a:pt x="59" y="30"/>
                    </a:cubicBezTo>
                    <a:cubicBezTo>
                      <a:pt x="59" y="13"/>
                      <a:pt x="46" y="0"/>
                      <a:pt x="30" y="0"/>
                    </a:cubicBezTo>
                    <a:close/>
                    <a:moveTo>
                      <a:pt x="30" y="36"/>
                    </a:moveTo>
                    <a:cubicBezTo>
                      <a:pt x="26" y="36"/>
                      <a:pt x="23" y="33"/>
                      <a:pt x="23" y="30"/>
                    </a:cubicBezTo>
                    <a:cubicBezTo>
                      <a:pt x="23" y="26"/>
                      <a:pt x="26" y="23"/>
                      <a:pt x="30" y="23"/>
                    </a:cubicBezTo>
                    <a:cubicBezTo>
                      <a:pt x="33" y="23"/>
                      <a:pt x="36" y="26"/>
                      <a:pt x="36" y="30"/>
                    </a:cubicBezTo>
                    <a:cubicBezTo>
                      <a:pt x="36" y="33"/>
                      <a:pt x="33" y="36"/>
                      <a:pt x="30" y="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1800"/>
              </a:p>
            </p:txBody>
          </p:sp>
          <p:sp>
            <p:nvSpPr>
              <p:cNvPr id="37" name="Freeform 15"/>
              <p:cNvSpPr/>
              <p:nvPr/>
            </p:nvSpPr>
            <p:spPr bwMode="auto">
              <a:xfrm>
                <a:off x="6505576" y="841376"/>
                <a:ext cx="71438" cy="106363"/>
              </a:xfrm>
              <a:custGeom>
                <a:gdLst>
                  <a:gd fmla="*/ 0 w 45" name="T0"/>
                  <a:gd fmla="*/ 24 h 67" name="T1"/>
                  <a:gd fmla="*/ 45 w 45" name="T2"/>
                  <a:gd fmla="*/ 67 h 67" name="T3"/>
                  <a:gd fmla="*/ 14 w 45" name="T4"/>
                  <a:gd fmla="*/ 0 h 67" name="T5"/>
                  <a:gd fmla="*/ 0 w 45" name="T6"/>
                  <a:gd fmla="*/ 24 h 67" name="T7"/>
                </a:gdLst>
                <a:cxnLst>
                  <a:cxn ang="0">
                    <a:pos x="T0" y="T1"/>
                  </a:cxn>
                  <a:cxn ang="0">
                    <a:pos x="T2" y="T3"/>
                  </a:cxn>
                  <a:cxn ang="0">
                    <a:pos x="T4" y="T5"/>
                  </a:cxn>
                  <a:cxn ang="0">
                    <a:pos x="T6" y="T7"/>
                  </a:cxn>
                </a:cxnLst>
                <a:rect b="b" l="0" r="r" t="0"/>
                <a:pathLst>
                  <a:path h="67" w="45">
                    <a:moveTo>
                      <a:pt x="0" y="24"/>
                    </a:moveTo>
                    <a:lnTo>
                      <a:pt x="45" y="67"/>
                    </a:lnTo>
                    <a:lnTo>
                      <a:pt x="14" y="0"/>
                    </a:lnTo>
                    <a:lnTo>
                      <a:pt x="0" y="2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1800"/>
              </a:p>
            </p:txBody>
          </p:sp>
        </p:grpSp>
      </p:grpSp>
      <p:grpSp>
        <p:nvGrpSpPr>
          <p:cNvPr id="38" name="Group 2"/>
          <p:cNvGrpSpPr/>
          <p:nvPr/>
        </p:nvGrpSpPr>
        <p:grpSpPr>
          <a:xfrm>
            <a:off x="2208946" y="1874659"/>
            <a:ext cx="832790" cy="832790"/>
            <a:chOff x="1415041" y="1802860"/>
            <a:chExt cx="1110386" cy="1110386"/>
          </a:xfrm>
        </p:grpSpPr>
        <p:sp>
          <p:nvSpPr>
            <p:cNvPr id="39" name="Rounded Rectangle 18"/>
            <p:cNvSpPr/>
            <p:nvPr/>
          </p:nvSpPr>
          <p:spPr>
            <a:xfrm>
              <a:off x="1415041" y="1802860"/>
              <a:ext cx="1110386" cy="1110386"/>
            </a:xfrm>
            <a:prstGeom prst="roundRect">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grpSp>
          <p:nvGrpSpPr>
            <p:cNvPr id="40" name="Group 97"/>
            <p:cNvGrpSpPr/>
            <p:nvPr/>
          </p:nvGrpSpPr>
          <p:grpSpPr>
            <a:xfrm>
              <a:off x="1713363" y="2100099"/>
              <a:ext cx="492769" cy="492769"/>
              <a:chOff x="2522538" y="2108200"/>
              <a:chExt cx="376238" cy="376238"/>
            </a:xfrm>
            <a:solidFill>
              <a:schemeClr val="bg1"/>
            </a:solidFill>
          </p:grpSpPr>
          <p:sp>
            <p:nvSpPr>
              <p:cNvPr id="41" name="Freeform 54"/>
              <p:cNvSpPr/>
              <p:nvPr/>
            </p:nvSpPr>
            <p:spPr bwMode="auto">
              <a:xfrm>
                <a:off x="2522538" y="2319338"/>
                <a:ext cx="163513" cy="71438"/>
              </a:xfrm>
              <a:custGeom>
                <a:gdLst>
                  <a:gd fmla="*/ 3 w 28" name="T0"/>
                  <a:gd fmla="*/ 10 h 12" name="T1"/>
                  <a:gd fmla="*/ 10 w 28" name="T2"/>
                  <a:gd fmla="*/ 12 h 12" name="T3"/>
                  <a:gd fmla="*/ 28 w 28" name="T4"/>
                  <a:gd fmla="*/ 8 h 12" name="T5"/>
                  <a:gd fmla="*/ 5 w 28" name="T6"/>
                  <a:gd fmla="*/ 1 h 12" name="T7"/>
                  <a:gd fmla="*/ 2 w 28" name="T8"/>
                  <a:gd fmla="*/ 1 h 12" name="T9"/>
                  <a:gd fmla="*/ 0 w 28" name="T10"/>
                  <a:gd fmla="*/ 5 h 12" name="T11"/>
                  <a:gd fmla="*/ 0 w 28" name="T12"/>
                  <a:gd fmla="*/ 6 h 12" name="T13"/>
                  <a:gd fmla="*/ 3 w 28" name="T14"/>
                  <a:gd fmla="*/ 1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28">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anchor="t" anchorCtr="0" bIns="34290" compatLnSpc="1" lIns="68580" numCol="1" rIns="68580" tIns="34290" vert="horz" wrap="square"/>
              <a:lstStyle/>
              <a:p>
                <a:endParaRPr lang="id-ID" sz="1013"/>
              </a:p>
            </p:txBody>
          </p:sp>
          <p:sp>
            <p:nvSpPr>
              <p:cNvPr id="42" name="Freeform 55"/>
              <p:cNvSpPr/>
              <p:nvPr/>
            </p:nvSpPr>
            <p:spPr bwMode="auto">
              <a:xfrm>
                <a:off x="2774950" y="2425700"/>
                <a:ext cx="123825" cy="58738"/>
              </a:xfrm>
              <a:custGeom>
                <a:gdLst>
                  <a:gd fmla="*/ 18 w 21" name="T0"/>
                  <a:gd fmla="*/ 0 h 10" name="T1"/>
                  <a:gd fmla="*/ 18 w 21" name="T2"/>
                  <a:gd fmla="*/ 0 h 10" name="T3"/>
                  <a:gd fmla="*/ 0 w 21" name="T4"/>
                  <a:gd fmla="*/ 5 h 10" name="T5"/>
                  <a:gd fmla="*/ 16 w 21" name="T6"/>
                  <a:gd fmla="*/ 10 h 10" name="T7"/>
                  <a:gd fmla="*/ 19 w 21" name="T8"/>
                  <a:gd fmla="*/ 9 h 10" name="T9"/>
                  <a:gd fmla="*/ 21 w 21" name="T10"/>
                  <a:gd fmla="*/ 6 h 10" name="T11"/>
                  <a:gd fmla="*/ 21 w 21" name="T12"/>
                  <a:gd fmla="*/ 4 h 10" name="T13"/>
                  <a:gd fmla="*/ 18 w 21"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21">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anchor="t" anchorCtr="0" bIns="34290" compatLnSpc="1" lIns="68580" numCol="1" rIns="68580" tIns="34290" vert="horz" wrap="square"/>
              <a:lstStyle/>
              <a:p>
                <a:endParaRPr lang="id-ID" sz="1013"/>
              </a:p>
            </p:txBody>
          </p:sp>
          <p:sp>
            <p:nvSpPr>
              <p:cNvPr id="43" name="Freeform 56"/>
              <p:cNvSpPr/>
              <p:nvPr/>
            </p:nvSpPr>
            <p:spPr bwMode="auto">
              <a:xfrm>
                <a:off x="2522538" y="2343150"/>
                <a:ext cx="376238" cy="141288"/>
              </a:xfrm>
              <a:custGeom>
                <a:gdLst>
                  <a:gd fmla="*/ 62 w 64" name="T0"/>
                  <a:gd fmla="*/ 1 h 24" name="T1"/>
                  <a:gd fmla="*/ 60 w 64" name="T2"/>
                  <a:gd fmla="*/ 0 h 24" name="T3"/>
                  <a:gd fmla="*/ 59 w 64" name="T4"/>
                  <a:gd fmla="*/ 0 h 24" name="T5"/>
                  <a:gd fmla="*/ 3 w 64" name="T6"/>
                  <a:gd fmla="*/ 14 h 24" name="T7"/>
                  <a:gd fmla="*/ 0 w 64" name="T8"/>
                  <a:gd fmla="*/ 18 h 24" name="T9"/>
                  <a:gd fmla="*/ 0 w 64" name="T10"/>
                  <a:gd fmla="*/ 20 h 24" name="T11"/>
                  <a:gd fmla="*/ 2 w 64" name="T12"/>
                  <a:gd fmla="*/ 23 h 24" name="T13"/>
                  <a:gd fmla="*/ 4 w 64" name="T14"/>
                  <a:gd fmla="*/ 24 h 24" name="T15"/>
                  <a:gd fmla="*/ 5 w 64" name="T16"/>
                  <a:gd fmla="*/ 24 h 24" name="T17"/>
                  <a:gd fmla="*/ 61 w 64" name="T18"/>
                  <a:gd fmla="*/ 10 h 24" name="T19"/>
                  <a:gd fmla="*/ 64 w 64" name="T20"/>
                  <a:gd fmla="*/ 6 h 24" name="T21"/>
                  <a:gd fmla="*/ 64 w 64" name="T22"/>
                  <a:gd fmla="*/ 4 h 24" name="T23"/>
                  <a:gd fmla="*/ 62 w 64" name="T24"/>
                  <a:gd fmla="*/ 1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6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anchor="t" anchorCtr="0" bIns="34290" compatLnSpc="1" lIns="68580" numCol="1" rIns="68580" tIns="34290" vert="horz" wrap="square"/>
              <a:lstStyle/>
              <a:p>
                <a:endParaRPr lang="id-ID" sz="1013"/>
              </a:p>
            </p:txBody>
          </p:sp>
          <p:sp>
            <p:nvSpPr>
              <p:cNvPr id="44" name="Freeform 57"/>
              <p:cNvSpPr>
                <a:spLocks noEditPoints="1"/>
              </p:cNvSpPr>
              <p:nvPr/>
            </p:nvSpPr>
            <p:spPr bwMode="auto">
              <a:xfrm>
                <a:off x="2605088" y="2108200"/>
                <a:ext cx="217488" cy="258763"/>
              </a:xfrm>
              <a:custGeom>
                <a:gdLst>
                  <a:gd fmla="*/ 8 w 37" name="T0"/>
                  <a:gd fmla="*/ 32 h 44" name="T1"/>
                  <a:gd fmla="*/ 31 w 37" name="T2"/>
                  <a:gd fmla="*/ 35 h 44" name="T3"/>
                  <a:gd fmla="*/ 20 w 37" name="T4"/>
                  <a:gd fmla="*/ 0 h 44" name="T5"/>
                  <a:gd fmla="*/ 8 w 37" name="T6"/>
                  <a:gd fmla="*/ 32 h 44" name="T7"/>
                  <a:gd fmla="*/ 15 w 37" name="T8"/>
                  <a:gd fmla="*/ 28 h 44" name="T9"/>
                  <a:gd fmla="*/ 21 w 37" name="T10"/>
                  <a:gd fmla="*/ 16 h 44" name="T11"/>
                  <a:gd fmla="*/ 20 w 37" name="T12"/>
                  <a:gd fmla="*/ 36 h 44" name="T13"/>
                  <a:gd fmla="*/ 15 w 37" name="T14"/>
                  <a:gd fmla="*/ 28 h 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 w="37">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anchor="t" anchorCtr="0" bIns="34290" compatLnSpc="1" lIns="68580" numCol="1" rIns="68580" tIns="34290" vert="horz" wrap="square"/>
              <a:lstStyle/>
              <a:p>
                <a:endParaRPr lang="id-ID" sz="1013"/>
              </a:p>
            </p:txBody>
          </p:sp>
        </p:grpSp>
      </p:grpSp>
      <p:grpSp>
        <p:nvGrpSpPr>
          <p:cNvPr id="45" name="Group 6"/>
          <p:cNvGrpSpPr/>
          <p:nvPr/>
        </p:nvGrpSpPr>
        <p:grpSpPr>
          <a:xfrm>
            <a:off x="6860348" y="3983113"/>
            <a:ext cx="832790" cy="832790"/>
            <a:chOff x="7616911" y="4614132"/>
            <a:chExt cx="1110386" cy="1110386"/>
          </a:xfrm>
        </p:grpSpPr>
        <p:sp>
          <p:nvSpPr>
            <p:cNvPr id="46" name="Rounded Rectangle 30"/>
            <p:cNvSpPr/>
            <p:nvPr/>
          </p:nvSpPr>
          <p:spPr>
            <a:xfrm>
              <a:off x="7616911" y="4614132"/>
              <a:ext cx="1110386" cy="1110386"/>
            </a:xfrm>
            <a:prstGeom prst="roundRect">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47" name="Freeform 102"/>
            <p:cNvSpPr>
              <a:spLocks noChangeArrowheads="1" noChangeAspect="1"/>
            </p:cNvSpPr>
            <p:nvPr/>
          </p:nvSpPr>
          <p:spPr bwMode="auto">
            <a:xfrm>
              <a:off x="7970700" y="4921250"/>
              <a:ext cx="401199" cy="480175"/>
            </a:xfrm>
            <a:custGeom>
              <a:gdLst>
                <a:gd fmla="*/ 206367 w 449768" name="connsiteX0"/>
                <a:gd fmla="*/ 423375 h 538305" name="connsiteY0"/>
                <a:gd fmla="*/ 208536 w 449768" name="connsiteX1"/>
                <a:gd fmla="*/ 434347 h 538305" name="connsiteY1"/>
                <a:gd fmla="*/ 136133 w 449768" name="connsiteX2"/>
                <a:gd fmla="*/ 527584 h 538305" name="connsiteY2"/>
                <a:gd fmla="*/ 120760 w 449768" name="connsiteX3"/>
                <a:gd fmla="*/ 517169 h 538305" name="connsiteY3"/>
                <a:gd fmla="*/ 192667 w 449768" name="connsiteX4"/>
                <a:gd fmla="*/ 423933 h 538305" name="connsiteY4"/>
                <a:gd fmla="*/ 206367 w 449768" name="connsiteX5"/>
                <a:gd fmla="*/ 423375 h 538305" name="connsiteY5"/>
                <a:gd fmla="*/ 158371 w 449768" name="connsiteX6"/>
                <a:gd fmla="*/ 386315 h 538305" name="connsiteY6"/>
                <a:gd fmla="*/ 160292 w 449768" name="connsiteX7"/>
                <a:gd fmla="*/ 397002 h 538305" name="connsiteY7"/>
                <a:gd fmla="*/ 51725 w 449768" name="connsiteX8"/>
                <a:gd fmla="*/ 536376 h 538305" name="connsiteY8"/>
                <a:gd fmla="*/ 41315 w 449768" name="connsiteX9"/>
                <a:gd fmla="*/ 525997 h 538305" name="connsiteY9"/>
                <a:gd fmla="*/ 144924 w 449768" name="connsiteX10"/>
                <a:gd fmla="*/ 387118 h 538305" name="connsiteY10"/>
                <a:gd fmla="*/ 158371 w 449768" name="connsiteX11"/>
                <a:gd fmla="*/ 386315 h 538305" name="connsiteY11"/>
                <a:gd fmla="*/ 112005 w 449768" name="connsiteX12"/>
                <a:gd fmla="*/ 349971 h 538305" name="connsiteY12"/>
                <a:gd fmla="*/ 113740 w 449768" name="connsiteX13"/>
                <a:gd fmla="*/ 362927 h 538305" name="connsiteY13"/>
                <a:gd fmla="*/ 41338 w 449768" name="connsiteX14"/>
                <a:gd fmla="*/ 455221 h 538305" name="connsiteY14"/>
                <a:gd fmla="*/ 25965 w 449768" name="connsiteX15"/>
                <a:gd fmla="*/ 444857 h 538305" name="connsiteY15"/>
                <a:gd fmla="*/ 98367 w 449768" name="connsiteX16"/>
                <a:gd fmla="*/ 352562 h 538305" name="connsiteY16"/>
                <a:gd fmla="*/ 112005 w 449768" name="connsiteX17"/>
                <a:gd fmla="*/ 349971 h 538305" name="connsiteY17"/>
                <a:gd fmla="*/ 287508 w 449768" name="connsiteX18"/>
                <a:gd fmla="*/ 153269 h 538305" name="connsiteY18"/>
                <a:gd fmla="*/ 261020 w 449768" name="connsiteX19"/>
                <a:gd fmla="*/ 165441 h 538305" name="connsiteY19"/>
                <a:gd fmla="*/ 255548 w 449768" name="connsiteX20"/>
                <a:gd fmla="*/ 175874 h 538305" name="connsiteY20"/>
                <a:gd fmla="*/ 276441 w 449768" name="connsiteX21"/>
                <a:gd fmla="*/ 232511 h 538305" name="connsiteY21"/>
                <a:gd fmla="*/ 328174 w 449768" name="connsiteX22"/>
                <a:gd fmla="*/ 227543 h 538305" name="connsiteY22"/>
                <a:gd fmla="*/ 333645 w 449768" name="connsiteX23"/>
                <a:gd fmla="*/ 217110 h 538305" name="connsiteY23"/>
                <a:gd fmla="*/ 317727 w 449768" name="connsiteX24"/>
                <a:gd fmla="*/ 160472 h 538305" name="connsiteY24"/>
                <a:gd fmla="*/ 287508 w 449768" name="connsiteX25"/>
                <a:gd fmla="*/ 153269 h 538305" name="connsiteY25"/>
                <a:gd fmla="*/ 437111 w 449768" name="connsiteX26"/>
                <a:gd fmla="*/ 0 h 538305" name="connsiteY26"/>
                <a:gd fmla="*/ 442086 w 449768" name="connsiteX27"/>
                <a:gd fmla="*/ 0 h 538305" name="connsiteY27"/>
                <a:gd fmla="*/ 447557 w 449768" name="connsiteX28"/>
                <a:gd fmla="*/ 4968 h 538305" name="connsiteY28"/>
                <a:gd fmla="*/ 447557 w 449768" name="connsiteX29"/>
                <a:gd fmla="*/ 9937 h 538305" name="connsiteY29"/>
                <a:gd fmla="*/ 447557 w 449768" name="connsiteX30"/>
                <a:gd fmla="*/ 20370 h 538305" name="connsiteY30"/>
                <a:gd fmla="*/ 447557 w 449768" name="connsiteX31"/>
                <a:gd fmla="*/ 46204 h 538305" name="connsiteY31"/>
                <a:gd fmla="*/ 442086 w 449768" name="connsiteX32"/>
                <a:gd fmla="*/ 103338 h 538305" name="connsiteY32"/>
                <a:gd fmla="*/ 442086 w 449768" name="connsiteX33"/>
                <a:gd fmla="*/ 113771 h 538305" name="connsiteY33"/>
                <a:gd fmla="*/ 437111 w 449768" name="connsiteX34"/>
                <a:gd fmla="*/ 134141 h 538305" name="connsiteY34"/>
                <a:gd fmla="*/ 421194 w 449768" name="connsiteX35"/>
                <a:gd fmla="*/ 175874 h 538305" name="connsiteY35"/>
                <a:gd fmla="*/ 354040 w 449768" name="connsiteX36"/>
                <a:gd fmla="*/ 289645 h 538305" name="connsiteY36"/>
                <a:gd fmla="*/ 344091 w 449768" name="connsiteX37"/>
                <a:gd fmla="*/ 325913 h 538305" name="connsiteY37"/>
                <a:gd fmla="*/ 276441 w 449768" name="connsiteX38"/>
                <a:gd fmla="*/ 506754 h 538305" name="connsiteY38"/>
                <a:gd fmla="*/ 261020 w 449768" name="connsiteX39"/>
                <a:gd fmla="*/ 496321 h 538305" name="connsiteY39"/>
                <a:gd fmla="*/ 17278 w 449768" name="connsiteX40"/>
                <a:gd fmla="*/ 310511 h 538305" name="connsiteY40"/>
                <a:gd fmla="*/ 1858 w 449768" name="connsiteX41"/>
                <a:gd fmla="*/ 289645 h 538305" name="connsiteY41"/>
                <a:gd fmla="*/ 162528 w 449768" name="connsiteX42"/>
                <a:gd fmla="*/ 186307 h 538305" name="connsiteY42"/>
                <a:gd fmla="*/ 193369 w 449768" name="connsiteX43"/>
                <a:gd fmla="*/ 165441 h 538305" name="connsiteY43"/>
                <a:gd fmla="*/ 312753 w 449768" name="connsiteX44"/>
                <a:gd fmla="*/ 51669 h 538305" name="connsiteY44"/>
                <a:gd fmla="*/ 400799 w 449768" name="connsiteX45"/>
                <a:gd fmla="*/ 9937 h 538305" name="connsiteY45"/>
                <a:gd fmla="*/ 426665 w 449768" name="connsiteX46"/>
                <a:gd fmla="*/ 4968 h 538305" name="connsiteY46"/>
                <a:gd fmla="*/ 437111 w 449768" name="connsiteX47"/>
                <a:gd fmla="*/ 0 h 538305"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538305" w="449768">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anchor="ctr" wrap="square">
              <a:noAutofit/>
            </a:bodyPr>
            <a:lstStyle/>
            <a:p>
              <a:pPr>
                <a:defRPr/>
              </a:pPr>
              <a:endParaRPr lang="en-US" sz="1800">
                <a:ea charset="-122" pitchFamily="2" typeface="宋体"/>
              </a:endParaRPr>
            </a:p>
          </p:txBody>
        </p:sp>
      </p:grpSp>
      <p:grpSp>
        <p:nvGrpSpPr>
          <p:cNvPr id="48" name="Group 3"/>
          <p:cNvGrpSpPr/>
          <p:nvPr/>
        </p:nvGrpSpPr>
        <p:grpSpPr>
          <a:xfrm>
            <a:off x="3824286" y="3983113"/>
            <a:ext cx="832790" cy="832790"/>
            <a:chOff x="3568828" y="4614132"/>
            <a:chExt cx="1110386" cy="1110386"/>
          </a:xfrm>
        </p:grpSpPr>
        <p:sp>
          <p:nvSpPr>
            <p:cNvPr id="49" name="Rounded Rectangle 27"/>
            <p:cNvSpPr/>
            <p:nvPr/>
          </p:nvSpPr>
          <p:spPr>
            <a:xfrm>
              <a:off x="3568828" y="4614132"/>
              <a:ext cx="1110386" cy="1110386"/>
            </a:xfrm>
            <a:prstGeom prst="roundRect">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50" name="Freeform 328"/>
            <p:cNvSpPr>
              <a:spLocks noChangeArrowheads="1" noChangeAspect="1"/>
            </p:cNvSpPr>
            <p:nvPr/>
          </p:nvSpPr>
          <p:spPr bwMode="auto">
            <a:xfrm>
              <a:off x="3797484" y="4996545"/>
              <a:ext cx="652824" cy="364204"/>
            </a:xfrm>
            <a:custGeom>
              <a:gdLst>
                <a:gd fmla="*/ 585 w 1564" name="T0"/>
                <a:gd fmla="*/ 610 h 871" name="T1"/>
                <a:gd fmla="*/ 451 w 1564" name="T2"/>
                <a:gd fmla="*/ 744 h 871" name="T3"/>
                <a:gd fmla="*/ 585 w 1564" name="T4"/>
                <a:gd fmla="*/ 870 h 871" name="T5"/>
                <a:gd fmla="*/ 710 w 1564" name="T6"/>
                <a:gd fmla="*/ 744 h 871" name="T7"/>
                <a:gd fmla="*/ 585 w 1564" name="T8"/>
                <a:gd fmla="*/ 610 h 871" name="T9"/>
                <a:gd fmla="*/ 585 w 1564" name="T10"/>
                <a:gd fmla="*/ 811 h 871" name="T11"/>
                <a:gd fmla="*/ 518 w 1564" name="T12"/>
                <a:gd fmla="*/ 744 h 871" name="T13"/>
                <a:gd fmla="*/ 585 w 1564" name="T14"/>
                <a:gd fmla="*/ 677 h 871" name="T15"/>
                <a:gd fmla="*/ 643 w 1564" name="T16"/>
                <a:gd fmla="*/ 744 h 871" name="T17"/>
                <a:gd fmla="*/ 585 w 1564" name="T18"/>
                <a:gd fmla="*/ 811 h 871" name="T19"/>
                <a:gd fmla="*/ 1563 w 1564" name="T20"/>
                <a:gd fmla="*/ 519 h 871" name="T21"/>
                <a:gd fmla="*/ 1563 w 1564" name="T22"/>
                <a:gd fmla="*/ 652 h 871" name="T23"/>
                <a:gd fmla="*/ 1505 w 1564" name="T24"/>
                <a:gd fmla="*/ 719 h 871" name="T25"/>
                <a:gd fmla="*/ 1429 w 1564" name="T26"/>
                <a:gd fmla="*/ 719 h 871" name="T27"/>
                <a:gd fmla="*/ 1262 w 1564" name="T28"/>
                <a:gd fmla="*/ 569 h 871" name="T29"/>
                <a:gd fmla="*/ 1095 w 1564" name="T30"/>
                <a:gd fmla="*/ 719 h 871" name="T31"/>
                <a:gd fmla="*/ 752 w 1564" name="T32"/>
                <a:gd fmla="*/ 719 h 871" name="T33"/>
                <a:gd fmla="*/ 585 w 1564" name="T34"/>
                <a:gd fmla="*/ 569 h 871" name="T35"/>
                <a:gd fmla="*/ 409 w 1564" name="T36"/>
                <a:gd fmla="*/ 719 h 871" name="T37"/>
                <a:gd fmla="*/ 326 w 1564" name="T38"/>
                <a:gd fmla="*/ 719 h 871" name="T39"/>
                <a:gd fmla="*/ 267 w 1564" name="T40"/>
                <a:gd fmla="*/ 652 h 871" name="T41"/>
                <a:gd fmla="*/ 267 w 1564" name="T42"/>
                <a:gd fmla="*/ 519 h 871" name="T43"/>
                <a:gd fmla="*/ 1563 w 1564" name="T44"/>
                <a:gd fmla="*/ 519 h 871" name="T45"/>
                <a:gd fmla="*/ 1262 w 1564" name="T46"/>
                <a:gd fmla="*/ 610 h 871" name="T47"/>
                <a:gd fmla="*/ 1128 w 1564" name="T48"/>
                <a:gd fmla="*/ 744 h 871" name="T49"/>
                <a:gd fmla="*/ 1262 w 1564" name="T50"/>
                <a:gd fmla="*/ 870 h 871" name="T51"/>
                <a:gd fmla="*/ 1396 w 1564" name="T52"/>
                <a:gd fmla="*/ 744 h 871" name="T53"/>
                <a:gd fmla="*/ 1262 w 1564" name="T54"/>
                <a:gd fmla="*/ 610 h 871" name="T55"/>
                <a:gd fmla="*/ 1262 w 1564" name="T56"/>
                <a:gd fmla="*/ 811 h 871" name="T57"/>
                <a:gd fmla="*/ 1195 w 1564" name="T58"/>
                <a:gd fmla="*/ 744 h 871" name="T59"/>
                <a:gd fmla="*/ 1262 w 1564" name="T60"/>
                <a:gd fmla="*/ 677 h 871" name="T61"/>
                <a:gd fmla="*/ 1329 w 1564" name="T62"/>
                <a:gd fmla="*/ 744 h 871" name="T63"/>
                <a:gd fmla="*/ 1262 w 1564" name="T64"/>
                <a:gd fmla="*/ 811 h 871" name="T65"/>
                <a:gd fmla="*/ 1538 w 1564" name="T66"/>
                <a:gd fmla="*/ 376 h 871" name="T67"/>
                <a:gd fmla="*/ 1295 w 1564" name="T68"/>
                <a:gd fmla="*/ 134 h 871" name="T69"/>
                <a:gd fmla="*/ 1229 w 1564" name="T70"/>
                <a:gd fmla="*/ 109 h 871" name="T71"/>
                <a:gd fmla="*/ 1112 w 1564" name="T72"/>
                <a:gd fmla="*/ 109 h 871" name="T73"/>
                <a:gd fmla="*/ 1112 w 1564" name="T74"/>
                <a:gd fmla="*/ 59 h 871" name="T75"/>
                <a:gd fmla="*/ 1045 w 1564" name="T76"/>
                <a:gd fmla="*/ 0 h 871" name="T77"/>
                <a:gd fmla="*/ 326 w 1564" name="T78"/>
                <a:gd fmla="*/ 0 h 871" name="T79"/>
                <a:gd fmla="*/ 267 w 1564" name="T80"/>
                <a:gd fmla="*/ 59 h 871" name="T81"/>
                <a:gd fmla="*/ 267 w 1564" name="T82"/>
                <a:gd fmla="*/ 75 h 871" name="T83"/>
                <a:gd fmla="*/ 8 w 1564" name="T84"/>
                <a:gd fmla="*/ 101 h 871" name="T85"/>
                <a:gd fmla="*/ 459 w 1564" name="T86"/>
                <a:gd fmla="*/ 159 h 871" name="T87"/>
                <a:gd fmla="*/ 0 w 1564" name="T88"/>
                <a:gd fmla="*/ 209 h 871" name="T89"/>
                <a:gd fmla="*/ 459 w 1564" name="T90"/>
                <a:gd fmla="*/ 268 h 871" name="T91"/>
                <a:gd fmla="*/ 0 w 1564" name="T92"/>
                <a:gd fmla="*/ 309 h 871" name="T93"/>
                <a:gd fmla="*/ 267 w 1564" name="T94"/>
                <a:gd fmla="*/ 360 h 871" name="T95"/>
                <a:gd fmla="*/ 267 w 1564" name="T96"/>
                <a:gd fmla="*/ 485 h 871" name="T97"/>
                <a:gd fmla="*/ 1563 w 1564" name="T98"/>
                <a:gd fmla="*/ 485 h 871" name="T99"/>
                <a:gd fmla="*/ 1563 w 1564" name="T100"/>
                <a:gd fmla="*/ 435 h 871" name="T101"/>
                <a:gd fmla="*/ 1538 w 1564" name="T102"/>
                <a:gd fmla="*/ 376 h 871" name="T103"/>
                <a:gd fmla="*/ 1429 w 1564" name="T104"/>
                <a:gd fmla="*/ 385 h 871" name="T105"/>
                <a:gd fmla="*/ 1195 w 1564" name="T106"/>
                <a:gd fmla="*/ 385 h 871" name="T107"/>
                <a:gd fmla="*/ 1178 w 1564" name="T108"/>
                <a:gd fmla="*/ 376 h 871" name="T109"/>
                <a:gd fmla="*/ 1178 w 1564" name="T110"/>
                <a:gd fmla="*/ 193 h 871" name="T111"/>
                <a:gd fmla="*/ 1195 w 1564" name="T112"/>
                <a:gd fmla="*/ 184 h 871" name="T113"/>
                <a:gd fmla="*/ 1237 w 1564" name="T114"/>
                <a:gd fmla="*/ 184 h 871" name="T115"/>
                <a:gd fmla="*/ 1245 w 1564" name="T116"/>
                <a:gd fmla="*/ 184 h 871" name="T117"/>
                <a:gd fmla="*/ 1438 w 1564" name="T118"/>
                <a:gd fmla="*/ 368 h 871" name="T119"/>
                <a:gd fmla="*/ 1429 w 1564" name="T120"/>
                <a:gd fmla="*/ 385 h 871" name="T121"/>
                <a:gd fmla="*/ 1429 w 1564" name="T122"/>
                <a:gd fmla="*/ 385 h 871" name="T123"/>
                <a:gd fmla="*/ 1429 w 1564" name="T124"/>
                <a:gd fmla="*/ 385 h 8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71" w="1564">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anchor="ctr" bIns="91419" lIns="182839" rIns="182839" tIns="91419" wrap="none"/>
            <a:lstStyle/>
            <a:p>
              <a:pPr>
                <a:defRPr/>
              </a:pPr>
              <a:endParaRPr lang="en-US" sz="1800">
                <a:ea charset="-122" pitchFamily="2" typeface="宋体"/>
              </a:endParaRPr>
            </a:p>
          </p:txBody>
        </p:sp>
      </p:grpSp>
      <p:grpSp>
        <p:nvGrpSpPr>
          <p:cNvPr id="51" name="Group 5"/>
          <p:cNvGrpSpPr/>
          <p:nvPr/>
        </p:nvGrpSpPr>
        <p:grpSpPr>
          <a:xfrm>
            <a:off x="8398988" y="1872436"/>
            <a:ext cx="832790" cy="832790"/>
            <a:chOff x="9668431" y="1799896"/>
            <a:chExt cx="1110386" cy="1110386"/>
          </a:xfrm>
        </p:grpSpPr>
        <p:sp>
          <p:nvSpPr>
            <p:cNvPr id="52" name="Rounded Rectangle 37"/>
            <p:cNvSpPr/>
            <p:nvPr/>
          </p:nvSpPr>
          <p:spPr>
            <a:xfrm>
              <a:off x="9668431" y="1799896"/>
              <a:ext cx="1110386" cy="1110386"/>
            </a:xfrm>
            <a:prstGeom prst="roundRect">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grpSp>
          <p:nvGrpSpPr>
            <p:cNvPr id="53" name="Group 447"/>
            <p:cNvGrpSpPr/>
            <p:nvPr/>
          </p:nvGrpSpPr>
          <p:grpSpPr>
            <a:xfrm>
              <a:off x="9999831" y="2124709"/>
              <a:ext cx="468159" cy="468159"/>
              <a:chExt cx="575" cy="575"/>
            </a:xfrm>
            <a:solidFill>
              <a:schemeClr val="bg1"/>
            </a:solidFill>
          </p:grpSpPr>
          <p:sp>
            <p:nvSpPr>
              <p:cNvPr id="54" name="AutoShape 443"/>
              <p:cNvSpPr/>
              <p:nvPr/>
            </p:nvSpPr>
            <p:spPr bwMode="auto">
              <a:xfrm>
                <a:off x="0" y="296"/>
                <a:ext cx="279" cy="27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p:spPr>
            <p:txBody>
              <a:bodyPr bIns="0" lIns="0" rIns="0" tIns="0"/>
              <a:lstStyle/>
              <a:p>
                <a:endParaRPr lang="en-US" sz="1800">
                  <a:solidFill>
                    <a:schemeClr val="bg2"/>
                  </a:solidFill>
                </a:endParaRPr>
              </a:p>
            </p:txBody>
          </p:sp>
          <p:sp>
            <p:nvSpPr>
              <p:cNvPr id="55" name="AutoShape 444"/>
              <p:cNvSpPr/>
              <p:nvPr/>
            </p:nvSpPr>
            <p:spPr bwMode="auto">
              <a:xfrm>
                <a:off x="296" y="104"/>
                <a:ext cx="176" cy="1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p:spPr>
            <p:txBody>
              <a:bodyPr bIns="0" lIns="0" rIns="0" tIns="0"/>
              <a:lstStyle/>
              <a:p>
                <a:endParaRPr lang="en-US" sz="1800">
                  <a:solidFill>
                    <a:schemeClr val="bg2"/>
                  </a:solidFill>
                </a:endParaRPr>
              </a:p>
            </p:txBody>
          </p:sp>
          <p:sp>
            <p:nvSpPr>
              <p:cNvPr id="56" name="AutoShape 445"/>
              <p:cNvSpPr/>
              <p:nvPr/>
            </p:nvSpPr>
            <p:spPr bwMode="auto">
              <a:xfrm>
                <a:off x="400" y="0"/>
                <a:ext cx="173" cy="173"/>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8576"/>
                    </a:moveTo>
                    <a:lnTo>
                      <a:pt x="8573" y="0"/>
                    </a:lnTo>
                    <a:lnTo>
                      <a:pt x="21600" y="13024"/>
                    </a:lnTo>
                    <a:lnTo>
                      <a:pt x="13027" y="21600"/>
                    </a:lnTo>
                    <a:lnTo>
                      <a:pt x="0" y="8576"/>
                    </a:lnTo>
                    <a:close/>
                    <a:moveTo>
                      <a:pt x="0" y="8576"/>
                    </a:moveTo>
                  </a:path>
                </a:pathLst>
              </a:custGeom>
              <a:grpFill/>
              <a:ln>
                <a:noFill/>
              </a:ln>
            </p:spPr>
            <p:txBody>
              <a:bodyPr bIns="0" lIns="0" rIns="0" tIns="0"/>
              <a:lstStyle/>
              <a:p>
                <a:endParaRPr lang="en-US" sz="1800">
                  <a:solidFill>
                    <a:schemeClr val="bg2"/>
                  </a:solidFill>
                </a:endParaRPr>
              </a:p>
            </p:txBody>
          </p:sp>
          <p:sp>
            <p:nvSpPr>
              <p:cNvPr id="57" name="AutoShape 446"/>
              <p:cNvSpPr/>
              <p:nvPr/>
            </p:nvSpPr>
            <p:spPr bwMode="auto">
              <a:xfrm>
                <a:off x="0" y="0"/>
                <a:ext cx="575" cy="57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1600" w="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p:spPr>
            <p:txBody>
              <a:bodyPr bIns="0" lIns="0" rIns="0" tIns="0"/>
              <a:lstStyle/>
              <a:p>
                <a:endParaRPr lang="en-US" sz="1800">
                  <a:solidFill>
                    <a:schemeClr val="bg2"/>
                  </a:solidFill>
                </a:endParaRPr>
              </a:p>
            </p:txBody>
          </p:sp>
        </p:grpSp>
      </p:grpSp>
    </p:spTree>
    <p:extLst>
      <p:ext uri="{BB962C8B-B14F-4D97-AF65-F5344CB8AC3E}">
        <p14:creationId val="41340706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ppt_w</p:attrName>
                                        </p:attrNameLst>
                                      </p:cBhvr>
                                      <p:tavLst>
                                        <p:tav tm="0">
                                          <p:val>
                                            <p:fltVal val="0"/>
                                          </p:val>
                                        </p:tav>
                                        <p:tav tm="100000">
                                          <p:val>
                                            <p:strVal val="#ppt_w"/>
                                          </p:val>
                                        </p:tav>
                                      </p:tavLst>
                                    </p:anim>
                                    <p:anim calcmode="lin" valueType="num">
                                      <p:cBhvr>
                                        <p:cTn dur="500" fill="hold" id="12"/>
                                        <p:tgtEl>
                                          <p:spTgt spid="23"/>
                                        </p:tgtEl>
                                        <p:attrNameLst>
                                          <p:attrName>ppt_h</p:attrName>
                                        </p:attrNameLst>
                                      </p:cBhvr>
                                      <p:tavLst>
                                        <p:tav tm="0">
                                          <p:val>
                                            <p:fltVal val="0"/>
                                          </p:val>
                                        </p:tav>
                                        <p:tav tm="100000">
                                          <p:val>
                                            <p:strVal val="#ppt_h"/>
                                          </p:val>
                                        </p:tav>
                                      </p:tavLst>
                                    </p:anim>
                                    <p:animEffect filter="fade" transition="in">
                                      <p:cBhvr>
                                        <p:cTn dur="500" id="13"/>
                                        <p:tgtEl>
                                          <p:spTgt spid="23"/>
                                        </p:tgtEl>
                                      </p:cBhvr>
                                    </p:animEffect>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3"/>
                                        </p:tgtEl>
                                        <p:attrNameLst>
                                          <p:attrName>style.visibility</p:attrName>
                                        </p:attrNameLst>
                                      </p:cBhvr>
                                      <p:to>
                                        <p:strVal val="visible"/>
                                      </p:to>
                                    </p:set>
                                    <p:animEffect filter="wipe(down)" transition="in">
                                      <p:cBhvr>
                                        <p:cTn dur="500" id="17"/>
                                        <p:tgtEl>
                                          <p:spTgt spid="3"/>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38"/>
                                        </p:tgtEl>
                                        <p:attrNameLst>
                                          <p:attrName>style.visibility</p:attrName>
                                        </p:attrNameLst>
                                      </p:cBhvr>
                                      <p:to>
                                        <p:strVal val="visible"/>
                                      </p:to>
                                    </p:set>
                                    <p:animEffect filter="fade" transition="in">
                                      <p:cBhvr>
                                        <p:cTn dur="500" id="21"/>
                                        <p:tgtEl>
                                          <p:spTgt spid="38"/>
                                        </p:tgtEl>
                                      </p:cBhvr>
                                    </p:animEffect>
                                  </p:childTnLst>
                                </p:cTn>
                              </p:par>
                            </p:childTnLst>
                          </p:cTn>
                        </p:par>
                        <p:par>
                          <p:cTn fill="hold" id="22" nodeType="afterGroup">
                            <p:stCondLst>
                              <p:cond delay="2000"/>
                            </p:stCondLst>
                            <p:childTnLst>
                              <p:par>
                                <p:cTn fill="hold" id="23" nodeType="afterEffect" presetClass="entr" presetID="22" presetSubtype="1">
                                  <p:stCondLst>
                                    <p:cond delay="0"/>
                                  </p:stCondLst>
                                  <p:childTnLst>
                                    <p:set>
                                      <p:cBhvr>
                                        <p:cTn dur="1" fill="hold" id="24">
                                          <p:stCondLst>
                                            <p:cond delay="0"/>
                                          </p:stCondLst>
                                        </p:cTn>
                                        <p:tgtEl>
                                          <p:spTgt spid="8"/>
                                        </p:tgtEl>
                                        <p:attrNameLst>
                                          <p:attrName>style.visibility</p:attrName>
                                        </p:attrNameLst>
                                      </p:cBhvr>
                                      <p:to>
                                        <p:strVal val="visible"/>
                                      </p:to>
                                    </p:set>
                                    <p:animEffect filter="wipe(up)" transition="in">
                                      <p:cBhvr>
                                        <p:cTn dur="500" id="25"/>
                                        <p:tgtEl>
                                          <p:spTgt spid="8"/>
                                        </p:tgtEl>
                                      </p:cBhvr>
                                    </p:animEffect>
                                  </p:childTnLst>
                                </p:cTn>
                              </p:par>
                            </p:childTnLst>
                          </p:cTn>
                        </p:par>
                        <p:par>
                          <p:cTn fill="hold" id="26" nodeType="afterGroup">
                            <p:stCondLst>
                              <p:cond delay="2500"/>
                            </p:stCondLst>
                            <p:childTnLst>
                              <p:par>
                                <p:cTn fill="hold" grpId="0" id="27" nodeType="afterEffect" presetClass="entr" presetID="53" presetSubtype="0">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p:cTn dur="500" fill="hold" id="29"/>
                                        <p:tgtEl>
                                          <p:spTgt spid="24"/>
                                        </p:tgtEl>
                                        <p:attrNameLst>
                                          <p:attrName>ppt_w</p:attrName>
                                        </p:attrNameLst>
                                      </p:cBhvr>
                                      <p:tavLst>
                                        <p:tav tm="0">
                                          <p:val>
                                            <p:fltVal val="0"/>
                                          </p:val>
                                        </p:tav>
                                        <p:tav tm="100000">
                                          <p:val>
                                            <p:strVal val="#ppt_w"/>
                                          </p:val>
                                        </p:tav>
                                      </p:tavLst>
                                    </p:anim>
                                    <p:anim calcmode="lin" valueType="num">
                                      <p:cBhvr>
                                        <p:cTn dur="500" fill="hold" id="30"/>
                                        <p:tgtEl>
                                          <p:spTgt spid="24"/>
                                        </p:tgtEl>
                                        <p:attrNameLst>
                                          <p:attrName>ppt_h</p:attrName>
                                        </p:attrNameLst>
                                      </p:cBhvr>
                                      <p:tavLst>
                                        <p:tav tm="0">
                                          <p:val>
                                            <p:fltVal val="0"/>
                                          </p:val>
                                        </p:tav>
                                        <p:tav tm="100000">
                                          <p:val>
                                            <p:strVal val="#ppt_h"/>
                                          </p:val>
                                        </p:tav>
                                      </p:tavLst>
                                    </p:anim>
                                    <p:animEffect filter="fade" transition="in">
                                      <p:cBhvr>
                                        <p:cTn dur="500" id="31"/>
                                        <p:tgtEl>
                                          <p:spTgt spid="24"/>
                                        </p:tgtEl>
                                      </p:cBhvr>
                                    </p:animEffect>
                                  </p:childTnLst>
                                </p:cTn>
                              </p:par>
                            </p:childTnLst>
                          </p:cTn>
                        </p:par>
                        <p:par>
                          <p:cTn fill="hold" id="32" nodeType="afterGroup">
                            <p:stCondLst>
                              <p:cond delay="3000"/>
                            </p:stCondLst>
                            <p:childTnLst>
                              <p:par>
                                <p:cTn fill="hold" id="33" nodeType="afterEffect" presetClass="entr" presetID="22" presetSubtype="1">
                                  <p:stCondLst>
                                    <p:cond delay="0"/>
                                  </p:stCondLst>
                                  <p:childTnLst>
                                    <p:set>
                                      <p:cBhvr>
                                        <p:cTn dur="1" fill="hold" id="34">
                                          <p:stCondLst>
                                            <p:cond delay="0"/>
                                          </p:stCondLst>
                                        </p:cTn>
                                        <p:tgtEl>
                                          <p:spTgt spid="4"/>
                                        </p:tgtEl>
                                        <p:attrNameLst>
                                          <p:attrName>style.visibility</p:attrName>
                                        </p:attrNameLst>
                                      </p:cBhvr>
                                      <p:to>
                                        <p:strVal val="visible"/>
                                      </p:to>
                                    </p:set>
                                    <p:animEffect filter="wipe(up)" transition="in">
                                      <p:cBhvr>
                                        <p:cTn dur="500" id="35"/>
                                        <p:tgtEl>
                                          <p:spTgt spid="4"/>
                                        </p:tgtEl>
                                      </p:cBhvr>
                                    </p:animEffect>
                                  </p:childTnLst>
                                </p:cTn>
                              </p:par>
                            </p:childTnLst>
                          </p:cTn>
                        </p:par>
                        <p:par>
                          <p:cTn fill="hold" id="36" nodeType="afterGroup">
                            <p:stCondLst>
                              <p:cond delay="3500"/>
                            </p:stCondLst>
                            <p:childTnLst>
                              <p:par>
                                <p:cTn fill="hold" id="37" nodeType="afterEffect" presetClass="entr" presetID="10" presetSubtype="0">
                                  <p:stCondLst>
                                    <p:cond delay="0"/>
                                  </p:stCondLst>
                                  <p:childTnLst>
                                    <p:set>
                                      <p:cBhvr>
                                        <p:cTn dur="1" fill="hold" id="38">
                                          <p:stCondLst>
                                            <p:cond delay="0"/>
                                          </p:stCondLst>
                                        </p:cTn>
                                        <p:tgtEl>
                                          <p:spTgt spid="48"/>
                                        </p:tgtEl>
                                        <p:attrNameLst>
                                          <p:attrName>style.visibility</p:attrName>
                                        </p:attrNameLst>
                                      </p:cBhvr>
                                      <p:to>
                                        <p:strVal val="visible"/>
                                      </p:to>
                                    </p:set>
                                    <p:animEffect filter="fade" transition="in">
                                      <p:cBhvr>
                                        <p:cTn dur="500" id="39"/>
                                        <p:tgtEl>
                                          <p:spTgt spid="48"/>
                                        </p:tgtEl>
                                      </p:cBhvr>
                                    </p:animEffect>
                                  </p:childTnLst>
                                </p:cTn>
                              </p:par>
                            </p:childTnLst>
                          </p:cTn>
                        </p:par>
                        <p:par>
                          <p:cTn fill="hold" id="40" nodeType="afterGroup">
                            <p:stCondLst>
                              <p:cond delay="4000"/>
                            </p:stCondLst>
                            <p:childTnLst>
                              <p:par>
                                <p:cTn fill="hold" id="41" nodeType="afterEffect" presetClass="entr" presetID="22" presetSubtype="1">
                                  <p:stCondLst>
                                    <p:cond delay="0"/>
                                  </p:stCondLst>
                                  <p:childTnLst>
                                    <p:set>
                                      <p:cBhvr>
                                        <p:cTn dur="1" fill="hold" id="42">
                                          <p:stCondLst>
                                            <p:cond delay="0"/>
                                          </p:stCondLst>
                                        </p:cTn>
                                        <p:tgtEl>
                                          <p:spTgt spid="17"/>
                                        </p:tgtEl>
                                        <p:attrNameLst>
                                          <p:attrName>style.visibility</p:attrName>
                                        </p:attrNameLst>
                                      </p:cBhvr>
                                      <p:to>
                                        <p:strVal val="visible"/>
                                      </p:to>
                                    </p:set>
                                    <p:animEffect filter="wipe(up)" transition="in">
                                      <p:cBhvr>
                                        <p:cTn dur="500" id="43"/>
                                        <p:tgtEl>
                                          <p:spTgt spid="17"/>
                                        </p:tgtEl>
                                      </p:cBhvr>
                                    </p:animEffect>
                                  </p:childTnLst>
                                </p:cTn>
                              </p:par>
                            </p:childTnLst>
                          </p:cTn>
                        </p:par>
                        <p:par>
                          <p:cTn fill="hold" id="44" nodeType="afterGroup">
                            <p:stCondLst>
                              <p:cond delay="4500"/>
                            </p:stCondLst>
                            <p:childTnLst>
                              <p:par>
                                <p:cTn fill="hold" grpId="0" id="45" nodeType="afterEffect" presetClass="entr" presetID="53" presetSubtype="0">
                                  <p:stCondLst>
                                    <p:cond delay="0"/>
                                  </p:stCondLst>
                                  <p:childTnLst>
                                    <p:set>
                                      <p:cBhvr>
                                        <p:cTn dur="1" fill="hold" id="46">
                                          <p:stCondLst>
                                            <p:cond delay="0"/>
                                          </p:stCondLst>
                                        </p:cTn>
                                        <p:tgtEl>
                                          <p:spTgt spid="25"/>
                                        </p:tgtEl>
                                        <p:attrNameLst>
                                          <p:attrName>style.visibility</p:attrName>
                                        </p:attrNameLst>
                                      </p:cBhvr>
                                      <p:to>
                                        <p:strVal val="visible"/>
                                      </p:to>
                                    </p:set>
                                    <p:anim calcmode="lin" valueType="num">
                                      <p:cBhvr>
                                        <p:cTn dur="500" fill="hold" id="47"/>
                                        <p:tgtEl>
                                          <p:spTgt spid="25"/>
                                        </p:tgtEl>
                                        <p:attrNameLst>
                                          <p:attrName>ppt_w</p:attrName>
                                        </p:attrNameLst>
                                      </p:cBhvr>
                                      <p:tavLst>
                                        <p:tav tm="0">
                                          <p:val>
                                            <p:fltVal val="0"/>
                                          </p:val>
                                        </p:tav>
                                        <p:tav tm="100000">
                                          <p:val>
                                            <p:strVal val="#ppt_w"/>
                                          </p:val>
                                        </p:tav>
                                      </p:tavLst>
                                    </p:anim>
                                    <p:anim calcmode="lin" valueType="num">
                                      <p:cBhvr>
                                        <p:cTn dur="500" fill="hold" id="48"/>
                                        <p:tgtEl>
                                          <p:spTgt spid="25"/>
                                        </p:tgtEl>
                                        <p:attrNameLst>
                                          <p:attrName>ppt_h</p:attrName>
                                        </p:attrNameLst>
                                      </p:cBhvr>
                                      <p:tavLst>
                                        <p:tav tm="0">
                                          <p:val>
                                            <p:fltVal val="0"/>
                                          </p:val>
                                        </p:tav>
                                        <p:tav tm="100000">
                                          <p:val>
                                            <p:strVal val="#ppt_h"/>
                                          </p:val>
                                        </p:tav>
                                      </p:tavLst>
                                    </p:anim>
                                    <p:animEffect filter="fade" transition="in">
                                      <p:cBhvr>
                                        <p:cTn dur="500" id="49"/>
                                        <p:tgtEl>
                                          <p:spTgt spid="25"/>
                                        </p:tgtEl>
                                      </p:cBhvr>
                                    </p:animEffect>
                                  </p:childTnLst>
                                </p:cTn>
                              </p:par>
                            </p:childTnLst>
                          </p:cTn>
                        </p:par>
                        <p:par>
                          <p:cTn fill="hold" id="50" nodeType="afterGroup">
                            <p:stCondLst>
                              <p:cond delay="5000"/>
                            </p:stCondLst>
                            <p:childTnLst>
                              <p:par>
                                <p:cTn fill="hold" id="51" nodeType="afterEffect" presetClass="entr" presetID="22" presetSubtype="4">
                                  <p:stCondLst>
                                    <p:cond delay="0"/>
                                  </p:stCondLst>
                                  <p:childTnLst>
                                    <p:set>
                                      <p:cBhvr>
                                        <p:cTn dur="1" fill="hold" id="52">
                                          <p:stCondLst>
                                            <p:cond delay="0"/>
                                          </p:stCondLst>
                                        </p:cTn>
                                        <p:tgtEl>
                                          <p:spTgt spid="5"/>
                                        </p:tgtEl>
                                        <p:attrNameLst>
                                          <p:attrName>style.visibility</p:attrName>
                                        </p:attrNameLst>
                                      </p:cBhvr>
                                      <p:to>
                                        <p:strVal val="visible"/>
                                      </p:to>
                                    </p:set>
                                    <p:animEffect filter="wipe(down)" transition="in">
                                      <p:cBhvr>
                                        <p:cTn dur="500" id="53"/>
                                        <p:tgtEl>
                                          <p:spTgt spid="5"/>
                                        </p:tgtEl>
                                      </p:cBhvr>
                                    </p:animEffect>
                                  </p:childTnLst>
                                </p:cTn>
                              </p:par>
                            </p:childTnLst>
                          </p:cTn>
                        </p:par>
                        <p:par>
                          <p:cTn fill="hold" id="54" nodeType="afterGroup">
                            <p:stCondLst>
                              <p:cond delay="5500"/>
                            </p:stCondLst>
                            <p:childTnLst>
                              <p:par>
                                <p:cTn fill="hold" id="55" nodeType="afterEffect" presetClass="entr" presetID="10" presetSubtype="0">
                                  <p:stCondLst>
                                    <p:cond delay="0"/>
                                  </p:stCondLst>
                                  <p:childTnLst>
                                    <p:set>
                                      <p:cBhvr>
                                        <p:cTn dur="1" fill="hold" id="56">
                                          <p:stCondLst>
                                            <p:cond delay="0"/>
                                          </p:stCondLst>
                                        </p:cTn>
                                        <p:tgtEl>
                                          <p:spTgt spid="28"/>
                                        </p:tgtEl>
                                        <p:attrNameLst>
                                          <p:attrName>style.visibility</p:attrName>
                                        </p:attrNameLst>
                                      </p:cBhvr>
                                      <p:to>
                                        <p:strVal val="visible"/>
                                      </p:to>
                                    </p:set>
                                    <p:animEffect filter="fade" transition="in">
                                      <p:cBhvr>
                                        <p:cTn dur="500" id="57"/>
                                        <p:tgtEl>
                                          <p:spTgt spid="28"/>
                                        </p:tgtEl>
                                      </p:cBhvr>
                                    </p:animEffect>
                                  </p:childTnLst>
                                </p:cTn>
                              </p:par>
                            </p:childTnLst>
                          </p:cTn>
                        </p:par>
                        <p:par>
                          <p:cTn fill="hold" id="58" nodeType="afterGroup">
                            <p:stCondLst>
                              <p:cond delay="6000"/>
                            </p:stCondLst>
                            <p:childTnLst>
                              <p:par>
                                <p:cTn fill="hold" id="59" nodeType="afterEffect" presetClass="entr" presetID="22" presetSubtype="1">
                                  <p:stCondLst>
                                    <p:cond delay="0"/>
                                  </p:stCondLst>
                                  <p:childTnLst>
                                    <p:set>
                                      <p:cBhvr>
                                        <p:cTn dur="1" fill="hold" id="60">
                                          <p:stCondLst>
                                            <p:cond delay="0"/>
                                          </p:stCondLst>
                                        </p:cTn>
                                        <p:tgtEl>
                                          <p:spTgt spid="11"/>
                                        </p:tgtEl>
                                        <p:attrNameLst>
                                          <p:attrName>style.visibility</p:attrName>
                                        </p:attrNameLst>
                                      </p:cBhvr>
                                      <p:to>
                                        <p:strVal val="visible"/>
                                      </p:to>
                                    </p:set>
                                    <p:animEffect filter="wipe(up)" transition="in">
                                      <p:cBhvr>
                                        <p:cTn dur="500" id="61"/>
                                        <p:tgtEl>
                                          <p:spTgt spid="11"/>
                                        </p:tgtEl>
                                      </p:cBhvr>
                                    </p:animEffect>
                                  </p:childTnLst>
                                </p:cTn>
                              </p:par>
                            </p:childTnLst>
                          </p:cTn>
                        </p:par>
                        <p:par>
                          <p:cTn fill="hold" id="62" nodeType="afterGroup">
                            <p:stCondLst>
                              <p:cond delay="6500"/>
                            </p:stCondLst>
                            <p:childTnLst>
                              <p:par>
                                <p:cTn fill="hold" grpId="0" id="63" nodeType="afterEffect" presetClass="entr" presetID="53" presetSubtype="0">
                                  <p:stCondLst>
                                    <p:cond delay="0"/>
                                  </p:stCondLst>
                                  <p:childTnLst>
                                    <p:set>
                                      <p:cBhvr>
                                        <p:cTn dur="1" fill="hold" id="64">
                                          <p:stCondLst>
                                            <p:cond delay="0"/>
                                          </p:stCondLst>
                                        </p:cTn>
                                        <p:tgtEl>
                                          <p:spTgt spid="26"/>
                                        </p:tgtEl>
                                        <p:attrNameLst>
                                          <p:attrName>style.visibility</p:attrName>
                                        </p:attrNameLst>
                                      </p:cBhvr>
                                      <p:to>
                                        <p:strVal val="visible"/>
                                      </p:to>
                                    </p:set>
                                    <p:anim calcmode="lin" valueType="num">
                                      <p:cBhvr>
                                        <p:cTn dur="500" fill="hold" id="65"/>
                                        <p:tgtEl>
                                          <p:spTgt spid="26"/>
                                        </p:tgtEl>
                                        <p:attrNameLst>
                                          <p:attrName>ppt_w</p:attrName>
                                        </p:attrNameLst>
                                      </p:cBhvr>
                                      <p:tavLst>
                                        <p:tav tm="0">
                                          <p:val>
                                            <p:fltVal val="0"/>
                                          </p:val>
                                        </p:tav>
                                        <p:tav tm="100000">
                                          <p:val>
                                            <p:strVal val="#ppt_w"/>
                                          </p:val>
                                        </p:tav>
                                      </p:tavLst>
                                    </p:anim>
                                    <p:anim calcmode="lin" valueType="num">
                                      <p:cBhvr>
                                        <p:cTn dur="500" fill="hold" id="66"/>
                                        <p:tgtEl>
                                          <p:spTgt spid="26"/>
                                        </p:tgtEl>
                                        <p:attrNameLst>
                                          <p:attrName>ppt_h</p:attrName>
                                        </p:attrNameLst>
                                      </p:cBhvr>
                                      <p:tavLst>
                                        <p:tav tm="0">
                                          <p:val>
                                            <p:fltVal val="0"/>
                                          </p:val>
                                        </p:tav>
                                        <p:tav tm="100000">
                                          <p:val>
                                            <p:strVal val="#ppt_h"/>
                                          </p:val>
                                        </p:tav>
                                      </p:tavLst>
                                    </p:anim>
                                    <p:animEffect filter="fade" transition="in">
                                      <p:cBhvr>
                                        <p:cTn dur="500" id="67"/>
                                        <p:tgtEl>
                                          <p:spTgt spid="26"/>
                                        </p:tgtEl>
                                      </p:cBhvr>
                                    </p:animEffect>
                                  </p:childTnLst>
                                </p:cTn>
                              </p:par>
                            </p:childTnLst>
                          </p:cTn>
                        </p:par>
                        <p:par>
                          <p:cTn fill="hold" id="68" nodeType="afterGroup">
                            <p:stCondLst>
                              <p:cond delay="7000"/>
                            </p:stCondLst>
                            <p:childTnLst>
                              <p:par>
                                <p:cTn fill="hold" id="69" nodeType="afterEffect" presetClass="entr" presetID="22" presetSubtype="1">
                                  <p:stCondLst>
                                    <p:cond delay="0"/>
                                  </p:stCondLst>
                                  <p:childTnLst>
                                    <p:set>
                                      <p:cBhvr>
                                        <p:cTn dur="1" fill="hold" id="70">
                                          <p:stCondLst>
                                            <p:cond delay="0"/>
                                          </p:stCondLst>
                                        </p:cTn>
                                        <p:tgtEl>
                                          <p:spTgt spid="6"/>
                                        </p:tgtEl>
                                        <p:attrNameLst>
                                          <p:attrName>style.visibility</p:attrName>
                                        </p:attrNameLst>
                                      </p:cBhvr>
                                      <p:to>
                                        <p:strVal val="visible"/>
                                      </p:to>
                                    </p:set>
                                    <p:animEffect filter="wipe(up)" transition="in">
                                      <p:cBhvr>
                                        <p:cTn dur="500" id="71"/>
                                        <p:tgtEl>
                                          <p:spTgt spid="6"/>
                                        </p:tgtEl>
                                      </p:cBhvr>
                                    </p:animEffect>
                                  </p:childTnLst>
                                </p:cTn>
                              </p:par>
                            </p:childTnLst>
                          </p:cTn>
                        </p:par>
                        <p:par>
                          <p:cTn fill="hold" id="72" nodeType="afterGroup">
                            <p:stCondLst>
                              <p:cond delay="7500"/>
                            </p:stCondLst>
                            <p:childTnLst>
                              <p:par>
                                <p:cTn fill="hold" id="73" nodeType="afterEffect" presetClass="entr" presetID="10" presetSubtype="0">
                                  <p:stCondLst>
                                    <p:cond delay="0"/>
                                  </p:stCondLst>
                                  <p:childTnLst>
                                    <p:set>
                                      <p:cBhvr>
                                        <p:cTn dur="1" fill="hold" id="74">
                                          <p:stCondLst>
                                            <p:cond delay="0"/>
                                          </p:stCondLst>
                                        </p:cTn>
                                        <p:tgtEl>
                                          <p:spTgt spid="45"/>
                                        </p:tgtEl>
                                        <p:attrNameLst>
                                          <p:attrName>style.visibility</p:attrName>
                                        </p:attrNameLst>
                                      </p:cBhvr>
                                      <p:to>
                                        <p:strVal val="visible"/>
                                      </p:to>
                                    </p:set>
                                    <p:animEffect filter="fade" transition="in">
                                      <p:cBhvr>
                                        <p:cTn dur="500" id="75"/>
                                        <p:tgtEl>
                                          <p:spTgt spid="45"/>
                                        </p:tgtEl>
                                      </p:cBhvr>
                                    </p:animEffect>
                                  </p:childTnLst>
                                </p:cTn>
                              </p:par>
                            </p:childTnLst>
                          </p:cTn>
                        </p:par>
                        <p:par>
                          <p:cTn fill="hold" id="76" nodeType="afterGroup">
                            <p:stCondLst>
                              <p:cond delay="8000"/>
                            </p:stCondLst>
                            <p:childTnLst>
                              <p:par>
                                <p:cTn fill="hold" id="77" nodeType="afterEffect" presetClass="entr" presetID="22" presetSubtype="1">
                                  <p:stCondLst>
                                    <p:cond delay="0"/>
                                  </p:stCondLst>
                                  <p:childTnLst>
                                    <p:set>
                                      <p:cBhvr>
                                        <p:cTn dur="1" fill="hold" id="78">
                                          <p:stCondLst>
                                            <p:cond delay="0"/>
                                          </p:stCondLst>
                                        </p:cTn>
                                        <p:tgtEl>
                                          <p:spTgt spid="20"/>
                                        </p:tgtEl>
                                        <p:attrNameLst>
                                          <p:attrName>style.visibility</p:attrName>
                                        </p:attrNameLst>
                                      </p:cBhvr>
                                      <p:to>
                                        <p:strVal val="visible"/>
                                      </p:to>
                                    </p:set>
                                    <p:animEffect filter="wipe(up)" transition="in">
                                      <p:cBhvr>
                                        <p:cTn dur="500" id="79"/>
                                        <p:tgtEl>
                                          <p:spTgt spid="20"/>
                                        </p:tgtEl>
                                      </p:cBhvr>
                                    </p:animEffect>
                                  </p:childTnLst>
                                </p:cTn>
                              </p:par>
                            </p:childTnLst>
                          </p:cTn>
                        </p:par>
                        <p:par>
                          <p:cTn fill="hold" id="80" nodeType="afterGroup">
                            <p:stCondLst>
                              <p:cond delay="8500"/>
                            </p:stCondLst>
                            <p:childTnLst>
                              <p:par>
                                <p:cTn fill="hold" grpId="0" id="81" nodeType="afterEffect" presetClass="entr" presetID="53" presetSubtype="0">
                                  <p:stCondLst>
                                    <p:cond delay="0"/>
                                  </p:stCondLst>
                                  <p:childTnLst>
                                    <p:set>
                                      <p:cBhvr>
                                        <p:cTn dur="1" fill="hold" id="82">
                                          <p:stCondLst>
                                            <p:cond delay="0"/>
                                          </p:stCondLst>
                                        </p:cTn>
                                        <p:tgtEl>
                                          <p:spTgt spid="27"/>
                                        </p:tgtEl>
                                        <p:attrNameLst>
                                          <p:attrName>style.visibility</p:attrName>
                                        </p:attrNameLst>
                                      </p:cBhvr>
                                      <p:to>
                                        <p:strVal val="visible"/>
                                      </p:to>
                                    </p:set>
                                    <p:anim calcmode="lin" valueType="num">
                                      <p:cBhvr>
                                        <p:cTn dur="500" fill="hold" id="83"/>
                                        <p:tgtEl>
                                          <p:spTgt spid="27"/>
                                        </p:tgtEl>
                                        <p:attrNameLst>
                                          <p:attrName>ppt_w</p:attrName>
                                        </p:attrNameLst>
                                      </p:cBhvr>
                                      <p:tavLst>
                                        <p:tav tm="0">
                                          <p:val>
                                            <p:fltVal val="0"/>
                                          </p:val>
                                        </p:tav>
                                        <p:tav tm="100000">
                                          <p:val>
                                            <p:strVal val="#ppt_w"/>
                                          </p:val>
                                        </p:tav>
                                      </p:tavLst>
                                    </p:anim>
                                    <p:anim calcmode="lin" valueType="num">
                                      <p:cBhvr>
                                        <p:cTn dur="500" fill="hold" id="84"/>
                                        <p:tgtEl>
                                          <p:spTgt spid="27"/>
                                        </p:tgtEl>
                                        <p:attrNameLst>
                                          <p:attrName>ppt_h</p:attrName>
                                        </p:attrNameLst>
                                      </p:cBhvr>
                                      <p:tavLst>
                                        <p:tav tm="0">
                                          <p:val>
                                            <p:fltVal val="0"/>
                                          </p:val>
                                        </p:tav>
                                        <p:tav tm="100000">
                                          <p:val>
                                            <p:strVal val="#ppt_h"/>
                                          </p:val>
                                        </p:tav>
                                      </p:tavLst>
                                    </p:anim>
                                    <p:animEffect filter="fade" transition="in">
                                      <p:cBhvr>
                                        <p:cTn dur="500" id="85"/>
                                        <p:tgtEl>
                                          <p:spTgt spid="27"/>
                                        </p:tgtEl>
                                      </p:cBhvr>
                                    </p:animEffect>
                                  </p:childTnLst>
                                </p:cTn>
                              </p:par>
                            </p:childTnLst>
                          </p:cTn>
                        </p:par>
                        <p:par>
                          <p:cTn fill="hold" id="86" nodeType="afterGroup">
                            <p:stCondLst>
                              <p:cond delay="9000"/>
                            </p:stCondLst>
                            <p:childTnLst>
                              <p:par>
                                <p:cTn fill="hold" id="87" nodeType="afterEffect" presetClass="entr" presetID="22" presetSubtype="4">
                                  <p:stCondLst>
                                    <p:cond delay="0"/>
                                  </p:stCondLst>
                                  <p:childTnLst>
                                    <p:set>
                                      <p:cBhvr>
                                        <p:cTn dur="1" fill="hold" id="88">
                                          <p:stCondLst>
                                            <p:cond delay="0"/>
                                          </p:stCondLst>
                                        </p:cTn>
                                        <p:tgtEl>
                                          <p:spTgt spid="7"/>
                                        </p:tgtEl>
                                        <p:attrNameLst>
                                          <p:attrName>style.visibility</p:attrName>
                                        </p:attrNameLst>
                                      </p:cBhvr>
                                      <p:to>
                                        <p:strVal val="visible"/>
                                      </p:to>
                                    </p:set>
                                    <p:animEffect filter="wipe(down)" transition="in">
                                      <p:cBhvr>
                                        <p:cTn dur="500" id="89"/>
                                        <p:tgtEl>
                                          <p:spTgt spid="7"/>
                                        </p:tgtEl>
                                      </p:cBhvr>
                                    </p:animEffect>
                                  </p:childTnLst>
                                </p:cTn>
                              </p:par>
                            </p:childTnLst>
                          </p:cTn>
                        </p:par>
                        <p:par>
                          <p:cTn fill="hold" id="90" nodeType="afterGroup">
                            <p:stCondLst>
                              <p:cond delay="9500"/>
                            </p:stCondLst>
                            <p:childTnLst>
                              <p:par>
                                <p:cTn fill="hold" id="91" nodeType="afterEffect" presetClass="entr" presetID="10" presetSubtype="0">
                                  <p:stCondLst>
                                    <p:cond delay="0"/>
                                  </p:stCondLst>
                                  <p:childTnLst>
                                    <p:set>
                                      <p:cBhvr>
                                        <p:cTn dur="1" fill="hold" id="92">
                                          <p:stCondLst>
                                            <p:cond delay="0"/>
                                          </p:stCondLst>
                                        </p:cTn>
                                        <p:tgtEl>
                                          <p:spTgt spid="51"/>
                                        </p:tgtEl>
                                        <p:attrNameLst>
                                          <p:attrName>style.visibility</p:attrName>
                                        </p:attrNameLst>
                                      </p:cBhvr>
                                      <p:to>
                                        <p:strVal val="visible"/>
                                      </p:to>
                                    </p:set>
                                    <p:animEffect filter="fade" transition="in">
                                      <p:cBhvr>
                                        <p:cTn dur="500" id="93"/>
                                        <p:tgtEl>
                                          <p:spTgt spid="51"/>
                                        </p:tgtEl>
                                      </p:cBhvr>
                                    </p:animEffect>
                                  </p:childTnLst>
                                </p:cTn>
                              </p:par>
                            </p:childTnLst>
                          </p:cTn>
                        </p:par>
                        <p:par>
                          <p:cTn fill="hold" id="94" nodeType="afterGroup">
                            <p:stCondLst>
                              <p:cond delay="10000"/>
                            </p:stCondLst>
                            <p:childTnLst>
                              <p:par>
                                <p:cTn fill="hold" id="95" nodeType="afterEffect" presetClass="entr" presetID="22" presetSubtype="1">
                                  <p:stCondLst>
                                    <p:cond delay="0"/>
                                  </p:stCondLst>
                                  <p:childTnLst>
                                    <p:set>
                                      <p:cBhvr>
                                        <p:cTn dur="1" fill="hold" id="96">
                                          <p:stCondLst>
                                            <p:cond delay="0"/>
                                          </p:stCondLst>
                                        </p:cTn>
                                        <p:tgtEl>
                                          <p:spTgt spid="14"/>
                                        </p:tgtEl>
                                        <p:attrNameLst>
                                          <p:attrName>style.visibility</p:attrName>
                                        </p:attrNameLst>
                                      </p:cBhvr>
                                      <p:to>
                                        <p:strVal val="visible"/>
                                      </p:to>
                                    </p:set>
                                    <p:animEffect filter="wipe(up)" transition="in">
                                      <p:cBhvr>
                                        <p:cTn dur="500" id="9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stretch>
            <a:fillRect/>
          </a:stretch>
        </p:blipFill>
        <p:spPr>
          <a:xfrm>
            <a:off x="0" y="0"/>
            <a:ext cx="3143274" cy="6858000"/>
          </a:xfrm>
          <a:prstGeom prst="rect">
            <a:avLst/>
          </a:prstGeom>
        </p:spPr>
      </p:pic>
      <p:pic>
        <p:nvPicPr>
          <p:cNvPr id="6" name="图形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791131" y="1009650"/>
            <a:ext cx="2676525" cy="5848350"/>
          </a:xfrm>
          <a:prstGeom prst="rect">
            <a:avLst/>
          </a:prstGeom>
        </p:spPr>
      </p:pic>
      <p:grpSp>
        <p:nvGrpSpPr>
          <p:cNvPr id="4" name="组合 3"/>
          <p:cNvGrpSpPr/>
          <p:nvPr/>
        </p:nvGrpSpPr>
        <p:grpSpPr>
          <a:xfrm>
            <a:off x="3049579" y="1220053"/>
            <a:ext cx="6311543" cy="4457859"/>
            <a:chOff x="3049579" y="1220053"/>
            <a:chExt cx="6311543" cy="4457859"/>
          </a:xfrm>
        </p:grpSpPr>
        <p:sp>
          <p:nvSpPr>
            <p:cNvPr id="16" name="Freeform 9"/>
            <p:cNvSpPr/>
            <p:nvPr/>
          </p:nvSpPr>
          <p:spPr bwMode="auto">
            <a:xfrm rot="287899">
              <a:off x="3049579" y="1220053"/>
              <a:ext cx="6311543" cy="4457859"/>
            </a:xfrm>
            <a:custGeom>
              <a:gdLst>
                <a:gd fmla="*/ 1073 w 1201" name="T0"/>
                <a:gd fmla="*/ 381 h 847" name="T1"/>
                <a:gd fmla="*/ 1098 w 1201" name="T2"/>
                <a:gd fmla="*/ 180 h 847" name="T3"/>
                <a:gd fmla="*/ 1154 w 1201" name="T4"/>
                <a:gd fmla="*/ 160 h 847" name="T5"/>
                <a:gd fmla="*/ 1083 w 1201" name="T6"/>
                <a:gd fmla="*/ 155 h 847" name="T7"/>
                <a:gd fmla="*/ 1078 w 1201" name="T8"/>
                <a:gd fmla="*/ 59 h 847" name="T9"/>
                <a:gd fmla="*/ 1121 w 1201" name="T10"/>
                <a:gd fmla="*/ 79 h 847" name="T11"/>
                <a:gd fmla="*/ 1032 w 1201" name="T12"/>
                <a:gd fmla="*/ 128 h 847" name="T13"/>
                <a:gd fmla="*/ 1020 w 1201" name="T14"/>
                <a:gd fmla="*/ 60 h 847" name="T15"/>
                <a:gd fmla="*/ 1026 w 1201" name="T16"/>
                <a:gd fmla="*/ 101 h 847" name="T17"/>
                <a:gd fmla="*/ 581 w 1201" name="T18"/>
                <a:gd fmla="*/ 102 h 847" name="T19"/>
                <a:gd fmla="*/ 561 w 1201" name="T20"/>
                <a:gd fmla="*/ 5 h 847" name="T21"/>
                <a:gd fmla="*/ 588 w 1201" name="T22"/>
                <a:gd fmla="*/ 74 h 847" name="T23"/>
                <a:gd fmla="*/ 124 w 1201" name="T24"/>
                <a:gd fmla="*/ 183 h 847" name="T25"/>
                <a:gd fmla="*/ 123 w 1201" name="T26"/>
                <a:gd fmla="*/ 141 h 847" name="T27"/>
                <a:gd fmla="*/ 123 w 1201" name="T28"/>
                <a:gd fmla="*/ 210 h 847" name="T29"/>
                <a:gd fmla="*/ 27 w 1201" name="T30"/>
                <a:gd fmla="*/ 178 h 847" name="T31"/>
                <a:gd fmla="*/ 65 w 1201" name="T32"/>
                <a:gd fmla="*/ 150 h 847" name="T33"/>
                <a:gd fmla="*/ 78 w 1201" name="T34"/>
                <a:gd fmla="*/ 246 h 847" name="T35"/>
                <a:gd fmla="*/ 9 w 1201" name="T36"/>
                <a:gd fmla="*/ 263 h 847" name="T37"/>
                <a:gd fmla="*/ 67 w 1201" name="T38"/>
                <a:gd fmla="*/ 273 h 847" name="T39"/>
                <a:gd fmla="*/ 128 w 1201" name="T40"/>
                <a:gd fmla="*/ 466 h 847" name="T41"/>
                <a:gd fmla="*/ 103 w 1201" name="T42"/>
                <a:gd fmla="*/ 667 h 847" name="T43"/>
                <a:gd fmla="*/ 47 w 1201" name="T44"/>
                <a:gd fmla="*/ 687 h 847" name="T45"/>
                <a:gd fmla="*/ 118 w 1201" name="T46"/>
                <a:gd fmla="*/ 691 h 847" name="T47"/>
                <a:gd fmla="*/ 123 w 1201" name="T48"/>
                <a:gd fmla="*/ 788 h 847" name="T49"/>
                <a:gd fmla="*/ 80 w 1201" name="T50"/>
                <a:gd fmla="*/ 767 h 847" name="T51"/>
                <a:gd fmla="*/ 169 w 1201" name="T52"/>
                <a:gd fmla="*/ 719 h 847" name="T53"/>
                <a:gd fmla="*/ 181 w 1201" name="T54"/>
                <a:gd fmla="*/ 787 h 847" name="T55"/>
                <a:gd fmla="*/ 174 w 1201" name="T56"/>
                <a:gd fmla="*/ 745 h 847" name="T57"/>
                <a:gd fmla="*/ 620 w 1201" name="T58"/>
                <a:gd fmla="*/ 745 h 847" name="T59"/>
                <a:gd fmla="*/ 640 w 1201" name="T60"/>
                <a:gd fmla="*/ 842 h 847" name="T61"/>
                <a:gd fmla="*/ 613 w 1201" name="T62"/>
                <a:gd fmla="*/ 773 h 847" name="T63"/>
                <a:gd fmla="*/ 1077 w 1201" name="T64"/>
                <a:gd fmla="*/ 664 h 847" name="T65"/>
                <a:gd fmla="*/ 1078 w 1201" name="T66"/>
                <a:gd fmla="*/ 706 h 847" name="T67"/>
                <a:gd fmla="*/ 1078 w 1201" name="T68"/>
                <a:gd fmla="*/ 637 h 847" name="T69"/>
                <a:gd fmla="*/ 1174 w 1201" name="T70"/>
                <a:gd fmla="*/ 669 h 847" name="T71"/>
                <a:gd fmla="*/ 1136 w 1201" name="T72"/>
                <a:gd fmla="*/ 697 h 847" name="T73"/>
                <a:gd fmla="*/ 1123 w 1201" name="T74"/>
                <a:gd fmla="*/ 601 h 847" name="T75"/>
                <a:gd fmla="*/ 1192 w 1201" name="T76"/>
                <a:gd fmla="*/ 583 h 847" name="T77"/>
                <a:gd fmla="*/ 1134 w 1201" name="T78"/>
                <a:gd fmla="*/ 574 h 847" name="T79"/>
                <a:gd fmla="*/ 1073 w 1201" name="T80"/>
                <a:gd fmla="*/ 381 h 84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46" w="1201">
                  <a:moveTo>
                    <a:pt x="1073" y="381"/>
                  </a:moveTo>
                  <a:cubicBezTo>
                    <a:pt x="1065" y="291"/>
                    <a:pt x="1086" y="211"/>
                    <a:pt x="1098" y="180"/>
                  </a:cubicBezTo>
                  <a:cubicBezTo>
                    <a:pt x="1111" y="149"/>
                    <a:pt x="1153" y="130"/>
                    <a:pt x="1154" y="160"/>
                  </a:cubicBezTo>
                  <a:cubicBezTo>
                    <a:pt x="1154" y="191"/>
                    <a:pt x="1097" y="173"/>
                    <a:pt x="1083" y="155"/>
                  </a:cubicBezTo>
                  <a:cubicBezTo>
                    <a:pt x="1061" y="129"/>
                    <a:pt x="1059" y="109"/>
                    <a:pt x="1078" y="59"/>
                  </a:cubicBezTo>
                  <a:cubicBezTo>
                    <a:pt x="1098" y="9"/>
                    <a:pt x="1140" y="32"/>
                    <a:pt x="1121" y="79"/>
                  </a:cubicBezTo>
                  <a:cubicBezTo>
                    <a:pt x="1102" y="127"/>
                    <a:pt x="1061" y="141"/>
                    <a:pt x="1032" y="128"/>
                  </a:cubicBezTo>
                  <a:cubicBezTo>
                    <a:pt x="991" y="99"/>
                    <a:pt x="1003" y="61"/>
                    <a:pt x="1020" y="60"/>
                  </a:cubicBezTo>
                  <a:cubicBezTo>
                    <a:pt x="1032" y="60"/>
                    <a:pt x="1048" y="74"/>
                    <a:pt x="1026" y="101"/>
                  </a:cubicBezTo>
                  <a:cubicBezTo>
                    <a:pt x="958" y="209"/>
                    <a:pt x="677" y="155"/>
                    <a:pt x="581" y="102"/>
                  </a:cubicBezTo>
                  <a:cubicBezTo>
                    <a:pt x="510" y="63"/>
                    <a:pt x="533" y="11"/>
                    <a:pt x="561" y="5"/>
                  </a:cubicBezTo>
                  <a:cubicBezTo>
                    <a:pt x="585" y="0"/>
                    <a:pt x="613" y="19"/>
                    <a:pt x="588" y="74"/>
                  </a:cubicBezTo>
                  <a:cubicBezTo>
                    <a:pt x="564" y="141"/>
                    <a:pt x="224" y="291"/>
                    <a:pt x="124" y="183"/>
                  </a:cubicBezTo>
                  <a:cubicBezTo>
                    <a:pt x="98" y="160"/>
                    <a:pt x="111" y="143"/>
                    <a:pt x="123" y="141"/>
                  </a:cubicBezTo>
                  <a:cubicBezTo>
                    <a:pt x="140" y="139"/>
                    <a:pt x="158" y="174"/>
                    <a:pt x="123" y="210"/>
                  </a:cubicBezTo>
                  <a:cubicBezTo>
                    <a:pt x="97" y="228"/>
                    <a:pt x="54" y="222"/>
                    <a:pt x="27" y="178"/>
                  </a:cubicBezTo>
                  <a:cubicBezTo>
                    <a:pt x="0" y="134"/>
                    <a:pt x="37" y="104"/>
                    <a:pt x="65" y="150"/>
                  </a:cubicBezTo>
                  <a:cubicBezTo>
                    <a:pt x="93" y="196"/>
                    <a:pt x="95" y="216"/>
                    <a:pt x="78" y="246"/>
                  </a:cubicBezTo>
                  <a:cubicBezTo>
                    <a:pt x="67" y="265"/>
                    <a:pt x="15" y="293"/>
                    <a:pt x="9" y="263"/>
                  </a:cubicBezTo>
                  <a:cubicBezTo>
                    <a:pt x="4" y="234"/>
                    <a:pt x="49" y="245"/>
                    <a:pt x="67" y="273"/>
                  </a:cubicBezTo>
                  <a:cubicBezTo>
                    <a:pt x="85" y="301"/>
                    <a:pt x="121" y="391"/>
                    <a:pt x="128" y="466"/>
                  </a:cubicBezTo>
                  <a:cubicBezTo>
                    <a:pt x="135" y="544"/>
                    <a:pt x="115" y="636"/>
                    <a:pt x="103" y="667"/>
                  </a:cubicBezTo>
                  <a:cubicBezTo>
                    <a:pt x="90" y="697"/>
                    <a:pt x="48" y="716"/>
                    <a:pt x="47" y="687"/>
                  </a:cubicBezTo>
                  <a:cubicBezTo>
                    <a:pt x="47" y="656"/>
                    <a:pt x="104" y="674"/>
                    <a:pt x="118" y="691"/>
                  </a:cubicBezTo>
                  <a:cubicBezTo>
                    <a:pt x="140" y="718"/>
                    <a:pt x="142" y="737"/>
                    <a:pt x="123" y="788"/>
                  </a:cubicBezTo>
                  <a:cubicBezTo>
                    <a:pt x="103" y="838"/>
                    <a:pt x="61" y="815"/>
                    <a:pt x="80" y="767"/>
                  </a:cubicBezTo>
                  <a:cubicBezTo>
                    <a:pt x="99" y="719"/>
                    <a:pt x="140" y="706"/>
                    <a:pt x="169" y="719"/>
                  </a:cubicBezTo>
                  <a:cubicBezTo>
                    <a:pt x="210" y="748"/>
                    <a:pt x="198" y="786"/>
                    <a:pt x="181" y="787"/>
                  </a:cubicBezTo>
                  <a:cubicBezTo>
                    <a:pt x="169" y="787"/>
                    <a:pt x="153" y="773"/>
                    <a:pt x="174" y="745"/>
                  </a:cubicBezTo>
                  <a:cubicBezTo>
                    <a:pt x="243" y="638"/>
                    <a:pt x="524" y="692"/>
                    <a:pt x="620" y="745"/>
                  </a:cubicBezTo>
                  <a:cubicBezTo>
                    <a:pt x="691" y="784"/>
                    <a:pt x="668" y="836"/>
                    <a:pt x="640" y="842"/>
                  </a:cubicBezTo>
                  <a:cubicBezTo>
                    <a:pt x="616" y="847"/>
                    <a:pt x="588" y="828"/>
                    <a:pt x="613" y="773"/>
                  </a:cubicBezTo>
                  <a:cubicBezTo>
                    <a:pt x="637" y="706"/>
                    <a:pt x="977" y="555"/>
                    <a:pt x="1077" y="664"/>
                  </a:cubicBezTo>
                  <a:cubicBezTo>
                    <a:pt x="1103" y="687"/>
                    <a:pt x="1090" y="704"/>
                    <a:pt x="1078" y="706"/>
                  </a:cubicBezTo>
                  <a:cubicBezTo>
                    <a:pt x="1061" y="708"/>
                    <a:pt x="1043" y="673"/>
                    <a:pt x="1078" y="637"/>
                  </a:cubicBezTo>
                  <a:cubicBezTo>
                    <a:pt x="1104" y="619"/>
                    <a:pt x="1147" y="625"/>
                    <a:pt x="1174" y="669"/>
                  </a:cubicBezTo>
                  <a:cubicBezTo>
                    <a:pt x="1201" y="713"/>
                    <a:pt x="1164" y="743"/>
                    <a:pt x="1136" y="697"/>
                  </a:cubicBezTo>
                  <a:cubicBezTo>
                    <a:pt x="1108" y="650"/>
                    <a:pt x="1106" y="631"/>
                    <a:pt x="1123" y="601"/>
                  </a:cubicBezTo>
                  <a:cubicBezTo>
                    <a:pt x="1134" y="582"/>
                    <a:pt x="1186" y="554"/>
                    <a:pt x="1192" y="583"/>
                  </a:cubicBezTo>
                  <a:cubicBezTo>
                    <a:pt x="1197" y="613"/>
                    <a:pt x="1152" y="602"/>
                    <a:pt x="1134" y="574"/>
                  </a:cubicBezTo>
                  <a:cubicBezTo>
                    <a:pt x="1116" y="546"/>
                    <a:pt x="1080" y="458"/>
                    <a:pt x="1073" y="381"/>
                  </a:cubicBezTo>
                  <a:close/>
                </a:path>
              </a:pathLst>
            </a:custGeom>
            <a:solidFill>
              <a:srgbClr val="CEE0D9"/>
            </a:solidFill>
            <a:ln cap="flat" w="22225">
              <a:solidFill>
                <a:srgbClr val="603811"/>
              </a:solidFill>
              <a:prstDash val="solid"/>
              <a:miter lim="800000"/>
            </a:ln>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sp>
          <p:nvSpPr>
            <p:cNvPr id="17" name="Freeform 10"/>
            <p:cNvSpPr/>
            <p:nvPr/>
          </p:nvSpPr>
          <p:spPr bwMode="auto">
            <a:xfrm rot="287899">
              <a:off x="3681101" y="2002152"/>
              <a:ext cx="5008477" cy="2878503"/>
            </a:xfrm>
            <a:custGeom>
              <a:gdLst>
                <a:gd fmla="*/ 459 w 953" name="T0"/>
                <a:gd fmla="*/ 0 h 547" name="T1"/>
                <a:gd fmla="*/ 0 w 953" name="T2"/>
                <a:gd fmla="*/ 105 h 547" name="T3"/>
                <a:gd fmla="*/ 39 w 953" name="T4"/>
                <a:gd fmla="*/ 529 h 547" name="T5"/>
                <a:gd fmla="*/ 503 w 953" name="T6"/>
                <a:gd fmla="*/ 547 h 547" name="T7"/>
                <a:gd fmla="*/ 953 w 953" name="T8"/>
                <a:gd fmla="*/ 435 h 547" name="T9"/>
                <a:gd fmla="*/ 920 w 953" name="T10"/>
                <a:gd fmla="*/ 20 h 547" name="T11"/>
                <a:gd fmla="*/ 459 w 953" name="T12"/>
                <a:gd fmla="*/ 0 h 547" name="T13"/>
              </a:gdLst>
              <a:cxnLst>
                <a:cxn ang="0">
                  <a:pos x="T0" y="T1"/>
                </a:cxn>
                <a:cxn ang="0">
                  <a:pos x="T2" y="T3"/>
                </a:cxn>
                <a:cxn ang="0">
                  <a:pos x="T4" y="T5"/>
                </a:cxn>
                <a:cxn ang="0">
                  <a:pos x="T6" y="T7"/>
                </a:cxn>
                <a:cxn ang="0">
                  <a:pos x="T8" y="T9"/>
                </a:cxn>
                <a:cxn ang="0">
                  <a:pos x="T10" y="T11"/>
                </a:cxn>
                <a:cxn ang="0">
                  <a:pos x="T12" y="T13"/>
                </a:cxn>
              </a:cxnLst>
              <a:rect b="b" l="0" r="r" t="0"/>
              <a:pathLst>
                <a:path h="547" w="953">
                  <a:moveTo>
                    <a:pt x="459" y="0"/>
                  </a:moveTo>
                  <a:cubicBezTo>
                    <a:pt x="440" y="31"/>
                    <a:pt x="290" y="169"/>
                    <a:pt x="0" y="105"/>
                  </a:cubicBezTo>
                  <a:cubicBezTo>
                    <a:pt x="0" y="105"/>
                    <a:pt x="104" y="436"/>
                    <a:pt x="39" y="529"/>
                  </a:cubicBezTo>
                  <a:cubicBezTo>
                    <a:pt x="39" y="529"/>
                    <a:pt x="323" y="413"/>
                    <a:pt x="503" y="547"/>
                  </a:cubicBezTo>
                  <a:cubicBezTo>
                    <a:pt x="503" y="547"/>
                    <a:pt x="689" y="405"/>
                    <a:pt x="953" y="435"/>
                  </a:cubicBezTo>
                  <a:cubicBezTo>
                    <a:pt x="953" y="435"/>
                    <a:pt x="833" y="216"/>
                    <a:pt x="920" y="20"/>
                  </a:cubicBezTo>
                  <a:cubicBezTo>
                    <a:pt x="920" y="20"/>
                    <a:pt x="603" y="159"/>
                    <a:pt x="459" y="0"/>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sp>
          <p:nvSpPr>
            <p:cNvPr id="18" name="Freeform 11"/>
            <p:cNvSpPr/>
            <p:nvPr/>
          </p:nvSpPr>
          <p:spPr bwMode="auto">
            <a:xfrm rot="287899">
              <a:off x="3659786" y="1980772"/>
              <a:ext cx="5055505" cy="2915733"/>
            </a:xfrm>
            <a:custGeom>
              <a:gdLst>
                <a:gd fmla="*/ 459 w 962" name="T0"/>
                <a:gd fmla="*/ 4 h 554" name="T1"/>
                <a:gd fmla="*/ 335 w 962" name="T2"/>
                <a:gd fmla="*/ 90 h 554" name="T3"/>
                <a:gd fmla="*/ 7 w 962" name="T4"/>
                <a:gd fmla="*/ 107 h 554" name="T5"/>
                <a:gd fmla="*/ 1 w 962" name="T6"/>
                <a:gd fmla="*/ 110 h 554" name="T7"/>
                <a:gd fmla="*/ 43 w 962" name="T8"/>
                <a:gd fmla="*/ 283 h 554" name="T9"/>
                <a:gd fmla="*/ 60 w 962" name="T10"/>
                <a:gd fmla="*/ 426 h 554" name="T11"/>
                <a:gd fmla="*/ 39 w 962" name="T12"/>
                <a:gd fmla="*/ 533 h 554" name="T13"/>
                <a:gd fmla="*/ 45 w 962" name="T14"/>
                <a:gd fmla="*/ 535 h 554" name="T15"/>
                <a:gd fmla="*/ 205 w 962" name="T16"/>
                <a:gd fmla="*/ 494 h 554" name="T17"/>
                <a:gd fmla="*/ 504 w 962" name="T18"/>
                <a:gd fmla="*/ 553 h 554" name="T19"/>
                <a:gd fmla="*/ 510 w 962" name="T20"/>
                <a:gd fmla="*/ 553 h 554" name="T21"/>
                <a:gd fmla="*/ 631 w 962" name="T22"/>
                <a:gd fmla="*/ 487 h 554" name="T23"/>
                <a:gd fmla="*/ 956 w 962" name="T24"/>
                <a:gd fmla="*/ 441 h 554" name="T25"/>
                <a:gd fmla="*/ 961 w 962" name="T26"/>
                <a:gd fmla="*/ 437 h 554" name="T27"/>
                <a:gd fmla="*/ 927 w 962" name="T28"/>
                <a:gd fmla="*/ 25 h 554" name="T29"/>
                <a:gd fmla="*/ 922 w 962" name="T30"/>
                <a:gd fmla="*/ 23 h 554" name="T31"/>
                <a:gd fmla="*/ 752 w 962" name="T32"/>
                <a:gd fmla="*/ 71 h 554" name="T33"/>
                <a:gd fmla="*/ 467 w 962" name="T34"/>
                <a:gd fmla="*/ 3 h 554" name="T35"/>
                <a:gd fmla="*/ 460 w 962" name="T36"/>
                <a:gd fmla="*/ 6 h 554" name="T37"/>
                <a:gd fmla="*/ 882 w 962" name="T38"/>
                <a:gd fmla="*/ 43 h 554" name="T39"/>
                <a:gd fmla="*/ 925 w 962" name="T40"/>
                <a:gd fmla="*/ 26 h 554" name="T41"/>
                <a:gd fmla="*/ 920 w 962" name="T42"/>
                <a:gd fmla="*/ 24 h 554" name="T43"/>
                <a:gd fmla="*/ 954 w 962" name="T44"/>
                <a:gd fmla="*/ 440 h 554" name="T45"/>
                <a:gd fmla="*/ 959 w 962" name="T46"/>
                <a:gd fmla="*/ 436 h 554" name="T47"/>
                <a:gd fmla="*/ 529 w 962" name="T48"/>
                <a:gd fmla="*/ 534 h 554" name="T49"/>
                <a:gd fmla="*/ 511 w 962" name="T50"/>
                <a:gd fmla="*/ 545 h 554" name="T51"/>
                <a:gd fmla="*/ 507 w 962" name="T52"/>
                <a:gd fmla="*/ 548 h 554" name="T53"/>
                <a:gd fmla="*/ 506 w 962" name="T54"/>
                <a:gd fmla="*/ 546 h 554" name="T55"/>
                <a:gd fmla="*/ 453 w 962" name="T56"/>
                <a:gd fmla="*/ 516 h 554" name="T57"/>
                <a:gd fmla="*/ 395 w 962" name="T58"/>
                <a:gd fmla="*/ 496 h 554" name="T59"/>
                <a:gd fmla="*/ 171 w 962" name="T60"/>
                <a:gd fmla="*/ 495 h 554" name="T61"/>
                <a:gd fmla="*/ 41 w 962" name="T62"/>
                <a:gd fmla="*/ 531 h 554" name="T63"/>
                <a:gd fmla="*/ 47 w 962" name="T64"/>
                <a:gd fmla="*/ 533 h 554" name="T65"/>
                <a:gd fmla="*/ 63 w 962" name="T66"/>
                <a:gd fmla="*/ 353 h 554" name="T67"/>
                <a:gd fmla="*/ 21 w 962" name="T68"/>
                <a:gd fmla="*/ 152 h 554" name="T69"/>
                <a:gd fmla="*/ 8 w 962" name="T70"/>
                <a:gd fmla="*/ 108 h 554" name="T71"/>
                <a:gd fmla="*/ 2 w 962" name="T72"/>
                <a:gd fmla="*/ 111 h 554" name="T73"/>
                <a:gd fmla="*/ 335 w 962" name="T74"/>
                <a:gd fmla="*/ 95 h 554" name="T75"/>
                <a:gd fmla="*/ 467 w 962" name="T76"/>
                <a:gd fmla="*/ 4 h 554" name="T77"/>
                <a:gd fmla="*/ 459 w 962" name="T78"/>
                <a:gd fmla="*/ 4 h 55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54" w="962">
                  <a:moveTo>
                    <a:pt x="459" y="4"/>
                  </a:moveTo>
                  <a:cubicBezTo>
                    <a:pt x="434" y="45"/>
                    <a:pt x="378" y="72"/>
                    <a:pt x="335" y="90"/>
                  </a:cubicBezTo>
                  <a:cubicBezTo>
                    <a:pt x="231" y="132"/>
                    <a:pt x="115" y="130"/>
                    <a:pt x="7" y="107"/>
                  </a:cubicBezTo>
                  <a:cubicBezTo>
                    <a:pt x="5" y="106"/>
                    <a:pt x="0" y="107"/>
                    <a:pt x="1" y="110"/>
                  </a:cubicBezTo>
                  <a:cubicBezTo>
                    <a:pt x="18" y="167"/>
                    <a:pt x="32" y="224"/>
                    <a:pt x="43" y="283"/>
                  </a:cubicBezTo>
                  <a:cubicBezTo>
                    <a:pt x="52" y="330"/>
                    <a:pt x="59" y="378"/>
                    <a:pt x="60" y="426"/>
                  </a:cubicBezTo>
                  <a:cubicBezTo>
                    <a:pt x="61" y="461"/>
                    <a:pt x="60" y="502"/>
                    <a:pt x="39" y="533"/>
                  </a:cubicBezTo>
                  <a:cubicBezTo>
                    <a:pt x="37" y="536"/>
                    <a:pt x="43" y="535"/>
                    <a:pt x="45" y="535"/>
                  </a:cubicBezTo>
                  <a:cubicBezTo>
                    <a:pt x="95" y="514"/>
                    <a:pt x="151" y="502"/>
                    <a:pt x="205" y="494"/>
                  </a:cubicBezTo>
                  <a:cubicBezTo>
                    <a:pt x="308" y="480"/>
                    <a:pt x="418" y="490"/>
                    <a:pt x="504" y="553"/>
                  </a:cubicBezTo>
                  <a:cubicBezTo>
                    <a:pt x="506" y="554"/>
                    <a:pt x="509" y="554"/>
                    <a:pt x="510" y="553"/>
                  </a:cubicBezTo>
                  <a:cubicBezTo>
                    <a:pt x="546" y="525"/>
                    <a:pt x="589" y="504"/>
                    <a:pt x="631" y="487"/>
                  </a:cubicBezTo>
                  <a:cubicBezTo>
                    <a:pt x="734" y="445"/>
                    <a:pt x="845" y="429"/>
                    <a:pt x="956" y="441"/>
                  </a:cubicBezTo>
                  <a:cubicBezTo>
                    <a:pt x="958" y="441"/>
                    <a:pt x="962" y="440"/>
                    <a:pt x="961" y="437"/>
                  </a:cubicBezTo>
                  <a:cubicBezTo>
                    <a:pt x="894" y="315"/>
                    <a:pt x="872" y="153"/>
                    <a:pt x="927" y="25"/>
                  </a:cubicBezTo>
                  <a:cubicBezTo>
                    <a:pt x="929" y="21"/>
                    <a:pt x="924" y="22"/>
                    <a:pt x="922" y="23"/>
                  </a:cubicBezTo>
                  <a:cubicBezTo>
                    <a:pt x="868" y="46"/>
                    <a:pt x="810" y="61"/>
                    <a:pt x="752" y="71"/>
                  </a:cubicBezTo>
                  <a:cubicBezTo>
                    <a:pt x="653" y="86"/>
                    <a:pt x="539" y="81"/>
                    <a:pt x="467" y="3"/>
                  </a:cubicBezTo>
                  <a:cubicBezTo>
                    <a:pt x="465" y="0"/>
                    <a:pt x="457" y="3"/>
                    <a:pt x="460" y="6"/>
                  </a:cubicBezTo>
                  <a:cubicBezTo>
                    <a:pt x="565" y="120"/>
                    <a:pt x="751" y="87"/>
                    <a:pt x="882" y="43"/>
                  </a:cubicBezTo>
                  <a:cubicBezTo>
                    <a:pt x="896" y="38"/>
                    <a:pt x="911" y="32"/>
                    <a:pt x="925" y="26"/>
                  </a:cubicBezTo>
                  <a:cubicBezTo>
                    <a:pt x="924" y="26"/>
                    <a:pt x="922" y="25"/>
                    <a:pt x="920" y="24"/>
                  </a:cubicBezTo>
                  <a:cubicBezTo>
                    <a:pt x="864" y="155"/>
                    <a:pt x="887" y="317"/>
                    <a:pt x="954" y="440"/>
                  </a:cubicBezTo>
                  <a:cubicBezTo>
                    <a:pt x="955" y="439"/>
                    <a:pt x="957" y="438"/>
                    <a:pt x="959" y="436"/>
                  </a:cubicBezTo>
                  <a:cubicBezTo>
                    <a:pt x="810" y="420"/>
                    <a:pt x="656" y="454"/>
                    <a:pt x="529" y="534"/>
                  </a:cubicBezTo>
                  <a:cubicBezTo>
                    <a:pt x="523" y="537"/>
                    <a:pt x="517" y="542"/>
                    <a:pt x="511" y="545"/>
                  </a:cubicBezTo>
                  <a:cubicBezTo>
                    <a:pt x="510" y="546"/>
                    <a:pt x="508" y="548"/>
                    <a:pt x="507" y="548"/>
                  </a:cubicBezTo>
                  <a:cubicBezTo>
                    <a:pt x="500" y="550"/>
                    <a:pt x="514" y="550"/>
                    <a:pt x="506" y="546"/>
                  </a:cubicBezTo>
                  <a:cubicBezTo>
                    <a:pt x="488" y="538"/>
                    <a:pt x="471" y="524"/>
                    <a:pt x="453" y="516"/>
                  </a:cubicBezTo>
                  <a:cubicBezTo>
                    <a:pt x="434" y="507"/>
                    <a:pt x="415" y="501"/>
                    <a:pt x="395" y="496"/>
                  </a:cubicBezTo>
                  <a:cubicBezTo>
                    <a:pt x="322" y="478"/>
                    <a:pt x="245" y="481"/>
                    <a:pt x="171" y="495"/>
                  </a:cubicBezTo>
                  <a:cubicBezTo>
                    <a:pt x="127" y="503"/>
                    <a:pt x="83" y="514"/>
                    <a:pt x="41" y="531"/>
                  </a:cubicBezTo>
                  <a:cubicBezTo>
                    <a:pt x="43" y="532"/>
                    <a:pt x="45" y="532"/>
                    <a:pt x="47" y="533"/>
                  </a:cubicBezTo>
                  <a:cubicBezTo>
                    <a:pt x="80" y="484"/>
                    <a:pt x="70" y="409"/>
                    <a:pt x="63" y="353"/>
                  </a:cubicBezTo>
                  <a:cubicBezTo>
                    <a:pt x="54" y="285"/>
                    <a:pt x="39" y="218"/>
                    <a:pt x="21" y="152"/>
                  </a:cubicBezTo>
                  <a:cubicBezTo>
                    <a:pt x="17" y="137"/>
                    <a:pt x="13" y="123"/>
                    <a:pt x="8" y="108"/>
                  </a:cubicBezTo>
                  <a:cubicBezTo>
                    <a:pt x="6" y="109"/>
                    <a:pt x="4" y="110"/>
                    <a:pt x="2" y="111"/>
                  </a:cubicBezTo>
                  <a:cubicBezTo>
                    <a:pt x="112" y="135"/>
                    <a:pt x="229" y="137"/>
                    <a:pt x="335" y="95"/>
                  </a:cubicBezTo>
                  <a:cubicBezTo>
                    <a:pt x="381" y="77"/>
                    <a:pt x="439" y="48"/>
                    <a:pt x="467" y="4"/>
                  </a:cubicBezTo>
                  <a:cubicBezTo>
                    <a:pt x="469" y="1"/>
                    <a:pt x="461" y="1"/>
                    <a:pt x="459"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grpSp>
      <p:grpSp>
        <p:nvGrpSpPr>
          <p:cNvPr id="49" name="组合 48"/>
          <p:cNvGrpSpPr/>
          <p:nvPr/>
        </p:nvGrpSpPr>
        <p:grpSpPr>
          <a:xfrm>
            <a:off x="7733117" y="1009650"/>
            <a:ext cx="1195387" cy="1185863"/>
            <a:chOff x="7272338" y="868363"/>
            <a:chExt cx="1195387" cy="1185863"/>
          </a:xfrm>
        </p:grpSpPr>
        <p:sp>
          <p:nvSpPr>
            <p:cNvPr id="22" name="Freeform 15"/>
            <p:cNvSpPr/>
            <p:nvPr/>
          </p:nvSpPr>
          <p:spPr bwMode="auto">
            <a:xfrm>
              <a:off x="7272338" y="868363"/>
              <a:ext cx="992187" cy="925513"/>
            </a:xfrm>
            <a:custGeom>
              <a:gdLst>
                <a:gd fmla="*/ 233 w 233" name="T0"/>
                <a:gd fmla="*/ 96 h 217" name="T1"/>
                <a:gd fmla="*/ 170 w 233" name="T2"/>
                <a:gd fmla="*/ 71 h 217" name="T3"/>
                <a:gd fmla="*/ 24 w 233" name="T4"/>
                <a:gd fmla="*/ 73 h 217" name="T5"/>
                <a:gd fmla="*/ 82 w 233" name="T6"/>
                <a:gd fmla="*/ 198 h 217" name="T7"/>
                <a:gd fmla="*/ 233 w 233" name="T8"/>
                <a:gd fmla="*/ 96 h 217" name="T9"/>
              </a:gdLst>
              <a:cxnLst>
                <a:cxn ang="0">
                  <a:pos x="T0" y="T1"/>
                </a:cxn>
                <a:cxn ang="0">
                  <a:pos x="T2" y="T3"/>
                </a:cxn>
                <a:cxn ang="0">
                  <a:pos x="T4" y="T5"/>
                </a:cxn>
                <a:cxn ang="0">
                  <a:pos x="T6" y="T7"/>
                </a:cxn>
                <a:cxn ang="0">
                  <a:pos x="T8" y="T9"/>
                </a:cxn>
              </a:cxnLst>
              <a:rect b="b" l="0" r="r" t="0"/>
              <a:pathLst>
                <a:path h="216" w="233">
                  <a:moveTo>
                    <a:pt x="233" y="96"/>
                  </a:moveTo>
                  <a:cubicBezTo>
                    <a:pt x="233" y="96"/>
                    <a:pt x="202" y="95"/>
                    <a:pt x="170" y="71"/>
                  </a:cubicBezTo>
                  <a:cubicBezTo>
                    <a:pt x="137" y="47"/>
                    <a:pt x="48" y="0"/>
                    <a:pt x="24" y="73"/>
                  </a:cubicBezTo>
                  <a:cubicBezTo>
                    <a:pt x="4" y="133"/>
                    <a:pt x="0" y="180"/>
                    <a:pt x="82" y="198"/>
                  </a:cubicBezTo>
                  <a:cubicBezTo>
                    <a:pt x="163" y="217"/>
                    <a:pt x="225" y="150"/>
                    <a:pt x="233" y="96"/>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6"/>
            <p:cNvSpPr/>
            <p:nvPr/>
          </p:nvSpPr>
          <p:spPr bwMode="auto">
            <a:xfrm>
              <a:off x="7272338" y="877888"/>
              <a:ext cx="987425" cy="920750"/>
            </a:xfrm>
            <a:custGeom>
              <a:gdLst>
                <a:gd fmla="*/ 232 w 232" name="T0"/>
                <a:gd fmla="*/ 95 h 216" name="T1"/>
                <a:gd fmla="*/ 169 w 232" name="T2"/>
                <a:gd fmla="*/ 70 h 216" name="T3"/>
                <a:gd fmla="*/ 24 w 232" name="T4"/>
                <a:gd fmla="*/ 72 h 216" name="T5"/>
                <a:gd fmla="*/ 81 w 232" name="T6"/>
                <a:gd fmla="*/ 198 h 216" name="T7"/>
                <a:gd fmla="*/ 232 w 232" name="T8"/>
                <a:gd fmla="*/ 95 h 216" name="T9"/>
              </a:gdLst>
              <a:cxnLst>
                <a:cxn ang="0">
                  <a:pos x="T0" y="T1"/>
                </a:cxn>
                <a:cxn ang="0">
                  <a:pos x="T2" y="T3"/>
                </a:cxn>
                <a:cxn ang="0">
                  <a:pos x="T4" y="T5"/>
                </a:cxn>
                <a:cxn ang="0">
                  <a:pos x="T6" y="T7"/>
                </a:cxn>
                <a:cxn ang="0">
                  <a:pos x="T8" y="T9"/>
                </a:cxn>
              </a:cxnLst>
              <a:rect b="b" l="0" r="r" t="0"/>
              <a:pathLst>
                <a:path h="216" w="231">
                  <a:moveTo>
                    <a:pt x="232" y="95"/>
                  </a:moveTo>
                  <a:cubicBezTo>
                    <a:pt x="232" y="95"/>
                    <a:pt x="202" y="94"/>
                    <a:pt x="169" y="70"/>
                  </a:cubicBezTo>
                  <a:cubicBezTo>
                    <a:pt x="137" y="47"/>
                    <a:pt x="48" y="0"/>
                    <a:pt x="24" y="72"/>
                  </a:cubicBezTo>
                  <a:cubicBezTo>
                    <a:pt x="4" y="133"/>
                    <a:pt x="0" y="179"/>
                    <a:pt x="81" y="198"/>
                  </a:cubicBezTo>
                  <a:cubicBezTo>
                    <a:pt x="163" y="216"/>
                    <a:pt x="225" y="149"/>
                    <a:pt x="232" y="95"/>
                  </a:cubicBezTo>
                  <a:close/>
                </a:path>
              </a:pathLst>
            </a:custGeom>
            <a:noFill/>
            <a:ln cap="flat" w="174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7"/>
            <p:cNvSpPr/>
            <p:nvPr/>
          </p:nvSpPr>
          <p:spPr bwMode="auto">
            <a:xfrm>
              <a:off x="7488238" y="1146175"/>
              <a:ext cx="68262" cy="63500"/>
            </a:xfrm>
            <a:custGeom>
              <a:gdLst>
                <a:gd fmla="*/ 2 w 16" name="T0"/>
                <a:gd fmla="*/ 4 h 15" name="T1"/>
                <a:gd fmla="*/ 5 w 16" name="T2"/>
                <a:gd fmla="*/ 14 h 15" name="T3"/>
                <a:gd fmla="*/ 14 w 16" name="T4"/>
                <a:gd fmla="*/ 10 h 15" name="T5"/>
                <a:gd fmla="*/ 11 w 16" name="T6"/>
                <a:gd fmla="*/ 1 h 15" name="T7"/>
                <a:gd fmla="*/ 2 w 16" name="T8"/>
                <a:gd fmla="*/ 4 h 15" name="T9"/>
              </a:gdLst>
              <a:cxnLst>
                <a:cxn ang="0">
                  <a:pos x="T0" y="T1"/>
                </a:cxn>
                <a:cxn ang="0">
                  <a:pos x="T2" y="T3"/>
                </a:cxn>
                <a:cxn ang="0">
                  <a:pos x="T4" y="T5"/>
                </a:cxn>
                <a:cxn ang="0">
                  <a:pos x="T6" y="T7"/>
                </a:cxn>
                <a:cxn ang="0">
                  <a:pos x="T8" y="T9"/>
                </a:cxn>
              </a:cxnLst>
              <a:rect b="b" l="0" r="r" t="0"/>
              <a:pathLst>
                <a:path h="15" w="16">
                  <a:moveTo>
                    <a:pt x="2" y="4"/>
                  </a:moveTo>
                  <a:cubicBezTo>
                    <a:pt x="0" y="8"/>
                    <a:pt x="2" y="12"/>
                    <a:pt x="5" y="14"/>
                  </a:cubicBezTo>
                  <a:cubicBezTo>
                    <a:pt x="9" y="15"/>
                    <a:pt x="13" y="14"/>
                    <a:pt x="14" y="10"/>
                  </a:cubicBezTo>
                  <a:cubicBezTo>
                    <a:pt x="16" y="7"/>
                    <a:pt x="14" y="3"/>
                    <a:pt x="11" y="1"/>
                  </a:cubicBezTo>
                  <a:cubicBezTo>
                    <a:pt x="8" y="0"/>
                    <a:pt x="4" y="1"/>
                    <a:pt x="2"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Line 18"/>
            <p:cNvSpPr>
              <a:spLocks noChangeShapeType="1"/>
            </p:cNvSpPr>
            <p:nvPr/>
          </p:nvSpPr>
          <p:spPr bwMode="auto">
            <a:xfrm flipH="1">
              <a:off x="7523163" y="1704975"/>
              <a:ext cx="46037" cy="349250"/>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Line 19"/>
            <p:cNvSpPr>
              <a:spLocks noChangeShapeType="1"/>
            </p:cNvSpPr>
            <p:nvPr/>
          </p:nvSpPr>
          <p:spPr bwMode="auto">
            <a:xfrm>
              <a:off x="7740650" y="1725613"/>
              <a:ext cx="20637" cy="328613"/>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1"/>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2"/>
            <p:cNvSpPr/>
            <p:nvPr/>
          </p:nvSpPr>
          <p:spPr bwMode="auto">
            <a:xfrm>
              <a:off x="7693025" y="1222375"/>
              <a:ext cx="68262" cy="65088"/>
            </a:xfrm>
            <a:custGeom>
              <a:gdLst>
                <a:gd fmla="*/ 12 w 16" name="T0"/>
                <a:gd fmla="*/ 0 h 15" name="T1"/>
                <a:gd fmla="*/ 0 w 16" name="T2"/>
                <a:gd fmla="*/ 5 h 15" name="T3"/>
              </a:gdLst>
              <a:cxnLst>
                <a:cxn ang="0">
                  <a:pos x="T0" y="T1"/>
                </a:cxn>
                <a:cxn ang="0">
                  <a:pos x="T2" y="T3"/>
                </a:cxn>
              </a:cxnLst>
              <a:rect b="b" l="0" r="r" t="0"/>
              <a:pathLst>
                <a:path h="15" w="16">
                  <a:moveTo>
                    <a:pt x="12" y="0"/>
                  </a:moveTo>
                  <a:cubicBezTo>
                    <a:pt x="12" y="0"/>
                    <a:pt x="16" y="15"/>
                    <a:pt x="0" y="5"/>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3"/>
            <p:cNvSpPr/>
            <p:nvPr/>
          </p:nvSpPr>
          <p:spPr bwMode="auto">
            <a:xfrm>
              <a:off x="7685088" y="1260475"/>
              <a:ext cx="63500" cy="68263"/>
            </a:xfrm>
            <a:custGeom>
              <a:gdLst>
                <a:gd fmla="*/ 10 w 15" name="T0"/>
                <a:gd fmla="*/ 0 h 16" name="T1"/>
                <a:gd fmla="*/ 0 w 15" name="T2"/>
                <a:gd fmla="*/ 9 h 16" name="T3"/>
              </a:gdLst>
              <a:cxnLst>
                <a:cxn ang="0">
                  <a:pos x="T0" y="T1"/>
                </a:cxn>
                <a:cxn ang="0">
                  <a:pos x="T2" y="T3"/>
                </a:cxn>
              </a:cxnLst>
              <a:rect b="b" l="0" r="r" t="0"/>
              <a:pathLst>
                <a:path h="16" w="15">
                  <a:moveTo>
                    <a:pt x="10" y="0"/>
                  </a:moveTo>
                  <a:cubicBezTo>
                    <a:pt x="10" y="0"/>
                    <a:pt x="15" y="16"/>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4"/>
            <p:cNvSpPr/>
            <p:nvPr/>
          </p:nvSpPr>
          <p:spPr bwMode="auto">
            <a:xfrm>
              <a:off x="7710488" y="1308100"/>
              <a:ext cx="50800" cy="47625"/>
            </a:xfrm>
            <a:custGeom>
              <a:gdLst>
                <a:gd fmla="*/ 2 w 12" name="T0"/>
                <a:gd fmla="*/ 0 h 11" name="T1"/>
                <a:gd fmla="*/ 0 w 12" name="T2"/>
                <a:gd fmla="*/ 11 h 11" name="T3"/>
              </a:gdLst>
              <a:cxnLst>
                <a:cxn ang="0">
                  <a:pos x="T0" y="T1"/>
                </a:cxn>
                <a:cxn ang="0">
                  <a:pos x="T2" y="T3"/>
                </a:cxn>
              </a:cxnLst>
              <a:rect b="b" l="0" r="r" t="0"/>
              <a:pathLst>
                <a:path h="11" w="12">
                  <a:moveTo>
                    <a:pt x="2" y="0"/>
                  </a:moveTo>
                  <a:cubicBezTo>
                    <a:pt x="6" y="3"/>
                    <a:pt x="12" y="11"/>
                    <a:pt x="0" y="11"/>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5"/>
            <p:cNvSpPr/>
            <p:nvPr/>
          </p:nvSpPr>
          <p:spPr bwMode="auto">
            <a:xfrm>
              <a:off x="7727950" y="1252538"/>
              <a:ext cx="63500" cy="47625"/>
            </a:xfrm>
            <a:custGeom>
              <a:gdLst>
                <a:gd fmla="*/ 4 w 15" name="T0"/>
                <a:gd fmla="*/ 0 h 11" name="T1"/>
                <a:gd fmla="*/ 0 w 15" name="T2"/>
                <a:gd fmla="*/ 8 h 11" name="T3"/>
              </a:gdLst>
              <a:cxnLst>
                <a:cxn ang="0">
                  <a:pos x="T0" y="T1"/>
                </a:cxn>
                <a:cxn ang="0">
                  <a:pos x="T2" y="T3"/>
                </a:cxn>
              </a:cxnLst>
              <a:rect b="b" l="0" r="r" t="0"/>
              <a:pathLst>
                <a:path h="11" w="15">
                  <a:moveTo>
                    <a:pt x="4" y="0"/>
                  </a:moveTo>
                  <a:cubicBezTo>
                    <a:pt x="9" y="3"/>
                    <a:pt x="15"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6"/>
            <p:cNvSpPr/>
            <p:nvPr/>
          </p:nvSpPr>
          <p:spPr bwMode="auto">
            <a:xfrm>
              <a:off x="7735888" y="1290638"/>
              <a:ext cx="50800" cy="47625"/>
            </a:xfrm>
            <a:custGeom>
              <a:gdLst>
                <a:gd fmla="*/ 4 w 12" name="T0"/>
                <a:gd fmla="*/ 0 h 11" name="T1"/>
                <a:gd fmla="*/ 0 w 12" name="T2"/>
                <a:gd fmla="*/ 9 h 11" name="T3"/>
              </a:gdLst>
              <a:cxnLst>
                <a:cxn ang="0">
                  <a:pos x="T0" y="T1"/>
                </a:cxn>
                <a:cxn ang="0">
                  <a:pos x="T2" y="T3"/>
                </a:cxn>
              </a:cxnLst>
              <a:rect b="b" l="0" r="r" t="0"/>
              <a:pathLst>
                <a:path h="11" w="12">
                  <a:moveTo>
                    <a:pt x="4" y="0"/>
                  </a:moveTo>
                  <a:cubicBezTo>
                    <a:pt x="7" y="1"/>
                    <a:pt x="12" y="11"/>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7"/>
            <p:cNvSpPr/>
            <p:nvPr/>
          </p:nvSpPr>
          <p:spPr bwMode="auto">
            <a:xfrm>
              <a:off x="7761288" y="1257300"/>
              <a:ext cx="30162" cy="30163"/>
            </a:xfrm>
            <a:custGeom>
              <a:gdLst>
                <a:gd fmla="*/ 0 w 7" name="T0"/>
                <a:gd fmla="*/ 2 h 7" name="T1"/>
                <a:gd fmla="*/ 7 w 7" name="T2"/>
                <a:gd fmla="*/ 0 h 7" name="T3"/>
              </a:gdLst>
              <a:cxnLst>
                <a:cxn ang="0">
                  <a:pos x="T0" y="T1"/>
                </a:cxn>
                <a:cxn ang="0">
                  <a:pos x="T2" y="T3"/>
                </a:cxn>
              </a:cxnLst>
              <a:rect b="b" l="0" r="r" t="0"/>
              <a:pathLst>
                <a:path h="7" w="7">
                  <a:moveTo>
                    <a:pt x="0" y="2"/>
                  </a:moveTo>
                  <a:cubicBezTo>
                    <a:pt x="0" y="2"/>
                    <a:pt x="7" y="7"/>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8"/>
            <p:cNvSpPr/>
            <p:nvPr/>
          </p:nvSpPr>
          <p:spPr bwMode="auto">
            <a:xfrm>
              <a:off x="7740650" y="1346200"/>
              <a:ext cx="76200" cy="50800"/>
            </a:xfrm>
            <a:custGeom>
              <a:gdLst>
                <a:gd fmla="*/ 0 w 18" name="T0"/>
                <a:gd fmla="*/ 0 h 12" name="T1"/>
                <a:gd fmla="*/ 3 w 18" name="T2"/>
                <a:gd fmla="*/ 12 h 12" name="T3"/>
              </a:gdLst>
              <a:cxnLst>
                <a:cxn ang="0">
                  <a:pos x="T0" y="T1"/>
                </a:cxn>
                <a:cxn ang="0">
                  <a:pos x="T2" y="T3"/>
                </a:cxn>
              </a:cxnLst>
              <a:rect b="b" l="0" r="r" t="0"/>
              <a:pathLst>
                <a:path h="12" w="18">
                  <a:moveTo>
                    <a:pt x="0" y="0"/>
                  </a:moveTo>
                  <a:cubicBezTo>
                    <a:pt x="0" y="0"/>
                    <a:pt x="18" y="12"/>
                    <a:pt x="3"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9"/>
            <p:cNvSpPr/>
            <p:nvPr/>
          </p:nvSpPr>
          <p:spPr bwMode="auto">
            <a:xfrm>
              <a:off x="7761288" y="1325563"/>
              <a:ext cx="68262" cy="58738"/>
            </a:xfrm>
            <a:custGeom>
              <a:gdLst>
                <a:gd fmla="*/ 2 w 16" name="T0"/>
                <a:gd fmla="*/ 0 h 14" name="T1"/>
                <a:gd fmla="*/ 0 w 16" name="T2"/>
                <a:gd fmla="*/ 10 h 14" name="T3"/>
              </a:gdLst>
              <a:cxnLst>
                <a:cxn ang="0">
                  <a:pos x="T0" y="T1"/>
                </a:cxn>
                <a:cxn ang="0">
                  <a:pos x="T2" y="T3"/>
                </a:cxn>
              </a:cxnLst>
              <a:rect b="b" l="0" r="r" t="0"/>
              <a:pathLst>
                <a:path h="14" w="16">
                  <a:moveTo>
                    <a:pt x="2" y="0"/>
                  </a:moveTo>
                  <a:cubicBezTo>
                    <a:pt x="2" y="0"/>
                    <a:pt x="16" y="14"/>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0"/>
            <p:cNvSpPr/>
            <p:nvPr/>
          </p:nvSpPr>
          <p:spPr bwMode="auto">
            <a:xfrm>
              <a:off x="7769225" y="1274763"/>
              <a:ext cx="47625" cy="71438"/>
            </a:xfrm>
            <a:custGeom>
              <a:gdLst>
                <a:gd fmla="*/ 3 w 11" name="T0"/>
                <a:gd fmla="*/ 0 h 17" name="T1"/>
                <a:gd fmla="*/ 0 w 11" name="T2"/>
                <a:gd fmla="*/ 12 h 17" name="T3"/>
              </a:gdLst>
              <a:cxnLst>
                <a:cxn ang="0">
                  <a:pos x="T0" y="T1"/>
                </a:cxn>
                <a:cxn ang="0">
                  <a:pos x="T2" y="T3"/>
                </a:cxn>
              </a:cxnLst>
              <a:rect b="b" l="0" r="r" t="0"/>
              <a:pathLst>
                <a:path h="17" w="11">
                  <a:moveTo>
                    <a:pt x="3" y="0"/>
                  </a:moveTo>
                  <a:cubicBezTo>
                    <a:pt x="11" y="8"/>
                    <a:pt x="11" y="17"/>
                    <a:pt x="0"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1"/>
            <p:cNvSpPr/>
            <p:nvPr/>
          </p:nvSpPr>
          <p:spPr bwMode="auto">
            <a:xfrm>
              <a:off x="7808913" y="1308100"/>
              <a:ext cx="46037" cy="50800"/>
            </a:xfrm>
            <a:custGeom>
              <a:gdLst>
                <a:gd fmla="*/ 0 w 11" name="T0"/>
                <a:gd fmla="*/ 0 h 12" name="T1"/>
                <a:gd fmla="*/ 11 w 11" name="T2"/>
                <a:gd fmla="*/ 4 h 12" name="T3"/>
              </a:gdLst>
              <a:cxnLst>
                <a:cxn ang="0">
                  <a:pos x="T0" y="T1"/>
                </a:cxn>
                <a:cxn ang="0">
                  <a:pos x="T2" y="T3"/>
                </a:cxn>
              </a:cxnLst>
              <a:rect b="b" l="0" r="r" t="0"/>
              <a:pathLst>
                <a:path h="12" w="11">
                  <a:moveTo>
                    <a:pt x="0" y="0"/>
                  </a:moveTo>
                  <a:cubicBezTo>
                    <a:pt x="0" y="0"/>
                    <a:pt x="7" y="12"/>
                    <a:pt x="11"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2"/>
            <p:cNvSpPr/>
            <p:nvPr/>
          </p:nvSpPr>
          <p:spPr bwMode="auto">
            <a:xfrm>
              <a:off x="7786688" y="1333500"/>
              <a:ext cx="80962" cy="80963"/>
            </a:xfrm>
            <a:custGeom>
              <a:gdLst>
                <a:gd fmla="*/ 10 w 19" name="T0"/>
                <a:gd fmla="*/ 0 h 19" name="T1"/>
                <a:gd fmla="*/ 0 w 19" name="T2"/>
                <a:gd fmla="*/ 4 h 19" name="T3"/>
              </a:gdLst>
              <a:cxnLst>
                <a:cxn ang="0">
                  <a:pos x="T0" y="T1"/>
                </a:cxn>
                <a:cxn ang="0">
                  <a:pos x="T2" y="T3"/>
                </a:cxn>
              </a:cxnLst>
              <a:rect b="b" l="0" r="r" t="0"/>
              <a:pathLst>
                <a:path h="19" w="19">
                  <a:moveTo>
                    <a:pt x="10" y="0"/>
                  </a:moveTo>
                  <a:cubicBezTo>
                    <a:pt x="10" y="0"/>
                    <a:pt x="19" y="19"/>
                    <a:pt x="0"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3"/>
            <p:cNvSpPr/>
            <p:nvPr/>
          </p:nvSpPr>
          <p:spPr bwMode="auto">
            <a:xfrm>
              <a:off x="7773988" y="1368425"/>
              <a:ext cx="60325" cy="68263"/>
            </a:xfrm>
            <a:custGeom>
              <a:gdLst>
                <a:gd fmla="*/ 9 w 14" name="T0"/>
                <a:gd fmla="*/ 0 h 16" name="T1"/>
                <a:gd fmla="*/ 0 w 14" name="T2"/>
                <a:gd fmla="*/ 7 h 16" name="T3"/>
              </a:gdLst>
              <a:cxnLst>
                <a:cxn ang="0">
                  <a:pos x="T0" y="T1"/>
                </a:cxn>
                <a:cxn ang="0">
                  <a:pos x="T2" y="T3"/>
                </a:cxn>
              </a:cxnLst>
              <a:rect b="b" l="0" r="r" t="0"/>
              <a:pathLst>
                <a:path h="16" w="14">
                  <a:moveTo>
                    <a:pt x="9" y="0"/>
                  </a:moveTo>
                  <a:cubicBezTo>
                    <a:pt x="13" y="5"/>
                    <a:pt x="14" y="16"/>
                    <a:pt x="0"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4"/>
            <p:cNvSpPr/>
            <p:nvPr/>
          </p:nvSpPr>
          <p:spPr bwMode="auto">
            <a:xfrm>
              <a:off x="7824788" y="1355725"/>
              <a:ext cx="50800" cy="71438"/>
            </a:xfrm>
            <a:custGeom>
              <a:gdLst>
                <a:gd fmla="*/ 3 w 12" name="T0"/>
                <a:gd fmla="*/ 0 h 17" name="T1"/>
                <a:gd fmla="*/ 0 w 12" name="T2"/>
                <a:gd fmla="*/ 10 h 17" name="T3"/>
              </a:gdLst>
              <a:cxnLst>
                <a:cxn ang="0">
                  <a:pos x="T0" y="T1"/>
                </a:cxn>
                <a:cxn ang="0">
                  <a:pos x="T2" y="T3"/>
                </a:cxn>
              </a:cxnLst>
              <a:rect b="b" l="0" r="r" t="0"/>
              <a:pathLst>
                <a:path h="17" w="12">
                  <a:moveTo>
                    <a:pt x="3" y="0"/>
                  </a:moveTo>
                  <a:cubicBezTo>
                    <a:pt x="10" y="4"/>
                    <a:pt x="12" y="17"/>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5"/>
            <p:cNvSpPr/>
            <p:nvPr/>
          </p:nvSpPr>
          <p:spPr bwMode="auto">
            <a:xfrm>
              <a:off x="7854950" y="1368425"/>
              <a:ext cx="38100" cy="38100"/>
            </a:xfrm>
            <a:custGeom>
              <a:gdLst>
                <a:gd fmla="*/ 0 w 9" name="T0"/>
                <a:gd fmla="*/ 1 h 9" name="T1"/>
                <a:gd fmla="*/ 7 w 9" name="T2"/>
                <a:gd fmla="*/ 0 h 9" name="T3"/>
              </a:gdLst>
              <a:cxnLst>
                <a:cxn ang="0">
                  <a:pos x="T0" y="T1"/>
                </a:cxn>
                <a:cxn ang="0">
                  <a:pos x="T2" y="T3"/>
                </a:cxn>
              </a:cxnLst>
              <a:rect b="b" l="0" r="r" t="0"/>
              <a:pathLst>
                <a:path h="9" w="9">
                  <a:moveTo>
                    <a:pt x="0" y="1"/>
                  </a:moveTo>
                  <a:cubicBezTo>
                    <a:pt x="0" y="1"/>
                    <a:pt x="9" y="9"/>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6"/>
            <p:cNvSpPr/>
            <p:nvPr/>
          </p:nvSpPr>
          <p:spPr bwMode="auto">
            <a:xfrm>
              <a:off x="7821613" y="1406525"/>
              <a:ext cx="33337" cy="46038"/>
            </a:xfrm>
            <a:custGeom>
              <a:gdLst>
                <a:gd fmla="*/ 4 w 8" name="T0"/>
                <a:gd fmla="*/ 0 h 11" name="T1"/>
                <a:gd fmla="*/ 0 w 8" name="T2"/>
                <a:gd fmla="*/ 8 h 11" name="T3"/>
              </a:gdLst>
              <a:cxnLst>
                <a:cxn ang="0">
                  <a:pos x="T0" y="T1"/>
                </a:cxn>
                <a:cxn ang="0">
                  <a:pos x="T2" y="T3"/>
                </a:cxn>
              </a:cxnLst>
              <a:rect b="b" l="0" r="r" t="0"/>
              <a:pathLst>
                <a:path h="11" w="8">
                  <a:moveTo>
                    <a:pt x="4" y="0"/>
                  </a:moveTo>
                  <a:cubicBezTo>
                    <a:pt x="7" y="4"/>
                    <a:pt x="8"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7"/>
            <p:cNvSpPr/>
            <p:nvPr/>
          </p:nvSpPr>
          <p:spPr bwMode="auto">
            <a:xfrm>
              <a:off x="7850188" y="1397000"/>
              <a:ext cx="55562" cy="60325"/>
            </a:xfrm>
            <a:custGeom>
              <a:gdLst>
                <a:gd fmla="*/ 3 w 13" name="T0"/>
                <a:gd fmla="*/ 0 h 14" name="T1"/>
                <a:gd fmla="*/ 0 w 13" name="T2"/>
                <a:gd fmla="*/ 8 h 14" name="T3"/>
              </a:gdLst>
              <a:cxnLst>
                <a:cxn ang="0">
                  <a:pos x="T0" y="T1"/>
                </a:cxn>
                <a:cxn ang="0">
                  <a:pos x="T2" y="T3"/>
                </a:cxn>
              </a:cxnLst>
              <a:rect b="b" l="0" r="r" t="0"/>
              <a:pathLst>
                <a:path h="14" w="13">
                  <a:moveTo>
                    <a:pt x="3" y="0"/>
                  </a:moveTo>
                  <a:cubicBezTo>
                    <a:pt x="13" y="4"/>
                    <a:pt x="10" y="14"/>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38"/>
            <p:cNvSpPr/>
            <p:nvPr/>
          </p:nvSpPr>
          <p:spPr bwMode="auto">
            <a:xfrm>
              <a:off x="7885113" y="1409700"/>
              <a:ext cx="33337" cy="55563"/>
            </a:xfrm>
            <a:custGeom>
              <a:gdLst>
                <a:gd fmla="*/ 0 w 8" name="T0"/>
                <a:gd fmla="*/ 0 h 13" name="T1"/>
                <a:gd fmla="*/ 8 w 8" name="T2"/>
                <a:gd fmla="*/ 4 h 13" name="T3"/>
              </a:gdLst>
              <a:cxnLst>
                <a:cxn ang="0">
                  <a:pos x="T0" y="T1"/>
                </a:cxn>
                <a:cxn ang="0">
                  <a:pos x="T2" y="T3"/>
                </a:cxn>
              </a:cxnLst>
              <a:rect b="b" l="0" r="r" t="0"/>
              <a:pathLst>
                <a:path h="13" w="8">
                  <a:moveTo>
                    <a:pt x="0" y="0"/>
                  </a:moveTo>
                  <a:cubicBezTo>
                    <a:pt x="0" y="0"/>
                    <a:pt x="8" y="13"/>
                    <a:pt x="8"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39"/>
            <p:cNvSpPr/>
            <p:nvPr/>
          </p:nvSpPr>
          <p:spPr bwMode="auto">
            <a:xfrm>
              <a:off x="7880350" y="1439863"/>
              <a:ext cx="34925" cy="30163"/>
            </a:xfrm>
            <a:custGeom>
              <a:gdLst>
                <a:gd fmla="*/ 0 w 8" name="T0"/>
                <a:gd fmla="*/ 0 h 7" name="T1"/>
                <a:gd fmla="*/ 3 w 8" name="T2"/>
                <a:gd fmla="*/ 7 h 7" name="T3"/>
              </a:gdLst>
              <a:cxnLst>
                <a:cxn ang="0">
                  <a:pos x="T0" y="T1"/>
                </a:cxn>
                <a:cxn ang="0">
                  <a:pos x="T2" y="T3"/>
                </a:cxn>
              </a:cxnLst>
              <a:rect b="b" l="0" r="r" t="0"/>
              <a:pathLst>
                <a:path h="7" w="8">
                  <a:moveTo>
                    <a:pt x="0" y="0"/>
                  </a:moveTo>
                  <a:cubicBezTo>
                    <a:pt x="0" y="0"/>
                    <a:pt x="8" y="4"/>
                    <a:pt x="3"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40"/>
            <p:cNvSpPr/>
            <p:nvPr/>
          </p:nvSpPr>
          <p:spPr bwMode="auto">
            <a:xfrm>
              <a:off x="7280275" y="1098550"/>
              <a:ext cx="111125" cy="158750"/>
            </a:xfrm>
            <a:custGeom>
              <a:gdLst>
                <a:gd fmla="*/ 70 w 70" name="T0"/>
                <a:gd fmla="*/ 38 h 100" name="T1"/>
                <a:gd fmla="*/ 24 w 70" name="T2"/>
                <a:gd fmla="*/ 0 h 100" name="T3"/>
                <a:gd fmla="*/ 43 w 70" name="T4"/>
                <a:gd fmla="*/ 65 h 100" name="T5"/>
                <a:gd fmla="*/ 0 w 70" name="T6"/>
                <a:gd fmla="*/ 81 h 100" name="T7"/>
                <a:gd fmla="*/ 46 w 70" name="T8"/>
                <a:gd fmla="*/ 100 h 100" name="T9"/>
                <a:gd fmla="*/ 70 w 70" name="T10"/>
                <a:gd fmla="*/ 38 h 100" name="T11"/>
              </a:gdLst>
              <a:cxnLst>
                <a:cxn ang="0">
                  <a:pos x="T0" y="T1"/>
                </a:cxn>
                <a:cxn ang="0">
                  <a:pos x="T2" y="T3"/>
                </a:cxn>
                <a:cxn ang="0">
                  <a:pos x="T4" y="T5"/>
                </a:cxn>
                <a:cxn ang="0">
                  <a:pos x="T6" y="T7"/>
                </a:cxn>
                <a:cxn ang="0">
                  <a:pos x="T8" y="T9"/>
                </a:cxn>
                <a:cxn ang="0">
                  <a:pos x="T10" y="T11"/>
                </a:cxn>
              </a:cxnLst>
              <a:rect b="b" l="0" r="r" t="0"/>
              <a:pathLst>
                <a:path h="100" w="70">
                  <a:moveTo>
                    <a:pt x="70" y="38"/>
                  </a:moveTo>
                  <a:lnTo>
                    <a:pt x="24" y="0"/>
                  </a:lnTo>
                  <a:lnTo>
                    <a:pt x="43" y="65"/>
                  </a:lnTo>
                  <a:lnTo>
                    <a:pt x="0" y="81"/>
                  </a:lnTo>
                  <a:lnTo>
                    <a:pt x="46" y="100"/>
                  </a:lnTo>
                  <a:lnTo>
                    <a:pt x="70" y="38"/>
                  </a:ln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41"/>
            <p:cNvSpPr/>
            <p:nvPr/>
          </p:nvSpPr>
          <p:spPr bwMode="auto">
            <a:xfrm>
              <a:off x="8196263" y="1047750"/>
              <a:ext cx="271462" cy="234950"/>
            </a:xfrm>
            <a:custGeom>
              <a:gdLst>
                <a:gd fmla="*/ 15 w 64" name="T0"/>
                <a:gd fmla="*/ 55 h 55" name="T1"/>
                <a:gd fmla="*/ 15 w 64" name="T2"/>
                <a:gd fmla="*/ 11 h 55" name="T3"/>
                <a:gd fmla="*/ 5 w 64" name="T4"/>
                <a:gd fmla="*/ 32 h 55" name="T5"/>
                <a:gd fmla="*/ 23 w 64" name="T6"/>
                <a:gd fmla="*/ 33 h 55" name="T7"/>
                <a:gd fmla="*/ 12 w 64" name="T8"/>
                <a:gd fmla="*/ 25 h 55" name="T9"/>
              </a:gdLst>
              <a:cxnLst>
                <a:cxn ang="0">
                  <a:pos x="T0" y="T1"/>
                </a:cxn>
                <a:cxn ang="0">
                  <a:pos x="T2" y="T3"/>
                </a:cxn>
                <a:cxn ang="0">
                  <a:pos x="T4" y="T5"/>
                </a:cxn>
                <a:cxn ang="0">
                  <a:pos x="T6" y="T7"/>
                </a:cxn>
                <a:cxn ang="0">
                  <a:pos x="T8" y="T9"/>
                </a:cxn>
              </a:cxnLst>
              <a:rect b="b" l="0" r="r" t="0"/>
              <a:pathLst>
                <a:path h="55" w="64">
                  <a:moveTo>
                    <a:pt x="15" y="55"/>
                  </a:moveTo>
                  <a:cubicBezTo>
                    <a:pt x="64" y="48"/>
                    <a:pt x="42" y="0"/>
                    <a:pt x="15" y="11"/>
                  </a:cubicBezTo>
                  <a:cubicBezTo>
                    <a:pt x="6" y="15"/>
                    <a:pt x="0" y="24"/>
                    <a:pt x="5" y="32"/>
                  </a:cubicBezTo>
                  <a:cubicBezTo>
                    <a:pt x="13" y="43"/>
                    <a:pt x="23" y="33"/>
                    <a:pt x="23" y="33"/>
                  </a:cubicBezTo>
                  <a:cubicBezTo>
                    <a:pt x="27" y="30"/>
                    <a:pt x="20" y="17"/>
                    <a:pt x="12" y="25"/>
                  </a:cubicBezTo>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 name="矩形 2"/>
          <p:cNvSpPr/>
          <p:nvPr/>
        </p:nvSpPr>
        <p:spPr>
          <a:xfrm>
            <a:off x="4138099" y="2418538"/>
            <a:ext cx="4094480" cy="2103120"/>
          </a:xfrm>
          <a:prstGeom prst="rect">
            <a:avLst/>
          </a:prstGeom>
        </p:spPr>
        <p:txBody>
          <a:bodyPr wrap="none">
            <a:spAutoFit/>
          </a:bodyPr>
          <a:lstStyle/>
          <a:p>
            <a:pPr algn="ctr">
              <a:lnSpc>
                <a:spcPct val="150000"/>
              </a:lnSpc>
            </a:pPr>
            <a:r>
              <a:rPr altLang="zh-CN" b="1" lang="en-US" sz="4400" u="sng">
                <a:solidFill>
                  <a:schemeClr val="bg1">
                    <a:lumMod val="65000"/>
                  </a:schemeClr>
                </a:solidFill>
                <a:latin charset="-122" panose="020b0503020204020204" pitchFamily="34" typeface="微软雅黑"/>
                <a:ea charset="-122" panose="020b0503020204020204" pitchFamily="34" typeface="微软雅黑"/>
              </a:rPr>
              <a:t> 03 </a:t>
            </a:r>
          </a:p>
          <a:p>
            <a:pPr algn="ctr">
              <a:lnSpc>
                <a:spcPct val="150000"/>
              </a:lnSpc>
            </a:pPr>
            <a:r>
              <a:rPr altLang="zh-CN" b="1" lang="en-US" sz="4400" u="sng">
                <a:solidFill>
                  <a:schemeClr val="bg1">
                    <a:lumMod val="65000"/>
                  </a:schemeClr>
                </a:solidFill>
                <a:latin charset="-122" panose="020b0503020204020204" pitchFamily="34" typeface="微软雅黑"/>
                <a:ea charset="-122" panose="020b0503020204020204" pitchFamily="34" typeface="微软雅黑"/>
              </a:rPr>
              <a:t>请输入你的题目</a:t>
            </a:r>
          </a:p>
        </p:txBody>
      </p:sp>
    </p:spTree>
    <p:extLst>
      <p:ext uri="{BB962C8B-B14F-4D97-AF65-F5344CB8AC3E}">
        <p14:creationId val="285199200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Effect filter="fade" transition="in">
                                      <p:cBhvr>
                                        <p:cTn dur="500" id="21"/>
                                        <p:tgtEl>
                                          <p:spTgt spid="4"/>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2" presetSubtype="3">
                                  <p:stCondLst>
                                    <p:cond delay="0"/>
                                  </p:stCondLst>
                                  <p:childTnLst>
                                    <p:set>
                                      <p:cBhvr>
                                        <p:cTn dur="1" fill="hold" id="25">
                                          <p:stCondLst>
                                            <p:cond delay="0"/>
                                          </p:stCondLst>
                                        </p:cTn>
                                        <p:tgtEl>
                                          <p:spTgt spid="49"/>
                                        </p:tgtEl>
                                        <p:attrNameLst>
                                          <p:attrName>style.visibility</p:attrName>
                                        </p:attrNameLst>
                                      </p:cBhvr>
                                      <p:to>
                                        <p:strVal val="visible"/>
                                      </p:to>
                                    </p:set>
                                    <p:anim calcmode="lin" valueType="num">
                                      <p:cBhvr additive="base">
                                        <p:cTn dur="500" fill="hold" id="26"/>
                                        <p:tgtEl>
                                          <p:spTgt spid="49"/>
                                        </p:tgtEl>
                                        <p:attrNameLst>
                                          <p:attrName>ppt_x</p:attrName>
                                        </p:attrNameLst>
                                      </p:cBhvr>
                                      <p:tavLst>
                                        <p:tav tm="0">
                                          <p:val>
                                            <p:strVal val="1+#ppt_w/2"/>
                                          </p:val>
                                        </p:tav>
                                        <p:tav tm="100000">
                                          <p:val>
                                            <p:strVal val="#ppt_x"/>
                                          </p:val>
                                        </p:tav>
                                      </p:tavLst>
                                    </p:anim>
                                    <p:anim calcmode="lin" valueType="num">
                                      <p:cBhvr additive="base">
                                        <p:cTn dur="500" fill="hold" id="27"/>
                                        <p:tgtEl>
                                          <p:spTgt spid="49"/>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500"/>
                            </p:stCondLst>
                            <p:childTnLst>
                              <p:par>
                                <p:cTn fill="hold" grpId="0" id="29" nodeType="afterEffect" presetClass="entr" presetID="12" presetSubtype="4">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500" id="31"/>
                                        <p:tgtEl>
                                          <p:spTgt spid="3"/>
                                        </p:tgtEl>
                                        <p:attrNameLst>
                                          <p:attrName>ppt_y</p:attrName>
                                        </p:attrNameLst>
                                      </p:cBhvr>
                                      <p:tavLst>
                                        <p:tav tm="0">
                                          <p:val>
                                            <p:strVal val="#ppt_y+#ppt_h*1.125000"/>
                                          </p:val>
                                        </p:tav>
                                        <p:tav tm="100000">
                                          <p:val>
                                            <p:strVal val="#ppt_y"/>
                                          </p:val>
                                        </p:tav>
                                      </p:tavLst>
                                    </p:anim>
                                    <p:animEffect filter="wipe(up)" transition="in">
                                      <p:cBhvr>
                                        <p:cTn dur="500" id="3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Chart Placeholder 9"/>
          <p:cNvGraphicFramePr/>
          <p:nvPr>
            <p:extLst>
              <p:ext uri="{D42A27DB-BD31-4B8C-83A1-F6EECF244321}">
                <p14:modId val="1400030166"/>
              </p:ext>
            </p:extLst>
          </p:nvPr>
        </p:nvGraphicFramePr>
        <p:xfrm>
          <a:off x="2263347" y="1909298"/>
          <a:ext cx="4635410" cy="2750268"/>
        </p:xfrm>
        <a:graphic>
          <a:graphicData uri="http://schemas.openxmlformats.org/drawingml/2006/chart">
            <c:chart xmlns:c="http://schemas.openxmlformats.org/drawingml/2006/chart" r:id="rId3"/>
          </a:graphicData>
        </a:graphic>
      </p:graphicFrame>
      <p:grpSp>
        <p:nvGrpSpPr>
          <p:cNvPr id="3" name="Group 25"/>
          <p:cNvGrpSpPr/>
          <p:nvPr/>
        </p:nvGrpSpPr>
        <p:grpSpPr>
          <a:xfrm>
            <a:off x="7902770" y="2271581"/>
            <a:ext cx="1769609" cy="837904"/>
            <a:chOff x="8689522" y="2412324"/>
            <a:chExt cx="2359478" cy="1117205"/>
          </a:xfrm>
        </p:grpSpPr>
        <p:sp>
          <p:nvSpPr>
            <p:cNvPr id="4" name="TextBox 26"/>
            <p:cNvSpPr txBox="1"/>
            <p:nvPr/>
          </p:nvSpPr>
          <p:spPr>
            <a:xfrm>
              <a:off x="8689522" y="2412324"/>
              <a:ext cx="671406" cy="365760"/>
            </a:xfrm>
            <a:prstGeom prst="rect">
              <a:avLst/>
            </a:prstGeom>
            <a:noFill/>
          </p:spPr>
          <p:txBody>
            <a:bodyPr rtlCol="0" wrap="none">
              <a:spAutoFit/>
            </a:bodyPr>
            <a:lstStyle/>
            <a:p>
              <a:pPr fontAlgn="base">
                <a:spcBef>
                  <a:spcPct val="0"/>
                </a:spcBef>
                <a:spcAft>
                  <a:spcPct val="0"/>
                </a:spcAft>
              </a:pPr>
              <a:r>
                <a:rPr b="1" lang="en-US" sz="1200">
                  <a:solidFill>
                    <a:schemeClr val="tx1">
                      <a:lumMod val="65000"/>
                      <a:lumOff val="35000"/>
                    </a:schemeClr>
                  </a:solidFill>
                  <a:latin charset="0" panose="020b0503030202020304" pitchFamily="34" typeface="Clear Sans"/>
                  <a:cs charset="0" panose="020b0503030202020304" pitchFamily="34" typeface="Clear Sans"/>
                </a:rPr>
                <a:t>Rice</a:t>
              </a:r>
            </a:p>
          </p:txBody>
        </p:sp>
        <p:sp>
          <p:nvSpPr>
            <p:cNvPr id="5" name="Rectangle 27"/>
            <p:cNvSpPr/>
            <p:nvPr/>
          </p:nvSpPr>
          <p:spPr>
            <a:xfrm>
              <a:off x="8689523" y="2667756"/>
              <a:ext cx="2359478" cy="670560"/>
            </a:xfrm>
            <a:prstGeom prst="rect">
              <a:avLst/>
            </a:prstGeom>
          </p:spPr>
          <p:txBody>
            <a:bodyPr wrap="square">
              <a:spAutoFit/>
            </a:bodyPr>
            <a:lstStyle/>
            <a:p>
              <a:r>
                <a:rPr lang="en-US" sz="900">
                  <a:solidFill>
                    <a:schemeClr val="bg1">
                      <a:lumMod val="50000"/>
                    </a:schemeClr>
                  </a:solidFill>
                  <a:latin charset="0" panose="020f0302020204030203" pitchFamily="34" typeface="Lato Light"/>
                  <a:cs charset="0" panose="020b0303030202020304" pitchFamily="34" typeface="Clear Sans Light"/>
                </a:rPr>
                <a:t>Loem ipsum dolor sameta amans cnsectetur adipiscing elit dasa</a:t>
              </a:r>
            </a:p>
            <a:p>
              <a:r>
                <a:rPr lang="en-US" sz="900">
                  <a:solidFill>
                    <a:schemeClr val="bg1">
                      <a:lumMod val="50000"/>
                    </a:schemeClr>
                  </a:solidFill>
                  <a:latin charset="0" panose="020f0302020204030203" pitchFamily="34" typeface="Lato Light"/>
                  <a:cs charset="0" panose="020b0303030202020304" pitchFamily="34" typeface="Clear Sans Light"/>
                </a:rPr>
                <a:t>Raha cinta rina saying.</a:t>
              </a:r>
            </a:p>
          </p:txBody>
        </p:sp>
      </p:grpSp>
      <p:grpSp>
        <p:nvGrpSpPr>
          <p:cNvPr id="6" name="Group 37"/>
          <p:cNvGrpSpPr/>
          <p:nvPr/>
        </p:nvGrpSpPr>
        <p:grpSpPr>
          <a:xfrm>
            <a:off x="7902770" y="3447239"/>
            <a:ext cx="1769609" cy="837904"/>
            <a:chOff x="8689522" y="2412324"/>
            <a:chExt cx="2359478" cy="1117205"/>
          </a:xfrm>
        </p:grpSpPr>
        <p:sp>
          <p:nvSpPr>
            <p:cNvPr id="7" name="TextBox 38"/>
            <p:cNvSpPr txBox="1"/>
            <p:nvPr/>
          </p:nvSpPr>
          <p:spPr>
            <a:xfrm>
              <a:off x="8689522" y="2412324"/>
              <a:ext cx="1319404" cy="365760"/>
            </a:xfrm>
            <a:prstGeom prst="rect">
              <a:avLst/>
            </a:prstGeom>
            <a:noFill/>
          </p:spPr>
          <p:txBody>
            <a:bodyPr rtlCol="0" wrap="none">
              <a:spAutoFit/>
            </a:bodyPr>
            <a:lstStyle/>
            <a:p>
              <a:pPr fontAlgn="base">
                <a:spcBef>
                  <a:spcPct val="0"/>
                </a:spcBef>
                <a:spcAft>
                  <a:spcPct val="0"/>
                </a:spcAft>
              </a:pPr>
              <a:r>
                <a:rPr b="1" lang="en-US" sz="1200">
                  <a:solidFill>
                    <a:schemeClr val="tx1">
                      <a:lumMod val="65000"/>
                      <a:lumOff val="35000"/>
                    </a:schemeClr>
                  </a:solidFill>
                  <a:latin charset="0" panose="020b0503030202020304" pitchFamily="34" typeface="Clear Sans"/>
                  <a:cs charset="0" panose="020b0503030202020304" pitchFamily="34" typeface="Clear Sans"/>
                </a:rPr>
                <a:t>Team Work</a:t>
              </a:r>
            </a:p>
          </p:txBody>
        </p:sp>
        <p:sp>
          <p:nvSpPr>
            <p:cNvPr id="8" name="Rectangle 39"/>
            <p:cNvSpPr/>
            <p:nvPr/>
          </p:nvSpPr>
          <p:spPr>
            <a:xfrm>
              <a:off x="8689523" y="2667754"/>
              <a:ext cx="2359478" cy="670560"/>
            </a:xfrm>
            <a:prstGeom prst="rect">
              <a:avLst/>
            </a:prstGeom>
          </p:spPr>
          <p:txBody>
            <a:bodyPr wrap="square">
              <a:spAutoFit/>
            </a:bodyPr>
            <a:lstStyle/>
            <a:p>
              <a:r>
                <a:rPr lang="en-US" sz="900">
                  <a:solidFill>
                    <a:schemeClr val="bg1">
                      <a:lumMod val="50000"/>
                    </a:schemeClr>
                  </a:solidFill>
                  <a:latin charset="0" panose="020f0302020204030203" pitchFamily="34" typeface="Lato Light"/>
                  <a:cs charset="0" panose="020b0303030202020304" pitchFamily="34" typeface="Clear Sans Light"/>
                </a:rPr>
                <a:t>Loem ipsum dolor sameta amans cnsectetur adipiscing elit dasa</a:t>
              </a:r>
            </a:p>
            <a:p>
              <a:r>
                <a:rPr lang="en-US" sz="900">
                  <a:solidFill>
                    <a:schemeClr val="bg1">
                      <a:lumMod val="50000"/>
                    </a:schemeClr>
                  </a:solidFill>
                  <a:latin charset="0" panose="020f0302020204030203" pitchFamily="34" typeface="Lato Light"/>
                  <a:cs charset="0" panose="020b0303030202020304" pitchFamily="34" typeface="Clear Sans Light"/>
                </a:rPr>
                <a:t>Raha cinta rina saying.</a:t>
              </a:r>
            </a:p>
          </p:txBody>
        </p:sp>
      </p:grpSp>
      <p:grpSp>
        <p:nvGrpSpPr>
          <p:cNvPr id="9" name="Group 2"/>
          <p:cNvGrpSpPr/>
          <p:nvPr/>
        </p:nvGrpSpPr>
        <p:grpSpPr>
          <a:xfrm>
            <a:off x="7296622" y="2346621"/>
            <a:ext cx="528374" cy="528374"/>
            <a:chOff x="7912470" y="2419701"/>
            <a:chExt cx="704499" cy="704499"/>
          </a:xfrm>
        </p:grpSpPr>
        <p:sp>
          <p:nvSpPr>
            <p:cNvPr id="10" name="Oval 32"/>
            <p:cNvSpPr/>
            <p:nvPr/>
          </p:nvSpPr>
          <p:spPr>
            <a:xfrm>
              <a:off x="7912470" y="2419701"/>
              <a:ext cx="704499" cy="704499"/>
            </a:xfrm>
            <a:prstGeom prst="ellipse">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013"/>
            </a:p>
          </p:txBody>
        </p:sp>
        <p:sp>
          <p:nvSpPr>
            <p:cNvPr id="11" name="Freeform 63"/>
            <p:cNvSpPr/>
            <p:nvPr/>
          </p:nvSpPr>
          <p:spPr bwMode="auto">
            <a:xfrm>
              <a:off x="8060661" y="2707341"/>
              <a:ext cx="408116" cy="129217"/>
            </a:xfrm>
            <a:custGeom>
              <a:gdLst>
                <a:gd fmla="*/ 618 w 723" name="T0"/>
                <a:gd fmla="*/ 132 h 227" name="T1"/>
                <a:gd fmla="*/ 611 w 723" name="T2"/>
                <a:gd fmla="*/ 115 h 227" name="T3"/>
                <a:gd fmla="*/ 560 w 723" name="T4"/>
                <a:gd fmla="*/ 21 h 227" name="T5"/>
                <a:gd fmla="*/ 526 w 723" name="T6"/>
                <a:gd fmla="*/ 1 h 227" name="T7"/>
                <a:gd fmla="*/ 491 w 723" name="T8"/>
                <a:gd fmla="*/ 0 h 227" name="T9"/>
                <a:gd fmla="*/ 456 w 723" name="T10"/>
                <a:gd fmla="*/ 21 h 227" name="T11"/>
                <a:gd fmla="*/ 439 w 723" name="T12"/>
                <a:gd fmla="*/ 52 h 227" name="T13"/>
                <a:gd fmla="*/ 445 w 723" name="T14"/>
                <a:gd fmla="*/ 61 h 227" name="T15"/>
                <a:gd fmla="*/ 464 w 723" name="T16"/>
                <a:gd fmla="*/ 25 h 227" name="T17"/>
                <a:gd fmla="*/ 491 w 723" name="T18"/>
                <a:gd fmla="*/ 8 h 227" name="T19"/>
                <a:gd fmla="*/ 517 w 723" name="T20"/>
                <a:gd fmla="*/ 25 h 227" name="T21"/>
                <a:gd fmla="*/ 568 w 723" name="T22"/>
                <a:gd fmla="*/ 118 h 227" name="T23"/>
                <a:gd fmla="*/ 572 w 723" name="T24"/>
                <a:gd fmla="*/ 156 h 227" name="T25"/>
                <a:gd fmla="*/ 542 w 723" name="T26"/>
                <a:gd fmla="*/ 169 h 227" name="T27"/>
                <a:gd fmla="*/ 457 w 723" name="T28"/>
                <a:gd fmla="*/ 169 h 227" name="T29"/>
                <a:gd fmla="*/ 467 w 723" name="T30"/>
                <a:gd fmla="*/ 159 h 227" name="T31"/>
                <a:gd fmla="*/ 464 w 723" name="T32"/>
                <a:gd fmla="*/ 115 h 227" name="T33"/>
                <a:gd fmla="*/ 428 w 723" name="T34"/>
                <a:gd fmla="*/ 48 h 227" name="T35"/>
                <a:gd fmla="*/ 413 w 723" name="T36"/>
                <a:gd fmla="*/ 21 h 227" name="T37"/>
                <a:gd fmla="*/ 379 w 723" name="T38"/>
                <a:gd fmla="*/ 1 h 227" name="T39"/>
                <a:gd fmla="*/ 344 w 723" name="T40"/>
                <a:gd fmla="*/ 0 h 227" name="T41"/>
                <a:gd fmla="*/ 310 w 723" name="T42"/>
                <a:gd fmla="*/ 21 h 227" name="T43"/>
                <a:gd fmla="*/ 293 w 723" name="T44"/>
                <a:gd fmla="*/ 51 h 227" name="T45"/>
                <a:gd fmla="*/ 298 w 723" name="T46"/>
                <a:gd fmla="*/ 61 h 227" name="T47"/>
                <a:gd fmla="*/ 318 w 723" name="T48"/>
                <a:gd fmla="*/ 25 h 227" name="T49"/>
                <a:gd fmla="*/ 344 w 723" name="T50"/>
                <a:gd fmla="*/ 8 h 227" name="T51"/>
                <a:gd fmla="*/ 371 w 723" name="T52"/>
                <a:gd fmla="*/ 25 h 227" name="T53"/>
                <a:gd fmla="*/ 422 w 723" name="T54"/>
                <a:gd fmla="*/ 118 h 227" name="T55"/>
                <a:gd fmla="*/ 425 w 723" name="T56"/>
                <a:gd fmla="*/ 156 h 227" name="T57"/>
                <a:gd fmla="*/ 395 w 723" name="T58"/>
                <a:gd fmla="*/ 169 h 227" name="T59"/>
                <a:gd fmla="*/ 311 w 723" name="T60"/>
                <a:gd fmla="*/ 169 h 227" name="T61"/>
                <a:gd fmla="*/ 321 w 723" name="T62"/>
                <a:gd fmla="*/ 159 h 227" name="T63"/>
                <a:gd fmla="*/ 317 w 723" name="T64"/>
                <a:gd fmla="*/ 115 h 227" name="T65"/>
                <a:gd fmla="*/ 266 w 723" name="T66"/>
                <a:gd fmla="*/ 21 h 227" name="T67"/>
                <a:gd fmla="*/ 232 w 723" name="T68"/>
                <a:gd fmla="*/ 1 h 227" name="T69"/>
                <a:gd fmla="*/ 198 w 723" name="T70"/>
                <a:gd fmla="*/ 0 h 227" name="T71"/>
                <a:gd fmla="*/ 163 w 723" name="T72"/>
                <a:gd fmla="*/ 21 h 227" name="T73"/>
                <a:gd fmla="*/ 112 w 723" name="T74"/>
                <a:gd fmla="*/ 115 h 227" name="T75"/>
                <a:gd fmla="*/ 108 w 723" name="T76"/>
                <a:gd fmla="*/ 122 h 227" name="T77"/>
                <a:gd fmla="*/ 119 w 723" name="T78"/>
                <a:gd fmla="*/ 120 h 227" name="T79"/>
                <a:gd fmla="*/ 120 w 723" name="T80"/>
                <a:gd fmla="*/ 118 h 227" name="T81"/>
                <a:gd fmla="*/ 171 w 723" name="T82"/>
                <a:gd fmla="*/ 25 h 227" name="T83"/>
                <a:gd fmla="*/ 198 w 723" name="T84"/>
                <a:gd fmla="*/ 8 h 227" name="T85"/>
                <a:gd fmla="*/ 224 w 723" name="T86"/>
                <a:gd fmla="*/ 25 h 227" name="T87"/>
                <a:gd fmla="*/ 275 w 723" name="T88"/>
                <a:gd fmla="*/ 118 h 227" name="T89"/>
                <a:gd fmla="*/ 279 w 723" name="T90"/>
                <a:gd fmla="*/ 156 h 227" name="T91"/>
                <a:gd fmla="*/ 249 w 723" name="T92"/>
                <a:gd fmla="*/ 169 h 227" name="T93"/>
                <a:gd fmla="*/ 147 w 723" name="T94"/>
                <a:gd fmla="*/ 169 h 227" name="T95"/>
                <a:gd fmla="*/ 116 w 723" name="T96"/>
                <a:gd fmla="*/ 156 h 227" name="T97"/>
                <a:gd fmla="*/ 115 w 723" name="T98"/>
                <a:gd fmla="*/ 130 h 227" name="T99"/>
                <a:gd fmla="*/ 105 w 723" name="T100"/>
                <a:gd fmla="*/ 132 h 227" name="T101"/>
                <a:gd fmla="*/ 0 w 723" name="T102"/>
                <a:gd fmla="*/ 177 h 227" name="T103"/>
                <a:gd fmla="*/ 238 w 723" name="T104"/>
                <a:gd fmla="*/ 227 h 227" name="T105"/>
                <a:gd fmla="*/ 485 w 723" name="T106"/>
                <a:gd fmla="*/ 227 h 227" name="T107"/>
                <a:gd fmla="*/ 723 w 723" name="T108"/>
                <a:gd fmla="*/ 177 h 227" name="T109"/>
                <a:gd fmla="*/ 618 w 723" name="T110"/>
                <a:gd fmla="*/ 132 h 22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26" w="723">
                  <a:moveTo>
                    <a:pt x="618" y="132"/>
                  </a:moveTo>
                  <a:cubicBezTo>
                    <a:pt x="616" y="126"/>
                    <a:pt x="613" y="120"/>
                    <a:pt x="611" y="115"/>
                  </a:cubicBezTo>
                  <a:cubicBezTo>
                    <a:pt x="560" y="21"/>
                    <a:pt x="560" y="21"/>
                    <a:pt x="560" y="21"/>
                  </a:cubicBezTo>
                  <a:cubicBezTo>
                    <a:pt x="553" y="9"/>
                    <a:pt x="540" y="1"/>
                    <a:pt x="526" y="1"/>
                  </a:cubicBezTo>
                  <a:cubicBezTo>
                    <a:pt x="526" y="1"/>
                    <a:pt x="503" y="0"/>
                    <a:pt x="491" y="0"/>
                  </a:cubicBezTo>
                  <a:cubicBezTo>
                    <a:pt x="476" y="0"/>
                    <a:pt x="463" y="8"/>
                    <a:pt x="456" y="21"/>
                  </a:cubicBezTo>
                  <a:cubicBezTo>
                    <a:pt x="439" y="52"/>
                    <a:pt x="439" y="52"/>
                    <a:pt x="439" y="52"/>
                  </a:cubicBezTo>
                  <a:cubicBezTo>
                    <a:pt x="445" y="61"/>
                    <a:pt x="445" y="61"/>
                    <a:pt x="445" y="61"/>
                  </a:cubicBezTo>
                  <a:cubicBezTo>
                    <a:pt x="464" y="25"/>
                    <a:pt x="464" y="25"/>
                    <a:pt x="464" y="25"/>
                  </a:cubicBezTo>
                  <a:cubicBezTo>
                    <a:pt x="470" y="15"/>
                    <a:pt x="480" y="8"/>
                    <a:pt x="491" y="8"/>
                  </a:cubicBezTo>
                  <a:cubicBezTo>
                    <a:pt x="502" y="8"/>
                    <a:pt x="512" y="15"/>
                    <a:pt x="517" y="25"/>
                  </a:cubicBezTo>
                  <a:cubicBezTo>
                    <a:pt x="568" y="118"/>
                    <a:pt x="568" y="118"/>
                    <a:pt x="568" y="118"/>
                  </a:cubicBezTo>
                  <a:cubicBezTo>
                    <a:pt x="574" y="129"/>
                    <a:pt x="580" y="144"/>
                    <a:pt x="572" y="156"/>
                  </a:cubicBezTo>
                  <a:cubicBezTo>
                    <a:pt x="564" y="168"/>
                    <a:pt x="548" y="169"/>
                    <a:pt x="542" y="169"/>
                  </a:cubicBezTo>
                  <a:cubicBezTo>
                    <a:pt x="457" y="169"/>
                    <a:pt x="457" y="169"/>
                    <a:pt x="457" y="169"/>
                  </a:cubicBezTo>
                  <a:cubicBezTo>
                    <a:pt x="461" y="166"/>
                    <a:pt x="465" y="163"/>
                    <a:pt x="467" y="159"/>
                  </a:cubicBezTo>
                  <a:cubicBezTo>
                    <a:pt x="478" y="144"/>
                    <a:pt x="470" y="127"/>
                    <a:pt x="464" y="115"/>
                  </a:cubicBezTo>
                  <a:cubicBezTo>
                    <a:pt x="428" y="48"/>
                    <a:pt x="428" y="48"/>
                    <a:pt x="428" y="48"/>
                  </a:cubicBezTo>
                  <a:cubicBezTo>
                    <a:pt x="413" y="21"/>
                    <a:pt x="413" y="21"/>
                    <a:pt x="413" y="21"/>
                  </a:cubicBezTo>
                  <a:cubicBezTo>
                    <a:pt x="406" y="9"/>
                    <a:pt x="393" y="1"/>
                    <a:pt x="379" y="1"/>
                  </a:cubicBezTo>
                  <a:cubicBezTo>
                    <a:pt x="379" y="1"/>
                    <a:pt x="347" y="0"/>
                    <a:pt x="344" y="0"/>
                  </a:cubicBezTo>
                  <a:cubicBezTo>
                    <a:pt x="330" y="0"/>
                    <a:pt x="317" y="8"/>
                    <a:pt x="310" y="21"/>
                  </a:cubicBezTo>
                  <a:cubicBezTo>
                    <a:pt x="293" y="51"/>
                    <a:pt x="293" y="51"/>
                    <a:pt x="293" y="51"/>
                  </a:cubicBezTo>
                  <a:cubicBezTo>
                    <a:pt x="298" y="61"/>
                    <a:pt x="298" y="61"/>
                    <a:pt x="298" y="61"/>
                  </a:cubicBezTo>
                  <a:cubicBezTo>
                    <a:pt x="318" y="25"/>
                    <a:pt x="318" y="25"/>
                    <a:pt x="318" y="25"/>
                  </a:cubicBezTo>
                  <a:cubicBezTo>
                    <a:pt x="323" y="15"/>
                    <a:pt x="333" y="8"/>
                    <a:pt x="344" y="8"/>
                  </a:cubicBezTo>
                  <a:cubicBezTo>
                    <a:pt x="355" y="8"/>
                    <a:pt x="365" y="15"/>
                    <a:pt x="371" y="25"/>
                  </a:cubicBezTo>
                  <a:cubicBezTo>
                    <a:pt x="422" y="118"/>
                    <a:pt x="422" y="118"/>
                    <a:pt x="422" y="118"/>
                  </a:cubicBezTo>
                  <a:cubicBezTo>
                    <a:pt x="427" y="129"/>
                    <a:pt x="434" y="144"/>
                    <a:pt x="425" y="156"/>
                  </a:cubicBezTo>
                  <a:cubicBezTo>
                    <a:pt x="417" y="168"/>
                    <a:pt x="402" y="169"/>
                    <a:pt x="395" y="169"/>
                  </a:cubicBezTo>
                  <a:cubicBezTo>
                    <a:pt x="311" y="169"/>
                    <a:pt x="311" y="169"/>
                    <a:pt x="311" y="169"/>
                  </a:cubicBezTo>
                  <a:cubicBezTo>
                    <a:pt x="315" y="166"/>
                    <a:pt x="318" y="163"/>
                    <a:pt x="321" y="159"/>
                  </a:cubicBezTo>
                  <a:cubicBezTo>
                    <a:pt x="331" y="144"/>
                    <a:pt x="324" y="127"/>
                    <a:pt x="317" y="115"/>
                  </a:cubicBezTo>
                  <a:cubicBezTo>
                    <a:pt x="266" y="21"/>
                    <a:pt x="266" y="21"/>
                    <a:pt x="266" y="21"/>
                  </a:cubicBezTo>
                  <a:cubicBezTo>
                    <a:pt x="260" y="9"/>
                    <a:pt x="246" y="1"/>
                    <a:pt x="232" y="1"/>
                  </a:cubicBezTo>
                  <a:cubicBezTo>
                    <a:pt x="232" y="1"/>
                    <a:pt x="200" y="0"/>
                    <a:pt x="198" y="0"/>
                  </a:cubicBezTo>
                  <a:cubicBezTo>
                    <a:pt x="183" y="0"/>
                    <a:pt x="170" y="8"/>
                    <a:pt x="163" y="21"/>
                  </a:cubicBezTo>
                  <a:cubicBezTo>
                    <a:pt x="112" y="115"/>
                    <a:pt x="112" y="115"/>
                    <a:pt x="112" y="115"/>
                  </a:cubicBezTo>
                  <a:cubicBezTo>
                    <a:pt x="111" y="117"/>
                    <a:pt x="109" y="119"/>
                    <a:pt x="108" y="122"/>
                  </a:cubicBezTo>
                  <a:cubicBezTo>
                    <a:pt x="111" y="121"/>
                    <a:pt x="115" y="121"/>
                    <a:pt x="119" y="120"/>
                  </a:cubicBezTo>
                  <a:cubicBezTo>
                    <a:pt x="119" y="120"/>
                    <a:pt x="120" y="119"/>
                    <a:pt x="120" y="118"/>
                  </a:cubicBezTo>
                  <a:cubicBezTo>
                    <a:pt x="171" y="25"/>
                    <a:pt x="171" y="25"/>
                    <a:pt x="171" y="25"/>
                  </a:cubicBezTo>
                  <a:cubicBezTo>
                    <a:pt x="177" y="15"/>
                    <a:pt x="187" y="8"/>
                    <a:pt x="198" y="8"/>
                  </a:cubicBezTo>
                  <a:cubicBezTo>
                    <a:pt x="208" y="8"/>
                    <a:pt x="219" y="15"/>
                    <a:pt x="224" y="25"/>
                  </a:cubicBezTo>
                  <a:cubicBezTo>
                    <a:pt x="275" y="118"/>
                    <a:pt x="275" y="118"/>
                    <a:pt x="275" y="118"/>
                  </a:cubicBezTo>
                  <a:cubicBezTo>
                    <a:pt x="281" y="129"/>
                    <a:pt x="287" y="144"/>
                    <a:pt x="279" y="156"/>
                  </a:cubicBezTo>
                  <a:cubicBezTo>
                    <a:pt x="270" y="168"/>
                    <a:pt x="255" y="169"/>
                    <a:pt x="249" y="169"/>
                  </a:cubicBezTo>
                  <a:cubicBezTo>
                    <a:pt x="147" y="169"/>
                    <a:pt x="147" y="169"/>
                    <a:pt x="147" y="169"/>
                  </a:cubicBezTo>
                  <a:cubicBezTo>
                    <a:pt x="140" y="169"/>
                    <a:pt x="125" y="168"/>
                    <a:pt x="116" y="156"/>
                  </a:cubicBezTo>
                  <a:cubicBezTo>
                    <a:pt x="111" y="147"/>
                    <a:pt x="112" y="138"/>
                    <a:pt x="115" y="130"/>
                  </a:cubicBezTo>
                  <a:cubicBezTo>
                    <a:pt x="112" y="130"/>
                    <a:pt x="106" y="132"/>
                    <a:pt x="105" y="132"/>
                  </a:cubicBezTo>
                  <a:cubicBezTo>
                    <a:pt x="42" y="151"/>
                    <a:pt x="0" y="177"/>
                    <a:pt x="0" y="177"/>
                  </a:cubicBezTo>
                  <a:cubicBezTo>
                    <a:pt x="0" y="177"/>
                    <a:pt x="107" y="227"/>
                    <a:pt x="238" y="227"/>
                  </a:cubicBezTo>
                  <a:cubicBezTo>
                    <a:pt x="485" y="227"/>
                    <a:pt x="485" y="227"/>
                    <a:pt x="485" y="227"/>
                  </a:cubicBezTo>
                  <a:cubicBezTo>
                    <a:pt x="617" y="227"/>
                    <a:pt x="723" y="177"/>
                    <a:pt x="723" y="177"/>
                  </a:cubicBezTo>
                  <a:cubicBezTo>
                    <a:pt x="723" y="177"/>
                    <a:pt x="681" y="151"/>
                    <a:pt x="618" y="132"/>
                  </a:cubicBezTo>
                  <a:close/>
                </a:path>
              </a:pathLst>
            </a:custGeom>
            <a:solidFill>
              <a:schemeClr val="bg1"/>
            </a:solidFill>
            <a:ln>
              <a:noFill/>
            </a:ln>
          </p:spPr>
          <p:txBody>
            <a:bodyPr anchor="t" anchorCtr="0" bIns="34290" compatLnSpc="1" lIns="68580" numCol="1" rIns="68580" tIns="34290" vert="horz" wrap="square"/>
            <a:lstStyle/>
            <a:p>
              <a:endParaRPr lang="en-US" sz="1013"/>
            </a:p>
          </p:txBody>
        </p:sp>
      </p:grpSp>
      <p:grpSp>
        <p:nvGrpSpPr>
          <p:cNvPr id="12" name="Group 3"/>
          <p:cNvGrpSpPr/>
          <p:nvPr/>
        </p:nvGrpSpPr>
        <p:grpSpPr>
          <a:xfrm>
            <a:off x="7296629" y="3522275"/>
            <a:ext cx="528375" cy="528374"/>
            <a:chOff x="7912480" y="3987240"/>
            <a:chExt cx="704500" cy="704498"/>
          </a:xfrm>
        </p:grpSpPr>
        <p:sp>
          <p:nvSpPr>
            <p:cNvPr id="13" name="Oval 41"/>
            <p:cNvSpPr/>
            <p:nvPr/>
          </p:nvSpPr>
          <p:spPr>
            <a:xfrm>
              <a:off x="7912480" y="3987240"/>
              <a:ext cx="704500" cy="704498"/>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013"/>
            </a:p>
          </p:txBody>
        </p:sp>
        <p:sp>
          <p:nvSpPr>
            <p:cNvPr id="14" name="Freeform 5"/>
            <p:cNvSpPr>
              <a:spLocks noEditPoints="1"/>
            </p:cNvSpPr>
            <p:nvPr/>
          </p:nvSpPr>
          <p:spPr bwMode="auto">
            <a:xfrm>
              <a:off x="8089314" y="4280744"/>
              <a:ext cx="360940" cy="117490"/>
            </a:xfrm>
            <a:custGeom>
              <a:gdLst>
                <a:gd fmla="*/ 412 w 412" name="T0"/>
                <a:gd fmla="*/ 15 h 132" name="T1"/>
                <a:gd fmla="*/ 407 w 412" name="T2"/>
                <a:gd fmla="*/ 10 h 132" name="T3"/>
                <a:gd fmla="*/ 405 w 412" name="T4"/>
                <a:gd fmla="*/ 11 h 132" name="T5"/>
                <a:gd fmla="*/ 342 w 412" name="T6"/>
                <a:gd fmla="*/ 44 h 132" name="T7"/>
                <a:gd fmla="*/ 219 w 412" name="T8"/>
                <a:gd fmla="*/ 8 h 132" name="T9"/>
                <a:gd fmla="*/ 125 w 412" name="T10"/>
                <a:gd fmla="*/ 3 h 132" name="T11"/>
                <a:gd fmla="*/ 59 w 412" name="T12"/>
                <a:gd fmla="*/ 19 h 132" name="T13"/>
                <a:gd fmla="*/ 20 w 412" name="T14"/>
                <a:gd fmla="*/ 37 h 132" name="T15"/>
                <a:gd fmla="*/ 7 w 412" name="T16"/>
                <a:gd fmla="*/ 46 h 132" name="T17"/>
                <a:gd fmla="*/ 7 w 412" name="T18"/>
                <a:gd fmla="*/ 49 h 132" name="T19"/>
                <a:gd fmla="*/ 7 w 412" name="T20"/>
                <a:gd fmla="*/ 51 h 132" name="T21"/>
                <a:gd fmla="*/ 48 w 412" name="T22"/>
                <a:gd fmla="*/ 71 h 132" name="T23"/>
                <a:gd fmla="*/ 50 w 412" name="T24"/>
                <a:gd fmla="*/ 75 h 132" name="T25"/>
                <a:gd fmla="*/ 46 w 412" name="T26"/>
                <a:gd fmla="*/ 79 h 132" name="T27"/>
                <a:gd fmla="*/ 2 w 412" name="T28"/>
                <a:gd fmla="*/ 79 h 132" name="T29"/>
                <a:gd fmla="*/ 0 w 412" name="T30"/>
                <a:gd fmla="*/ 80 h 132" name="T31"/>
                <a:gd fmla="*/ 1 w 412" name="T32"/>
                <a:gd fmla="*/ 81 h 132" name="T33"/>
                <a:gd fmla="*/ 82 w 412" name="T34"/>
                <a:gd fmla="*/ 122 h 132" name="T35"/>
                <a:gd fmla="*/ 173 w 412" name="T36"/>
                <a:gd fmla="*/ 130 h 132" name="T37"/>
                <a:gd fmla="*/ 256 w 412" name="T38"/>
                <a:gd fmla="*/ 117 h 132" name="T39"/>
                <a:gd fmla="*/ 318 w 412" name="T40"/>
                <a:gd fmla="*/ 100 h 132" name="T41"/>
                <a:gd fmla="*/ 342 w 412" name="T42"/>
                <a:gd fmla="*/ 91 h 132" name="T43"/>
                <a:gd fmla="*/ 405 w 412" name="T44"/>
                <a:gd fmla="*/ 124 h 132" name="T45"/>
                <a:gd fmla="*/ 407 w 412" name="T46"/>
                <a:gd fmla="*/ 124 h 132" name="T47"/>
                <a:gd fmla="*/ 412 w 412" name="T48"/>
                <a:gd fmla="*/ 119 h 132" name="T49"/>
                <a:gd fmla="*/ 411 w 412" name="T50"/>
                <a:gd fmla="*/ 116 h 132" name="T51"/>
                <a:gd fmla="*/ 375 w 412" name="T52"/>
                <a:gd fmla="*/ 67 h 132" name="T53"/>
                <a:gd fmla="*/ 411 w 412" name="T54"/>
                <a:gd fmla="*/ 18 h 132" name="T55"/>
                <a:gd fmla="*/ 412 w 412" name="T56"/>
                <a:gd fmla="*/ 15 h 132" name="T57"/>
                <a:gd fmla="*/ 82 w 412" name="T58"/>
                <a:gd fmla="*/ 57 h 132" name="T59"/>
                <a:gd fmla="*/ 72 w 412" name="T60"/>
                <a:gd fmla="*/ 61 h 132" name="T61"/>
                <a:gd fmla="*/ 61 w 412" name="T62"/>
                <a:gd fmla="*/ 57 h 132" name="T63"/>
                <a:gd fmla="*/ 57 w 412" name="T64"/>
                <a:gd fmla="*/ 45 h 132" name="T65"/>
                <a:gd fmla="*/ 61 w 412" name="T66"/>
                <a:gd fmla="*/ 34 h 132" name="T67"/>
                <a:gd fmla="*/ 72 w 412" name="T68"/>
                <a:gd fmla="*/ 29 h 132" name="T69"/>
                <a:gd fmla="*/ 82 w 412" name="T70"/>
                <a:gd fmla="*/ 34 h 132" name="T71"/>
                <a:gd fmla="*/ 87 w 412" name="T72"/>
                <a:gd fmla="*/ 45 h 132" name="T73"/>
                <a:gd fmla="*/ 82 w 412" name="T74"/>
                <a:gd fmla="*/ 57 h 13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2" w="412">
                  <a:moveTo>
                    <a:pt x="412" y="15"/>
                  </a:moveTo>
                  <a:cubicBezTo>
                    <a:pt x="412" y="12"/>
                    <a:pt x="411" y="10"/>
                    <a:pt x="407" y="10"/>
                  </a:cubicBezTo>
                  <a:cubicBezTo>
                    <a:pt x="406" y="10"/>
                    <a:pt x="406" y="10"/>
                    <a:pt x="405" y="11"/>
                  </a:cubicBezTo>
                  <a:cubicBezTo>
                    <a:pt x="342" y="44"/>
                    <a:pt x="342" y="44"/>
                    <a:pt x="342" y="44"/>
                  </a:cubicBezTo>
                  <a:cubicBezTo>
                    <a:pt x="299" y="26"/>
                    <a:pt x="258" y="14"/>
                    <a:pt x="219" y="8"/>
                  </a:cubicBezTo>
                  <a:cubicBezTo>
                    <a:pt x="180" y="2"/>
                    <a:pt x="148" y="0"/>
                    <a:pt x="125" y="3"/>
                  </a:cubicBezTo>
                  <a:cubicBezTo>
                    <a:pt x="101" y="5"/>
                    <a:pt x="79" y="11"/>
                    <a:pt x="59" y="19"/>
                  </a:cubicBezTo>
                  <a:cubicBezTo>
                    <a:pt x="39" y="26"/>
                    <a:pt x="26" y="32"/>
                    <a:pt x="20" y="37"/>
                  </a:cubicBezTo>
                  <a:cubicBezTo>
                    <a:pt x="15" y="41"/>
                    <a:pt x="10" y="44"/>
                    <a:pt x="7" y="46"/>
                  </a:cubicBezTo>
                  <a:cubicBezTo>
                    <a:pt x="7" y="47"/>
                    <a:pt x="7" y="48"/>
                    <a:pt x="7" y="49"/>
                  </a:cubicBezTo>
                  <a:cubicBezTo>
                    <a:pt x="7" y="49"/>
                    <a:pt x="7" y="50"/>
                    <a:pt x="7" y="51"/>
                  </a:cubicBezTo>
                  <a:cubicBezTo>
                    <a:pt x="48" y="71"/>
                    <a:pt x="48" y="71"/>
                    <a:pt x="48" y="71"/>
                  </a:cubicBezTo>
                  <a:cubicBezTo>
                    <a:pt x="49" y="72"/>
                    <a:pt x="50" y="73"/>
                    <a:pt x="50" y="75"/>
                  </a:cubicBezTo>
                  <a:cubicBezTo>
                    <a:pt x="50" y="78"/>
                    <a:pt x="48" y="79"/>
                    <a:pt x="46" y="79"/>
                  </a:cubicBezTo>
                  <a:cubicBezTo>
                    <a:pt x="2" y="79"/>
                    <a:pt x="2" y="79"/>
                    <a:pt x="2" y="79"/>
                  </a:cubicBezTo>
                  <a:cubicBezTo>
                    <a:pt x="1" y="79"/>
                    <a:pt x="0" y="79"/>
                    <a:pt x="0" y="80"/>
                  </a:cubicBezTo>
                  <a:cubicBezTo>
                    <a:pt x="0" y="81"/>
                    <a:pt x="1" y="81"/>
                    <a:pt x="1" y="81"/>
                  </a:cubicBezTo>
                  <a:cubicBezTo>
                    <a:pt x="24" y="101"/>
                    <a:pt x="51" y="114"/>
                    <a:pt x="82" y="122"/>
                  </a:cubicBezTo>
                  <a:cubicBezTo>
                    <a:pt x="114" y="129"/>
                    <a:pt x="144" y="132"/>
                    <a:pt x="173" y="130"/>
                  </a:cubicBezTo>
                  <a:cubicBezTo>
                    <a:pt x="203" y="127"/>
                    <a:pt x="230" y="123"/>
                    <a:pt x="256" y="117"/>
                  </a:cubicBezTo>
                  <a:cubicBezTo>
                    <a:pt x="282" y="111"/>
                    <a:pt x="303" y="106"/>
                    <a:pt x="318" y="100"/>
                  </a:cubicBezTo>
                  <a:cubicBezTo>
                    <a:pt x="334" y="95"/>
                    <a:pt x="342" y="92"/>
                    <a:pt x="342" y="91"/>
                  </a:cubicBezTo>
                  <a:cubicBezTo>
                    <a:pt x="405" y="124"/>
                    <a:pt x="405" y="124"/>
                    <a:pt x="405" y="124"/>
                  </a:cubicBezTo>
                  <a:cubicBezTo>
                    <a:pt x="407" y="124"/>
                    <a:pt x="407" y="124"/>
                    <a:pt x="407" y="124"/>
                  </a:cubicBezTo>
                  <a:cubicBezTo>
                    <a:pt x="411" y="124"/>
                    <a:pt x="412" y="123"/>
                    <a:pt x="412" y="119"/>
                  </a:cubicBezTo>
                  <a:cubicBezTo>
                    <a:pt x="412" y="118"/>
                    <a:pt x="412" y="118"/>
                    <a:pt x="411" y="116"/>
                  </a:cubicBezTo>
                  <a:cubicBezTo>
                    <a:pt x="375" y="67"/>
                    <a:pt x="375" y="67"/>
                    <a:pt x="375" y="67"/>
                  </a:cubicBezTo>
                  <a:cubicBezTo>
                    <a:pt x="411" y="18"/>
                    <a:pt x="411" y="18"/>
                    <a:pt x="411" y="18"/>
                  </a:cubicBezTo>
                  <a:cubicBezTo>
                    <a:pt x="412" y="17"/>
                    <a:pt x="412" y="16"/>
                    <a:pt x="412" y="15"/>
                  </a:cubicBezTo>
                  <a:close/>
                  <a:moveTo>
                    <a:pt x="82" y="57"/>
                  </a:moveTo>
                  <a:cubicBezTo>
                    <a:pt x="79" y="60"/>
                    <a:pt x="76" y="61"/>
                    <a:pt x="72" y="61"/>
                  </a:cubicBezTo>
                  <a:cubicBezTo>
                    <a:pt x="68" y="61"/>
                    <a:pt x="64" y="60"/>
                    <a:pt x="61" y="57"/>
                  </a:cubicBezTo>
                  <a:cubicBezTo>
                    <a:pt x="58" y="54"/>
                    <a:pt x="57" y="50"/>
                    <a:pt x="57" y="45"/>
                  </a:cubicBezTo>
                  <a:cubicBezTo>
                    <a:pt x="57" y="41"/>
                    <a:pt x="58" y="37"/>
                    <a:pt x="61" y="34"/>
                  </a:cubicBezTo>
                  <a:cubicBezTo>
                    <a:pt x="64" y="31"/>
                    <a:pt x="68" y="29"/>
                    <a:pt x="72" y="29"/>
                  </a:cubicBezTo>
                  <a:cubicBezTo>
                    <a:pt x="76" y="29"/>
                    <a:pt x="79" y="31"/>
                    <a:pt x="82" y="34"/>
                  </a:cubicBezTo>
                  <a:cubicBezTo>
                    <a:pt x="85" y="37"/>
                    <a:pt x="87" y="41"/>
                    <a:pt x="87" y="45"/>
                  </a:cubicBezTo>
                  <a:cubicBezTo>
                    <a:pt x="87" y="50"/>
                    <a:pt x="85" y="54"/>
                    <a:pt x="82" y="57"/>
                  </a:cubicBezTo>
                  <a:close/>
                </a:path>
              </a:pathLst>
            </a:custGeom>
            <a:solidFill>
              <a:schemeClr val="bg1"/>
            </a:solidFill>
            <a:ln>
              <a:noFill/>
            </a:ln>
          </p:spPr>
          <p:txBody>
            <a:bodyPr anchor="t" anchorCtr="0" bIns="34290" compatLnSpc="1" lIns="68580" numCol="1" rIns="68580" tIns="34290" vert="horz" wrap="square"/>
            <a:lstStyle/>
            <a:p>
              <a:endParaRPr lang="en-US" sz="1013"/>
            </a:p>
          </p:txBody>
        </p:sp>
      </p:grpSp>
    </p:spTree>
    <p:extLst>
      <p:ext uri="{BB962C8B-B14F-4D97-AF65-F5344CB8AC3E}">
        <p14:creationId val="39581293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500" id="11"/>
                                        <p:tgtEl>
                                          <p:spTgt spid="9"/>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3"/>
                                        </p:tgtEl>
                                        <p:attrNameLst>
                                          <p:attrName>style.visibility</p:attrName>
                                        </p:attrNameLst>
                                      </p:cBhvr>
                                      <p:to>
                                        <p:strVal val="visible"/>
                                      </p:to>
                                    </p:set>
                                    <p:animEffect filter="wipe(left)" transition="in">
                                      <p:cBhvr>
                                        <p:cTn dur="500" id="15"/>
                                        <p:tgtEl>
                                          <p:spTgt spid="3"/>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500" id="19"/>
                                        <p:tgtEl>
                                          <p:spTgt spid="12"/>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2">
        <p:bldAsOne/>
      </p:bldGraphic>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p:nvPr/>
        </p:nvSpPr>
        <p:spPr bwMode="auto">
          <a:xfrm flipV="1">
            <a:off x="7622733" y="3215557"/>
            <a:ext cx="1426426" cy="711062"/>
          </a:xfrm>
          <a:custGeom>
            <a:gdLst>
              <a:gd fmla="*/ 210 w 421" name="T0"/>
              <a:gd fmla="*/ 57 h 210" name="T1"/>
              <a:gd fmla="*/ 364 w 421" name="T2"/>
              <a:gd fmla="*/ 210 h 210" name="T3"/>
              <a:gd fmla="*/ 421 w 421" name="T4"/>
              <a:gd fmla="*/ 210 h 210" name="T5"/>
              <a:gd fmla="*/ 210 w 421" name="T6"/>
              <a:gd fmla="*/ 0 h 210" name="T7"/>
              <a:gd fmla="*/ 0 w 421" name="T8"/>
              <a:gd fmla="*/ 210 h 210" name="T9"/>
              <a:gd fmla="*/ 57 w 421" name="T10"/>
              <a:gd fmla="*/ 210 h 210" name="T11"/>
              <a:gd fmla="*/ 210 w 421" name="T12"/>
              <a:gd fmla="*/ 57 h 210" name="T13"/>
            </a:gdLst>
            <a:cxnLst>
              <a:cxn ang="0">
                <a:pos x="T0" y="T1"/>
              </a:cxn>
              <a:cxn ang="0">
                <a:pos x="T2" y="T3"/>
              </a:cxn>
              <a:cxn ang="0">
                <a:pos x="T4" y="T5"/>
              </a:cxn>
              <a:cxn ang="0">
                <a:pos x="T6" y="T7"/>
              </a:cxn>
              <a:cxn ang="0">
                <a:pos x="T8" y="T9"/>
              </a:cxn>
              <a:cxn ang="0">
                <a:pos x="T10" y="T11"/>
              </a:cxn>
              <a:cxn ang="0">
                <a:pos x="T12" y="T13"/>
              </a:cxn>
            </a:cxnLst>
            <a:rect b="b" l="0" r="r" t="0"/>
            <a:pathLst>
              <a:path h="210" w="421">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D0BBA3"/>
          </a:solidFill>
          <a:ln>
            <a:noFill/>
          </a:ln>
        </p:spPr>
        <p:txBody>
          <a:bodyPr anchor="t" anchorCtr="0" bIns="34290" compatLnSpc="1" lIns="68580" numCol="1" rIns="68580" tIns="34290" vert="horz" wrap="square"/>
          <a:lstStyle/>
          <a:p>
            <a:endParaRPr lang="en-US" sz="1013"/>
          </a:p>
        </p:txBody>
      </p:sp>
      <p:sp>
        <p:nvSpPr>
          <p:cNvPr id="3" name="Freeform 7"/>
          <p:cNvSpPr/>
          <p:nvPr/>
        </p:nvSpPr>
        <p:spPr bwMode="auto">
          <a:xfrm>
            <a:off x="6383995" y="2504495"/>
            <a:ext cx="1426426" cy="711062"/>
          </a:xfrm>
          <a:custGeom>
            <a:gdLst>
              <a:gd fmla="*/ 210 w 421" name="T0"/>
              <a:gd fmla="*/ 57 h 210" name="T1"/>
              <a:gd fmla="*/ 364 w 421" name="T2"/>
              <a:gd fmla="*/ 210 h 210" name="T3"/>
              <a:gd fmla="*/ 421 w 421" name="T4"/>
              <a:gd fmla="*/ 210 h 210" name="T5"/>
              <a:gd fmla="*/ 210 w 421" name="T6"/>
              <a:gd fmla="*/ 0 h 210" name="T7"/>
              <a:gd fmla="*/ 0 w 421" name="T8"/>
              <a:gd fmla="*/ 210 h 210" name="T9"/>
              <a:gd fmla="*/ 57 w 421" name="T10"/>
              <a:gd fmla="*/ 210 h 210" name="T11"/>
              <a:gd fmla="*/ 210 w 421" name="T12"/>
              <a:gd fmla="*/ 57 h 210" name="T13"/>
            </a:gdLst>
            <a:cxnLst>
              <a:cxn ang="0">
                <a:pos x="T0" y="T1"/>
              </a:cxn>
              <a:cxn ang="0">
                <a:pos x="T2" y="T3"/>
              </a:cxn>
              <a:cxn ang="0">
                <a:pos x="T4" y="T5"/>
              </a:cxn>
              <a:cxn ang="0">
                <a:pos x="T6" y="T7"/>
              </a:cxn>
              <a:cxn ang="0">
                <a:pos x="T8" y="T9"/>
              </a:cxn>
              <a:cxn ang="0">
                <a:pos x="T10" y="T11"/>
              </a:cxn>
              <a:cxn ang="0">
                <a:pos x="T12" y="T13"/>
              </a:cxn>
            </a:cxnLst>
            <a:rect b="b" l="0" r="r" t="0"/>
            <a:pathLst>
              <a:path h="210" w="421">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D0BBA3"/>
          </a:solidFill>
          <a:ln>
            <a:noFill/>
          </a:ln>
        </p:spPr>
        <p:txBody>
          <a:bodyPr anchor="t" anchorCtr="0" bIns="34290" compatLnSpc="1" lIns="68580" numCol="1" rIns="68580" tIns="34290" vert="horz" wrap="square"/>
          <a:lstStyle/>
          <a:p>
            <a:endParaRPr lang="en-US" sz="1013"/>
          </a:p>
        </p:txBody>
      </p:sp>
      <p:sp>
        <p:nvSpPr>
          <p:cNvPr id="4" name="Freeform 7"/>
          <p:cNvSpPr/>
          <p:nvPr/>
        </p:nvSpPr>
        <p:spPr bwMode="auto">
          <a:xfrm flipV="1">
            <a:off x="5145387" y="3234640"/>
            <a:ext cx="1426426" cy="711062"/>
          </a:xfrm>
          <a:custGeom>
            <a:gdLst>
              <a:gd fmla="*/ 210 w 421" name="T0"/>
              <a:gd fmla="*/ 57 h 210" name="T1"/>
              <a:gd fmla="*/ 364 w 421" name="T2"/>
              <a:gd fmla="*/ 210 h 210" name="T3"/>
              <a:gd fmla="*/ 421 w 421" name="T4"/>
              <a:gd fmla="*/ 210 h 210" name="T5"/>
              <a:gd fmla="*/ 210 w 421" name="T6"/>
              <a:gd fmla="*/ 0 h 210" name="T7"/>
              <a:gd fmla="*/ 0 w 421" name="T8"/>
              <a:gd fmla="*/ 210 h 210" name="T9"/>
              <a:gd fmla="*/ 57 w 421" name="T10"/>
              <a:gd fmla="*/ 210 h 210" name="T11"/>
              <a:gd fmla="*/ 210 w 421" name="T12"/>
              <a:gd fmla="*/ 57 h 210" name="T13"/>
            </a:gdLst>
            <a:cxnLst>
              <a:cxn ang="0">
                <a:pos x="T0" y="T1"/>
              </a:cxn>
              <a:cxn ang="0">
                <a:pos x="T2" y="T3"/>
              </a:cxn>
              <a:cxn ang="0">
                <a:pos x="T4" y="T5"/>
              </a:cxn>
              <a:cxn ang="0">
                <a:pos x="T6" y="T7"/>
              </a:cxn>
              <a:cxn ang="0">
                <a:pos x="T8" y="T9"/>
              </a:cxn>
              <a:cxn ang="0">
                <a:pos x="T10" y="T11"/>
              </a:cxn>
              <a:cxn ang="0">
                <a:pos x="T12" y="T13"/>
              </a:cxn>
            </a:cxnLst>
            <a:rect b="b" l="0" r="r" t="0"/>
            <a:pathLst>
              <a:path h="210" w="421">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D0BBA3"/>
          </a:solidFill>
          <a:ln>
            <a:noFill/>
          </a:ln>
        </p:spPr>
        <p:txBody>
          <a:bodyPr anchor="t" anchorCtr="0" bIns="34290" compatLnSpc="1" lIns="68580" numCol="1" rIns="68580" tIns="34290" vert="horz" wrap="square"/>
          <a:lstStyle/>
          <a:p>
            <a:endParaRPr lang="en-US" sz="1013"/>
          </a:p>
        </p:txBody>
      </p:sp>
      <p:sp>
        <p:nvSpPr>
          <p:cNvPr id="5" name="Freeform 7"/>
          <p:cNvSpPr/>
          <p:nvPr/>
        </p:nvSpPr>
        <p:spPr bwMode="auto">
          <a:xfrm>
            <a:off x="3906394" y="2504495"/>
            <a:ext cx="1426426" cy="711062"/>
          </a:xfrm>
          <a:custGeom>
            <a:gdLst>
              <a:gd fmla="*/ 210 w 421" name="T0"/>
              <a:gd fmla="*/ 57 h 210" name="T1"/>
              <a:gd fmla="*/ 364 w 421" name="T2"/>
              <a:gd fmla="*/ 210 h 210" name="T3"/>
              <a:gd fmla="*/ 421 w 421" name="T4"/>
              <a:gd fmla="*/ 210 h 210" name="T5"/>
              <a:gd fmla="*/ 210 w 421" name="T6"/>
              <a:gd fmla="*/ 0 h 210" name="T7"/>
              <a:gd fmla="*/ 0 w 421" name="T8"/>
              <a:gd fmla="*/ 210 h 210" name="T9"/>
              <a:gd fmla="*/ 57 w 421" name="T10"/>
              <a:gd fmla="*/ 210 h 210" name="T11"/>
              <a:gd fmla="*/ 210 w 421" name="T12"/>
              <a:gd fmla="*/ 57 h 210" name="T13"/>
            </a:gdLst>
            <a:cxnLst>
              <a:cxn ang="0">
                <a:pos x="T0" y="T1"/>
              </a:cxn>
              <a:cxn ang="0">
                <a:pos x="T2" y="T3"/>
              </a:cxn>
              <a:cxn ang="0">
                <a:pos x="T4" y="T5"/>
              </a:cxn>
              <a:cxn ang="0">
                <a:pos x="T6" y="T7"/>
              </a:cxn>
              <a:cxn ang="0">
                <a:pos x="T8" y="T9"/>
              </a:cxn>
              <a:cxn ang="0">
                <a:pos x="T10" y="T11"/>
              </a:cxn>
              <a:cxn ang="0">
                <a:pos x="T12" y="T13"/>
              </a:cxn>
            </a:cxnLst>
            <a:rect b="b" l="0" r="r" t="0"/>
            <a:pathLst>
              <a:path h="210" w="421">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D0BBA3"/>
          </a:solidFill>
          <a:ln>
            <a:noFill/>
          </a:ln>
        </p:spPr>
        <p:txBody>
          <a:bodyPr anchor="t" anchorCtr="0" bIns="34290" compatLnSpc="1" lIns="68580" numCol="1" rIns="68580" tIns="34290" vert="horz" wrap="square"/>
          <a:lstStyle/>
          <a:p>
            <a:endParaRPr lang="en-US" sz="1013"/>
          </a:p>
        </p:txBody>
      </p:sp>
      <p:sp>
        <p:nvSpPr>
          <p:cNvPr id="6" name="Freeform 7"/>
          <p:cNvSpPr/>
          <p:nvPr/>
        </p:nvSpPr>
        <p:spPr bwMode="auto">
          <a:xfrm>
            <a:off x="2672031" y="2523578"/>
            <a:ext cx="1426426" cy="711062"/>
          </a:xfrm>
          <a:custGeom>
            <a:gdLst>
              <a:gd fmla="*/ 210 w 421" name="T0"/>
              <a:gd fmla="*/ 57 h 210" name="T1"/>
              <a:gd fmla="*/ 364 w 421" name="T2"/>
              <a:gd fmla="*/ 210 h 210" name="T3"/>
              <a:gd fmla="*/ 421 w 421" name="T4"/>
              <a:gd fmla="*/ 210 h 210" name="T5"/>
              <a:gd fmla="*/ 210 w 421" name="T6"/>
              <a:gd fmla="*/ 0 h 210" name="T7"/>
              <a:gd fmla="*/ 0 w 421" name="T8"/>
              <a:gd fmla="*/ 210 h 210" name="T9"/>
              <a:gd fmla="*/ 57 w 421" name="T10"/>
              <a:gd fmla="*/ 210 h 210" name="T11"/>
              <a:gd fmla="*/ 210 w 421" name="T12"/>
              <a:gd fmla="*/ 57 h 210" name="T13"/>
            </a:gdLst>
            <a:cxnLst>
              <a:cxn ang="0">
                <a:pos x="T0" y="T1"/>
              </a:cxn>
              <a:cxn ang="0">
                <a:pos x="T2" y="T3"/>
              </a:cxn>
              <a:cxn ang="0">
                <a:pos x="T4" y="T5"/>
              </a:cxn>
              <a:cxn ang="0">
                <a:pos x="T6" y="T7"/>
              </a:cxn>
              <a:cxn ang="0">
                <a:pos x="T8" y="T9"/>
              </a:cxn>
              <a:cxn ang="0">
                <a:pos x="T10" y="T11"/>
              </a:cxn>
              <a:cxn ang="0">
                <a:pos x="T12" y="T13"/>
              </a:cxn>
            </a:cxnLst>
            <a:rect b="b" l="0" r="r" t="0"/>
            <a:pathLst>
              <a:path h="210" w="421">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9EC2B3"/>
          </a:solidFill>
          <a:ln>
            <a:noFill/>
          </a:ln>
        </p:spPr>
        <p:txBody>
          <a:bodyPr anchor="t" anchorCtr="0" bIns="34290" compatLnSpc="1" lIns="68580" numCol="1" rIns="68580" tIns="34290" vert="horz" wrap="square"/>
          <a:lstStyle/>
          <a:p>
            <a:endParaRPr lang="en-US" sz="1013"/>
          </a:p>
        </p:txBody>
      </p:sp>
      <p:sp>
        <p:nvSpPr>
          <p:cNvPr id="7" name="Freeform 7"/>
          <p:cNvSpPr/>
          <p:nvPr/>
        </p:nvSpPr>
        <p:spPr bwMode="auto">
          <a:xfrm flipV="1">
            <a:off x="2672031" y="3234640"/>
            <a:ext cx="1426426" cy="711062"/>
          </a:xfrm>
          <a:custGeom>
            <a:gdLst>
              <a:gd fmla="*/ 210 w 421" name="T0"/>
              <a:gd fmla="*/ 57 h 210" name="T1"/>
              <a:gd fmla="*/ 364 w 421" name="T2"/>
              <a:gd fmla="*/ 210 h 210" name="T3"/>
              <a:gd fmla="*/ 421 w 421" name="T4"/>
              <a:gd fmla="*/ 210 h 210" name="T5"/>
              <a:gd fmla="*/ 210 w 421" name="T6"/>
              <a:gd fmla="*/ 0 h 210" name="T7"/>
              <a:gd fmla="*/ 0 w 421" name="T8"/>
              <a:gd fmla="*/ 210 h 210" name="T9"/>
              <a:gd fmla="*/ 57 w 421" name="T10"/>
              <a:gd fmla="*/ 210 h 210" name="T11"/>
              <a:gd fmla="*/ 210 w 421" name="T12"/>
              <a:gd fmla="*/ 57 h 210" name="T13"/>
            </a:gdLst>
            <a:cxnLst>
              <a:cxn ang="0">
                <a:pos x="T0" y="T1"/>
              </a:cxn>
              <a:cxn ang="0">
                <a:pos x="T2" y="T3"/>
              </a:cxn>
              <a:cxn ang="0">
                <a:pos x="T4" y="T5"/>
              </a:cxn>
              <a:cxn ang="0">
                <a:pos x="T6" y="T7"/>
              </a:cxn>
              <a:cxn ang="0">
                <a:pos x="T8" y="T9"/>
              </a:cxn>
              <a:cxn ang="0">
                <a:pos x="T10" y="T11"/>
              </a:cxn>
              <a:cxn ang="0">
                <a:pos x="T12" y="T13"/>
              </a:cxn>
            </a:cxnLst>
            <a:rect b="b" l="0" r="r" t="0"/>
            <a:pathLst>
              <a:path h="210" w="421">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D0BBA3"/>
          </a:solidFill>
          <a:ln>
            <a:noFill/>
          </a:ln>
        </p:spPr>
        <p:txBody>
          <a:bodyPr anchor="t" anchorCtr="0" bIns="34290" compatLnSpc="1" lIns="68580" numCol="1" rIns="68580" tIns="34290" vert="horz" wrap="square"/>
          <a:lstStyle/>
          <a:p>
            <a:endParaRPr lang="en-US" sz="1013"/>
          </a:p>
        </p:txBody>
      </p:sp>
      <p:sp>
        <p:nvSpPr>
          <p:cNvPr id="8" name="Freeform 7"/>
          <p:cNvSpPr/>
          <p:nvPr/>
        </p:nvSpPr>
        <p:spPr bwMode="auto">
          <a:xfrm flipV="1">
            <a:off x="3906394" y="3215557"/>
            <a:ext cx="1426426" cy="711062"/>
          </a:xfrm>
          <a:custGeom>
            <a:gdLst>
              <a:gd fmla="*/ 210 w 421" name="T0"/>
              <a:gd fmla="*/ 57 h 210" name="T1"/>
              <a:gd fmla="*/ 364 w 421" name="T2"/>
              <a:gd fmla="*/ 210 h 210" name="T3"/>
              <a:gd fmla="*/ 421 w 421" name="T4"/>
              <a:gd fmla="*/ 210 h 210" name="T5"/>
              <a:gd fmla="*/ 210 w 421" name="T6"/>
              <a:gd fmla="*/ 0 h 210" name="T7"/>
              <a:gd fmla="*/ 0 w 421" name="T8"/>
              <a:gd fmla="*/ 210 h 210" name="T9"/>
              <a:gd fmla="*/ 57 w 421" name="T10"/>
              <a:gd fmla="*/ 210 h 210" name="T11"/>
              <a:gd fmla="*/ 210 w 421" name="T12"/>
              <a:gd fmla="*/ 57 h 210" name="T13"/>
            </a:gdLst>
            <a:cxnLst>
              <a:cxn ang="0">
                <a:pos x="T0" y="T1"/>
              </a:cxn>
              <a:cxn ang="0">
                <a:pos x="T2" y="T3"/>
              </a:cxn>
              <a:cxn ang="0">
                <a:pos x="T4" y="T5"/>
              </a:cxn>
              <a:cxn ang="0">
                <a:pos x="T6" y="T7"/>
              </a:cxn>
              <a:cxn ang="0">
                <a:pos x="T8" y="T9"/>
              </a:cxn>
              <a:cxn ang="0">
                <a:pos x="T10" y="T11"/>
              </a:cxn>
              <a:cxn ang="0">
                <a:pos x="T12" y="T13"/>
              </a:cxn>
            </a:cxnLst>
            <a:rect b="b" l="0" r="r" t="0"/>
            <a:pathLst>
              <a:path h="210" w="421">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9EC2B3"/>
          </a:solidFill>
          <a:ln>
            <a:noFill/>
          </a:ln>
        </p:spPr>
        <p:txBody>
          <a:bodyPr anchor="t" anchorCtr="0" bIns="34290" compatLnSpc="1" lIns="68580" numCol="1" rIns="68580" tIns="34290" vert="horz" wrap="square"/>
          <a:lstStyle/>
          <a:p>
            <a:endParaRPr lang="en-US" sz="1013"/>
          </a:p>
        </p:txBody>
      </p:sp>
      <p:sp>
        <p:nvSpPr>
          <p:cNvPr id="9" name="Freeform 7"/>
          <p:cNvSpPr/>
          <p:nvPr/>
        </p:nvSpPr>
        <p:spPr bwMode="auto">
          <a:xfrm>
            <a:off x="5145387" y="2523578"/>
            <a:ext cx="1426426" cy="711062"/>
          </a:xfrm>
          <a:custGeom>
            <a:gdLst>
              <a:gd fmla="*/ 210 w 421" name="T0"/>
              <a:gd fmla="*/ 57 h 210" name="T1"/>
              <a:gd fmla="*/ 364 w 421" name="T2"/>
              <a:gd fmla="*/ 210 h 210" name="T3"/>
              <a:gd fmla="*/ 421 w 421" name="T4"/>
              <a:gd fmla="*/ 210 h 210" name="T5"/>
              <a:gd fmla="*/ 210 w 421" name="T6"/>
              <a:gd fmla="*/ 0 h 210" name="T7"/>
              <a:gd fmla="*/ 0 w 421" name="T8"/>
              <a:gd fmla="*/ 210 h 210" name="T9"/>
              <a:gd fmla="*/ 57 w 421" name="T10"/>
              <a:gd fmla="*/ 210 h 210" name="T11"/>
              <a:gd fmla="*/ 210 w 421" name="T12"/>
              <a:gd fmla="*/ 57 h 210" name="T13"/>
            </a:gdLst>
            <a:cxnLst>
              <a:cxn ang="0">
                <a:pos x="T0" y="T1"/>
              </a:cxn>
              <a:cxn ang="0">
                <a:pos x="T2" y="T3"/>
              </a:cxn>
              <a:cxn ang="0">
                <a:pos x="T4" y="T5"/>
              </a:cxn>
              <a:cxn ang="0">
                <a:pos x="T6" y="T7"/>
              </a:cxn>
              <a:cxn ang="0">
                <a:pos x="T8" y="T9"/>
              </a:cxn>
              <a:cxn ang="0">
                <a:pos x="T10" y="T11"/>
              </a:cxn>
              <a:cxn ang="0">
                <a:pos x="T12" y="T13"/>
              </a:cxn>
            </a:cxnLst>
            <a:rect b="b" l="0" r="r" t="0"/>
            <a:pathLst>
              <a:path h="210" w="421">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9EC2B3"/>
          </a:solidFill>
          <a:ln>
            <a:noFill/>
          </a:ln>
        </p:spPr>
        <p:txBody>
          <a:bodyPr anchor="t" anchorCtr="0" bIns="34290" compatLnSpc="1" lIns="68580" numCol="1" rIns="68580" tIns="34290" vert="horz" wrap="square"/>
          <a:lstStyle/>
          <a:p>
            <a:endParaRPr lang="en-US" sz="1013"/>
          </a:p>
        </p:txBody>
      </p:sp>
      <p:sp>
        <p:nvSpPr>
          <p:cNvPr id="10" name="Freeform 7"/>
          <p:cNvSpPr/>
          <p:nvPr/>
        </p:nvSpPr>
        <p:spPr bwMode="auto">
          <a:xfrm flipV="1">
            <a:off x="6383995" y="3215557"/>
            <a:ext cx="1426426" cy="711062"/>
          </a:xfrm>
          <a:custGeom>
            <a:gdLst>
              <a:gd fmla="*/ 210 w 421" name="T0"/>
              <a:gd fmla="*/ 57 h 210" name="T1"/>
              <a:gd fmla="*/ 364 w 421" name="T2"/>
              <a:gd fmla="*/ 210 h 210" name="T3"/>
              <a:gd fmla="*/ 421 w 421" name="T4"/>
              <a:gd fmla="*/ 210 h 210" name="T5"/>
              <a:gd fmla="*/ 210 w 421" name="T6"/>
              <a:gd fmla="*/ 0 h 210" name="T7"/>
              <a:gd fmla="*/ 0 w 421" name="T8"/>
              <a:gd fmla="*/ 210 h 210" name="T9"/>
              <a:gd fmla="*/ 57 w 421" name="T10"/>
              <a:gd fmla="*/ 210 h 210" name="T11"/>
              <a:gd fmla="*/ 210 w 421" name="T12"/>
              <a:gd fmla="*/ 57 h 210" name="T13"/>
            </a:gdLst>
            <a:cxnLst>
              <a:cxn ang="0">
                <a:pos x="T0" y="T1"/>
              </a:cxn>
              <a:cxn ang="0">
                <a:pos x="T2" y="T3"/>
              </a:cxn>
              <a:cxn ang="0">
                <a:pos x="T4" y="T5"/>
              </a:cxn>
              <a:cxn ang="0">
                <a:pos x="T6" y="T7"/>
              </a:cxn>
              <a:cxn ang="0">
                <a:pos x="T8" y="T9"/>
              </a:cxn>
              <a:cxn ang="0">
                <a:pos x="T10" y="T11"/>
              </a:cxn>
              <a:cxn ang="0">
                <a:pos x="T12" y="T13"/>
              </a:cxn>
            </a:cxnLst>
            <a:rect b="b" l="0" r="r" t="0"/>
            <a:pathLst>
              <a:path h="210" w="421">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9EC2B3"/>
          </a:solidFill>
          <a:ln>
            <a:noFill/>
          </a:ln>
        </p:spPr>
        <p:txBody>
          <a:bodyPr anchor="t" anchorCtr="0" bIns="34290" compatLnSpc="1" lIns="68580" numCol="1" rIns="68580" tIns="34290" vert="horz" wrap="square"/>
          <a:lstStyle/>
          <a:p>
            <a:endParaRPr lang="en-US" sz="1013"/>
          </a:p>
        </p:txBody>
      </p:sp>
      <p:sp>
        <p:nvSpPr>
          <p:cNvPr id="11" name="Freeform 7"/>
          <p:cNvSpPr/>
          <p:nvPr/>
        </p:nvSpPr>
        <p:spPr bwMode="auto">
          <a:xfrm>
            <a:off x="7622733" y="2504495"/>
            <a:ext cx="1426426" cy="711062"/>
          </a:xfrm>
          <a:custGeom>
            <a:gdLst>
              <a:gd fmla="*/ 210 w 421" name="T0"/>
              <a:gd fmla="*/ 57 h 210" name="T1"/>
              <a:gd fmla="*/ 364 w 421" name="T2"/>
              <a:gd fmla="*/ 210 h 210" name="T3"/>
              <a:gd fmla="*/ 421 w 421" name="T4"/>
              <a:gd fmla="*/ 210 h 210" name="T5"/>
              <a:gd fmla="*/ 210 w 421" name="T6"/>
              <a:gd fmla="*/ 0 h 210" name="T7"/>
              <a:gd fmla="*/ 0 w 421" name="T8"/>
              <a:gd fmla="*/ 210 h 210" name="T9"/>
              <a:gd fmla="*/ 57 w 421" name="T10"/>
              <a:gd fmla="*/ 210 h 210" name="T11"/>
              <a:gd fmla="*/ 210 w 421" name="T12"/>
              <a:gd fmla="*/ 57 h 210" name="T13"/>
            </a:gdLst>
            <a:cxnLst>
              <a:cxn ang="0">
                <a:pos x="T0" y="T1"/>
              </a:cxn>
              <a:cxn ang="0">
                <a:pos x="T2" y="T3"/>
              </a:cxn>
              <a:cxn ang="0">
                <a:pos x="T4" y="T5"/>
              </a:cxn>
              <a:cxn ang="0">
                <a:pos x="T6" y="T7"/>
              </a:cxn>
              <a:cxn ang="0">
                <a:pos x="T8" y="T9"/>
              </a:cxn>
              <a:cxn ang="0">
                <a:pos x="T10" y="T11"/>
              </a:cxn>
              <a:cxn ang="0">
                <a:pos x="T12" y="T13"/>
              </a:cxn>
            </a:cxnLst>
            <a:rect b="b" l="0" r="r" t="0"/>
            <a:pathLst>
              <a:path h="210" w="421">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9EC2B3"/>
          </a:solidFill>
          <a:ln>
            <a:noFill/>
          </a:ln>
        </p:spPr>
        <p:txBody>
          <a:bodyPr anchor="t" anchorCtr="0" bIns="34290" compatLnSpc="1" lIns="68580" numCol="1" rIns="68580" tIns="34290" vert="horz" wrap="square"/>
          <a:lstStyle/>
          <a:p>
            <a:endParaRPr lang="en-US" sz="1013"/>
          </a:p>
        </p:txBody>
      </p:sp>
      <p:grpSp>
        <p:nvGrpSpPr>
          <p:cNvPr id="12" name="Group 11"/>
          <p:cNvGrpSpPr/>
          <p:nvPr/>
        </p:nvGrpSpPr>
        <p:grpSpPr>
          <a:xfrm>
            <a:off x="2568792" y="3990286"/>
            <a:ext cx="1651636" cy="720363"/>
            <a:chOff x="1775459" y="5065341"/>
            <a:chExt cx="2202181" cy="960484"/>
          </a:xfrm>
        </p:grpSpPr>
        <p:sp>
          <p:nvSpPr>
            <p:cNvPr id="13" name="TextBox 12"/>
            <p:cNvSpPr txBox="1"/>
            <p:nvPr/>
          </p:nvSpPr>
          <p:spPr>
            <a:xfrm>
              <a:off x="2390404" y="5065340"/>
              <a:ext cx="942340" cy="365760"/>
            </a:xfrm>
            <a:prstGeom prst="rect">
              <a:avLst/>
            </a:prstGeom>
            <a:noFill/>
          </p:spPr>
          <p:txBody>
            <a:bodyPr rtlCol="0" wrap="none">
              <a:spAutoFit/>
            </a:bodyPr>
            <a:lstStyle/>
            <a:p>
              <a:pPr algn="ctr"/>
              <a:r>
                <a:rPr b="1" lang="en-US" sz="1200">
                  <a:solidFill>
                    <a:schemeClr val="bg1">
                      <a:lumMod val="50000"/>
                    </a:schemeClr>
                  </a:solidFill>
                  <a:latin charset="0" panose="020b0503030202020304" pitchFamily="34" typeface="Clear Sans"/>
                  <a:cs charset="0" panose="020b0503030202020304" pitchFamily="34" typeface="Clear Sans"/>
                </a:rPr>
                <a:t>Review</a:t>
              </a:r>
            </a:p>
          </p:txBody>
        </p:sp>
        <p:sp>
          <p:nvSpPr>
            <p:cNvPr id="14" name="Rectangle 13"/>
            <p:cNvSpPr/>
            <p:nvPr/>
          </p:nvSpPr>
          <p:spPr>
            <a:xfrm>
              <a:off x="1775459" y="5394885"/>
              <a:ext cx="2202181" cy="624840"/>
            </a:xfrm>
            <a:prstGeom prst="rect">
              <a:avLst/>
            </a:prstGeom>
          </p:spPr>
          <p:txBody>
            <a:bodyPr wrap="square">
              <a:spAutoFit/>
            </a:bodyPr>
            <a:lstStyle/>
            <a:p>
              <a:pPr algn="ctr">
                <a:defRPr/>
              </a:pPr>
              <a:r>
                <a:rPr altLang="en-US" lang="zh-CN" sz="825">
                  <a:solidFill>
                    <a:schemeClr val="tx1">
                      <a:lumMod val="50000"/>
                      <a:lumOff val="50000"/>
                    </a:schemeClr>
                  </a:solidFill>
                  <a:latin charset="0" panose="020f0302020204030203" pitchFamily="34" typeface="Lato Light"/>
                  <a:cs charset="0" panose="020b0303030202020304" pitchFamily="34" typeface="Clear Sans Light"/>
                </a:rPr>
                <a:t>请在此处添加详细描述文本，尽量与标题文本语言风格相符合，语言描述尽量简洁生动。</a:t>
              </a:r>
            </a:p>
          </p:txBody>
        </p:sp>
      </p:grpSp>
      <p:grpSp>
        <p:nvGrpSpPr>
          <p:cNvPr id="15" name="Group 14"/>
          <p:cNvGrpSpPr/>
          <p:nvPr/>
        </p:nvGrpSpPr>
        <p:grpSpPr>
          <a:xfrm>
            <a:off x="3803313" y="1710622"/>
            <a:ext cx="1651636" cy="720363"/>
            <a:chOff x="1775459" y="4912941"/>
            <a:chExt cx="2202181" cy="960484"/>
          </a:xfrm>
        </p:grpSpPr>
        <p:sp>
          <p:nvSpPr>
            <p:cNvPr id="16" name="TextBox 15"/>
            <p:cNvSpPr txBox="1"/>
            <p:nvPr/>
          </p:nvSpPr>
          <p:spPr>
            <a:xfrm>
              <a:off x="2282452" y="4912940"/>
              <a:ext cx="1158240" cy="365760"/>
            </a:xfrm>
            <a:prstGeom prst="rect">
              <a:avLst/>
            </a:prstGeom>
            <a:noFill/>
          </p:spPr>
          <p:txBody>
            <a:bodyPr rtlCol="0" wrap="none">
              <a:spAutoFit/>
            </a:bodyPr>
            <a:lstStyle/>
            <a:p>
              <a:pPr algn="ctr"/>
              <a:r>
                <a:rPr b="1" lang="en-US" sz="1200">
                  <a:solidFill>
                    <a:schemeClr val="bg1">
                      <a:lumMod val="50000"/>
                    </a:schemeClr>
                  </a:solidFill>
                  <a:latin charset="0" panose="020b0503030202020304" pitchFamily="34" typeface="Clear Sans"/>
                  <a:cs charset="0" panose="020b0503030202020304" pitchFamily="34" typeface="Clear Sans"/>
                </a:rPr>
                <a:t>Checking</a:t>
              </a:r>
            </a:p>
          </p:txBody>
        </p:sp>
        <p:sp>
          <p:nvSpPr>
            <p:cNvPr id="17" name="Rectangle 16"/>
            <p:cNvSpPr/>
            <p:nvPr/>
          </p:nvSpPr>
          <p:spPr>
            <a:xfrm>
              <a:off x="1775460" y="5242484"/>
              <a:ext cx="2202181" cy="624840"/>
            </a:xfrm>
            <a:prstGeom prst="rect">
              <a:avLst/>
            </a:prstGeom>
          </p:spPr>
          <p:txBody>
            <a:bodyPr wrap="square">
              <a:spAutoFit/>
            </a:bodyPr>
            <a:lstStyle/>
            <a:p>
              <a:pPr algn="ctr">
                <a:defRPr/>
              </a:pPr>
              <a:r>
                <a:rPr altLang="en-US" lang="zh-CN" sz="825">
                  <a:solidFill>
                    <a:schemeClr val="tx1">
                      <a:lumMod val="50000"/>
                      <a:lumOff val="50000"/>
                    </a:schemeClr>
                  </a:solidFill>
                  <a:latin charset="0" panose="020f0302020204030203" pitchFamily="34" typeface="Lato Light"/>
                  <a:cs charset="0" panose="020b0303030202020304" pitchFamily="34" typeface="Clear Sans Light"/>
                </a:rPr>
                <a:t>请在此处添加详细描述文本，尽量与标题文本语言风格相符合，语言描述尽量简洁生动。</a:t>
              </a:r>
            </a:p>
          </p:txBody>
        </p:sp>
      </p:grpSp>
      <p:grpSp>
        <p:nvGrpSpPr>
          <p:cNvPr id="18" name="Group 17"/>
          <p:cNvGrpSpPr/>
          <p:nvPr/>
        </p:nvGrpSpPr>
        <p:grpSpPr>
          <a:xfrm>
            <a:off x="5039970" y="3990286"/>
            <a:ext cx="1651636" cy="720363"/>
            <a:chOff x="1775459" y="4912941"/>
            <a:chExt cx="2202181" cy="960484"/>
          </a:xfrm>
        </p:grpSpPr>
        <p:sp>
          <p:nvSpPr>
            <p:cNvPr id="19" name="TextBox 18"/>
            <p:cNvSpPr txBox="1"/>
            <p:nvPr/>
          </p:nvSpPr>
          <p:spPr>
            <a:xfrm>
              <a:off x="2423210" y="4912940"/>
              <a:ext cx="876723" cy="365760"/>
            </a:xfrm>
            <a:prstGeom prst="rect">
              <a:avLst/>
            </a:prstGeom>
            <a:noFill/>
          </p:spPr>
          <p:txBody>
            <a:bodyPr rtlCol="0" wrap="none">
              <a:spAutoFit/>
            </a:bodyPr>
            <a:lstStyle/>
            <a:p>
              <a:pPr algn="ctr"/>
              <a:r>
                <a:rPr b="1" lang="en-US" sz="1200">
                  <a:solidFill>
                    <a:schemeClr val="bg1">
                      <a:lumMod val="50000"/>
                    </a:schemeClr>
                  </a:solidFill>
                  <a:latin charset="0" panose="020b0503030202020304" pitchFamily="34" typeface="Clear Sans"/>
                  <a:cs charset="0" panose="020b0503030202020304" pitchFamily="34" typeface="Clear Sans"/>
                </a:rPr>
                <a:t>Action</a:t>
              </a:r>
            </a:p>
          </p:txBody>
        </p:sp>
        <p:sp>
          <p:nvSpPr>
            <p:cNvPr id="20" name="Rectangle 19"/>
            <p:cNvSpPr/>
            <p:nvPr/>
          </p:nvSpPr>
          <p:spPr>
            <a:xfrm>
              <a:off x="1775460" y="5242485"/>
              <a:ext cx="2202181" cy="624840"/>
            </a:xfrm>
            <a:prstGeom prst="rect">
              <a:avLst/>
            </a:prstGeom>
          </p:spPr>
          <p:txBody>
            <a:bodyPr wrap="square">
              <a:spAutoFit/>
            </a:bodyPr>
            <a:lstStyle/>
            <a:p>
              <a:pPr algn="ctr">
                <a:defRPr/>
              </a:pPr>
              <a:r>
                <a:rPr altLang="en-US" lang="zh-CN" sz="825">
                  <a:solidFill>
                    <a:schemeClr val="tx1">
                      <a:lumMod val="50000"/>
                      <a:lumOff val="50000"/>
                    </a:schemeClr>
                  </a:solidFill>
                  <a:latin charset="0" panose="020f0302020204030203" pitchFamily="34" typeface="Lato Light"/>
                  <a:cs charset="0" panose="020b0303030202020304" pitchFamily="34" typeface="Clear Sans Light"/>
                </a:rPr>
                <a:t>请在此处添加详细描述文本，尽量与标题文本语言风格相符合，语言描述尽量简洁生动。</a:t>
              </a:r>
            </a:p>
          </p:txBody>
        </p:sp>
      </p:grpSp>
      <p:grpSp>
        <p:nvGrpSpPr>
          <p:cNvPr id="21" name="Group 20"/>
          <p:cNvGrpSpPr/>
          <p:nvPr/>
        </p:nvGrpSpPr>
        <p:grpSpPr>
          <a:xfrm>
            <a:off x="6271389" y="1710622"/>
            <a:ext cx="1651636" cy="720363"/>
            <a:chOff x="1775459" y="4912941"/>
            <a:chExt cx="2202181" cy="960484"/>
          </a:xfrm>
        </p:grpSpPr>
        <p:sp>
          <p:nvSpPr>
            <p:cNvPr id="22" name="TextBox 21"/>
            <p:cNvSpPr txBox="1"/>
            <p:nvPr/>
          </p:nvSpPr>
          <p:spPr>
            <a:xfrm>
              <a:off x="2102534" y="4912940"/>
              <a:ext cx="1518073" cy="365760"/>
            </a:xfrm>
            <a:prstGeom prst="rect">
              <a:avLst/>
            </a:prstGeom>
            <a:noFill/>
          </p:spPr>
          <p:txBody>
            <a:bodyPr rtlCol="0" wrap="none">
              <a:spAutoFit/>
            </a:bodyPr>
            <a:lstStyle/>
            <a:p>
              <a:pPr algn="ctr"/>
              <a:r>
                <a:rPr b="1" lang="en-US" sz="1200">
                  <a:solidFill>
                    <a:schemeClr val="bg1">
                      <a:lumMod val="50000"/>
                    </a:schemeClr>
                  </a:solidFill>
                  <a:latin charset="0" panose="020b0503030202020304" pitchFamily="34" typeface="Clear Sans"/>
                  <a:cs charset="0" panose="020b0503030202020304" pitchFamily="34" typeface="Clear Sans"/>
                </a:rPr>
                <a:t>Development</a:t>
              </a:r>
            </a:p>
          </p:txBody>
        </p:sp>
        <p:sp>
          <p:nvSpPr>
            <p:cNvPr id="23" name="Rectangle 22"/>
            <p:cNvSpPr/>
            <p:nvPr/>
          </p:nvSpPr>
          <p:spPr>
            <a:xfrm>
              <a:off x="1775460" y="5242484"/>
              <a:ext cx="2202181" cy="624840"/>
            </a:xfrm>
            <a:prstGeom prst="rect">
              <a:avLst/>
            </a:prstGeom>
          </p:spPr>
          <p:txBody>
            <a:bodyPr wrap="square">
              <a:spAutoFit/>
            </a:bodyPr>
            <a:lstStyle/>
            <a:p>
              <a:pPr algn="ctr">
                <a:defRPr/>
              </a:pPr>
              <a:r>
                <a:rPr altLang="en-US" lang="zh-CN" sz="825">
                  <a:solidFill>
                    <a:schemeClr val="tx1">
                      <a:lumMod val="50000"/>
                      <a:lumOff val="50000"/>
                    </a:schemeClr>
                  </a:solidFill>
                  <a:latin charset="0" panose="020f0302020204030203" pitchFamily="34" typeface="Lato Light"/>
                  <a:cs charset="0" panose="020b0303030202020304" pitchFamily="34" typeface="Clear Sans Light"/>
                </a:rPr>
                <a:t>请在此处添加详细描述文本，尽量与标题文本语言风格相符合，语言描述尽量简洁生动。</a:t>
              </a:r>
            </a:p>
          </p:txBody>
        </p:sp>
      </p:grpSp>
      <p:grpSp>
        <p:nvGrpSpPr>
          <p:cNvPr id="24" name="Group 23"/>
          <p:cNvGrpSpPr/>
          <p:nvPr/>
        </p:nvGrpSpPr>
        <p:grpSpPr>
          <a:xfrm>
            <a:off x="7553129" y="3990286"/>
            <a:ext cx="1651636" cy="720363"/>
            <a:chOff x="1775459" y="4912941"/>
            <a:chExt cx="2202181" cy="960484"/>
          </a:xfrm>
        </p:grpSpPr>
        <p:sp>
          <p:nvSpPr>
            <p:cNvPr id="25" name="TextBox 24"/>
            <p:cNvSpPr txBox="1"/>
            <p:nvPr/>
          </p:nvSpPr>
          <p:spPr>
            <a:xfrm>
              <a:off x="2138521" y="4912940"/>
              <a:ext cx="1446106" cy="365760"/>
            </a:xfrm>
            <a:prstGeom prst="rect">
              <a:avLst/>
            </a:prstGeom>
            <a:noFill/>
          </p:spPr>
          <p:txBody>
            <a:bodyPr rtlCol="0" wrap="none">
              <a:spAutoFit/>
            </a:bodyPr>
            <a:lstStyle/>
            <a:p>
              <a:pPr algn="ctr"/>
              <a:r>
                <a:rPr b="1" lang="en-US" sz="1200">
                  <a:solidFill>
                    <a:schemeClr val="bg1">
                      <a:lumMod val="50000"/>
                    </a:schemeClr>
                  </a:solidFill>
                  <a:latin charset="0" panose="020b0503030202020304" pitchFamily="34" typeface="Clear Sans"/>
                  <a:cs charset="0" panose="020b0503030202020304" pitchFamily="34" typeface="Clear Sans"/>
                </a:rPr>
                <a:t>Full Support</a:t>
              </a:r>
            </a:p>
          </p:txBody>
        </p:sp>
        <p:sp>
          <p:nvSpPr>
            <p:cNvPr id="26" name="Rectangle 25"/>
            <p:cNvSpPr/>
            <p:nvPr/>
          </p:nvSpPr>
          <p:spPr>
            <a:xfrm>
              <a:off x="1775458" y="5242485"/>
              <a:ext cx="2202181" cy="624840"/>
            </a:xfrm>
            <a:prstGeom prst="rect">
              <a:avLst/>
            </a:prstGeom>
          </p:spPr>
          <p:txBody>
            <a:bodyPr wrap="square">
              <a:spAutoFit/>
            </a:bodyPr>
            <a:lstStyle/>
            <a:p>
              <a:pPr algn="ctr">
                <a:defRPr/>
              </a:pPr>
              <a:r>
                <a:rPr altLang="en-US" lang="zh-CN" sz="825">
                  <a:solidFill>
                    <a:schemeClr val="tx1">
                      <a:lumMod val="50000"/>
                      <a:lumOff val="50000"/>
                    </a:schemeClr>
                  </a:solidFill>
                  <a:latin charset="0" panose="020f0302020204030203" pitchFamily="34" typeface="Lato Light"/>
                  <a:cs charset="0" panose="020b0303030202020304" pitchFamily="34" typeface="Clear Sans Light"/>
                </a:rPr>
                <a:t>请在此处添加详细描述文本，尽量与标题文本语言风格相符合，语言描述尽量简洁生动。</a:t>
              </a:r>
            </a:p>
          </p:txBody>
        </p:sp>
      </p:grpSp>
      <p:grpSp>
        <p:nvGrpSpPr>
          <p:cNvPr id="27" name="Group 26"/>
          <p:cNvGrpSpPr/>
          <p:nvPr/>
        </p:nvGrpSpPr>
        <p:grpSpPr>
          <a:xfrm>
            <a:off x="4480700" y="3074356"/>
            <a:ext cx="301487" cy="301487"/>
            <a:chOff x="7322925" y="1113826"/>
            <a:chExt cx="418280" cy="418280"/>
          </a:xfrm>
        </p:grpSpPr>
        <p:sp>
          <p:nvSpPr>
            <p:cNvPr id="28" name="Teardrop 27"/>
            <p:cNvSpPr/>
            <p:nvPr/>
          </p:nvSpPr>
          <p:spPr>
            <a:xfrm rot="8100000">
              <a:off x="7322925" y="1113826"/>
              <a:ext cx="418280" cy="418280"/>
            </a:xfrm>
            <a:prstGeom prst="teardrop">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29" name="Freeform 6"/>
            <p:cNvSpPr>
              <a:spLocks noEditPoints="1"/>
            </p:cNvSpPr>
            <p:nvPr/>
          </p:nvSpPr>
          <p:spPr bwMode="auto">
            <a:xfrm>
              <a:off x="7431874" y="1200224"/>
              <a:ext cx="209778" cy="230756"/>
            </a:xfrm>
            <a:custGeom>
              <a:gdLst>
                <a:gd fmla="*/ 347 w 376" name="T0"/>
                <a:gd fmla="*/ 284 h 376" name="T1"/>
                <a:gd fmla="*/ 347 w 376" name="T2"/>
                <a:gd fmla="*/ 238 h 376" name="T3"/>
                <a:gd fmla="*/ 278 w 376" name="T4"/>
                <a:gd fmla="*/ 169 h 376" name="T5"/>
                <a:gd fmla="*/ 238 w 376" name="T6"/>
                <a:gd fmla="*/ 169 h 376" name="T7"/>
                <a:gd fmla="*/ 207 w 376" name="T8"/>
                <a:gd fmla="*/ 148 h 376" name="T9"/>
                <a:gd fmla="*/ 207 w 376" name="T10"/>
                <a:gd fmla="*/ 92 h 376" name="T11"/>
                <a:gd fmla="*/ 236 w 376" name="T12"/>
                <a:gd fmla="*/ 48 h 376" name="T13"/>
                <a:gd fmla="*/ 188 w 376" name="T14"/>
                <a:gd fmla="*/ 0 h 376" name="T15"/>
                <a:gd fmla="*/ 140 w 376" name="T16"/>
                <a:gd fmla="*/ 48 h 376" name="T17"/>
                <a:gd fmla="*/ 169 w 376" name="T18"/>
                <a:gd fmla="*/ 92 h 376" name="T19"/>
                <a:gd fmla="*/ 169 w 376" name="T20"/>
                <a:gd fmla="*/ 148 h 376" name="T21"/>
                <a:gd fmla="*/ 138 w 376" name="T22"/>
                <a:gd fmla="*/ 169 h 376" name="T23"/>
                <a:gd fmla="*/ 98 w 376" name="T24"/>
                <a:gd fmla="*/ 169 h 376" name="T25"/>
                <a:gd fmla="*/ 29 w 376" name="T26"/>
                <a:gd fmla="*/ 238 h 376" name="T27"/>
                <a:gd fmla="*/ 29 w 376" name="T28"/>
                <a:gd fmla="*/ 284 h 376" name="T29"/>
                <a:gd fmla="*/ 0 w 376" name="T30"/>
                <a:gd fmla="*/ 328 h 376" name="T31"/>
                <a:gd fmla="*/ 48 w 376" name="T32"/>
                <a:gd fmla="*/ 376 h 376" name="T33"/>
                <a:gd fmla="*/ 96 w 376" name="T34"/>
                <a:gd fmla="*/ 328 h 376" name="T35"/>
                <a:gd fmla="*/ 67 w 376" name="T36"/>
                <a:gd fmla="*/ 284 h 376" name="T37"/>
                <a:gd fmla="*/ 67 w 376" name="T38"/>
                <a:gd fmla="*/ 238 h 376" name="T39"/>
                <a:gd fmla="*/ 98 w 376" name="T40"/>
                <a:gd fmla="*/ 207 h 376" name="T41"/>
                <a:gd fmla="*/ 138 w 376" name="T42"/>
                <a:gd fmla="*/ 207 h 376" name="T43"/>
                <a:gd fmla="*/ 169 w 376" name="T44"/>
                <a:gd fmla="*/ 202 h 376" name="T45"/>
                <a:gd fmla="*/ 169 w 376" name="T46"/>
                <a:gd fmla="*/ 284 h 376" name="T47"/>
                <a:gd fmla="*/ 140 w 376" name="T48"/>
                <a:gd fmla="*/ 328 h 376" name="T49"/>
                <a:gd fmla="*/ 188 w 376" name="T50"/>
                <a:gd fmla="*/ 376 h 376" name="T51"/>
                <a:gd fmla="*/ 236 w 376" name="T52"/>
                <a:gd fmla="*/ 328 h 376" name="T53"/>
                <a:gd fmla="*/ 207 w 376" name="T54"/>
                <a:gd fmla="*/ 284 h 376" name="T55"/>
                <a:gd fmla="*/ 207 w 376" name="T56"/>
                <a:gd fmla="*/ 202 h 376" name="T57"/>
                <a:gd fmla="*/ 238 w 376" name="T58"/>
                <a:gd fmla="*/ 207 h 376" name="T59"/>
                <a:gd fmla="*/ 278 w 376" name="T60"/>
                <a:gd fmla="*/ 207 h 376" name="T61"/>
                <a:gd fmla="*/ 309 w 376" name="T62"/>
                <a:gd fmla="*/ 238 h 376" name="T63"/>
                <a:gd fmla="*/ 309 w 376" name="T64"/>
                <a:gd fmla="*/ 284 h 376" name="T65"/>
                <a:gd fmla="*/ 280 w 376" name="T66"/>
                <a:gd fmla="*/ 328 h 376" name="T67"/>
                <a:gd fmla="*/ 328 w 376" name="T68"/>
                <a:gd fmla="*/ 376 h 376" name="T69"/>
                <a:gd fmla="*/ 376 w 376" name="T70"/>
                <a:gd fmla="*/ 328 h 376" name="T71"/>
                <a:gd fmla="*/ 347 w 376" name="T72"/>
                <a:gd fmla="*/ 284 h 376" name="T73"/>
                <a:gd fmla="*/ 75 w 376" name="T74"/>
                <a:gd fmla="*/ 328 h 376" name="T75"/>
                <a:gd fmla="*/ 48 w 376" name="T76"/>
                <a:gd fmla="*/ 356 h 376" name="T77"/>
                <a:gd fmla="*/ 20 w 376" name="T78"/>
                <a:gd fmla="*/ 328 h 376" name="T79"/>
                <a:gd fmla="*/ 48 w 376" name="T80"/>
                <a:gd fmla="*/ 300 h 376" name="T81"/>
                <a:gd fmla="*/ 75 w 376" name="T82"/>
                <a:gd fmla="*/ 328 h 376" name="T83"/>
                <a:gd fmla="*/ 160 w 376" name="T84"/>
                <a:gd fmla="*/ 48 h 376" name="T85"/>
                <a:gd fmla="*/ 188 w 376" name="T86"/>
                <a:gd fmla="*/ 20 h 376" name="T87"/>
                <a:gd fmla="*/ 215 w 376" name="T88"/>
                <a:gd fmla="*/ 48 h 376" name="T89"/>
                <a:gd fmla="*/ 188 w 376" name="T90"/>
                <a:gd fmla="*/ 76 h 376" name="T91"/>
                <a:gd fmla="*/ 160 w 376" name="T92"/>
                <a:gd fmla="*/ 48 h 376" name="T93"/>
                <a:gd fmla="*/ 215 w 376" name="T94"/>
                <a:gd fmla="*/ 328 h 376" name="T95"/>
                <a:gd fmla="*/ 188 w 376" name="T96"/>
                <a:gd fmla="*/ 356 h 376" name="T97"/>
                <a:gd fmla="*/ 160 w 376" name="T98"/>
                <a:gd fmla="*/ 328 h 376" name="T99"/>
                <a:gd fmla="*/ 188 w 376" name="T100"/>
                <a:gd fmla="*/ 300 h 376" name="T101"/>
                <a:gd fmla="*/ 215 w 376" name="T102"/>
                <a:gd fmla="*/ 328 h 376" name="T103"/>
                <a:gd fmla="*/ 328 w 376" name="T104"/>
                <a:gd fmla="*/ 356 h 376" name="T105"/>
                <a:gd fmla="*/ 300 w 376" name="T106"/>
                <a:gd fmla="*/ 328 h 376" name="T107"/>
                <a:gd fmla="*/ 328 w 376" name="T108"/>
                <a:gd fmla="*/ 300 h 376" name="T109"/>
                <a:gd fmla="*/ 355 w 376" name="T110"/>
                <a:gd fmla="*/ 328 h 376" name="T111"/>
                <a:gd fmla="*/ 328 w 376" name="T112"/>
                <a:gd fmla="*/ 356 h 37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76" w="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anchor="t" anchorCtr="0" bIns="34290" compatLnSpc="1" lIns="68580" numCol="1" rIns="68580" tIns="34290" vert="horz" wrap="square"/>
            <a:lstStyle/>
            <a:p>
              <a:endParaRPr lang="en-US" sz="1013"/>
            </a:p>
          </p:txBody>
        </p:sp>
      </p:grpSp>
      <p:grpSp>
        <p:nvGrpSpPr>
          <p:cNvPr id="30" name="Group 29"/>
          <p:cNvGrpSpPr/>
          <p:nvPr/>
        </p:nvGrpSpPr>
        <p:grpSpPr>
          <a:xfrm>
            <a:off x="3254482" y="3074356"/>
            <a:ext cx="301487" cy="301487"/>
            <a:chOff x="2622476" y="3844098"/>
            <a:chExt cx="401983" cy="401983"/>
          </a:xfrm>
        </p:grpSpPr>
        <p:sp>
          <p:nvSpPr>
            <p:cNvPr id="31" name="Teardrop 30"/>
            <p:cNvSpPr/>
            <p:nvPr/>
          </p:nvSpPr>
          <p:spPr>
            <a:xfrm rot="8100000">
              <a:off x="2622476" y="3844098"/>
              <a:ext cx="401983" cy="401983"/>
            </a:xfrm>
            <a:prstGeom prst="teardrop">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32" name="Shape 2097"/>
            <p:cNvSpPr/>
            <p:nvPr/>
          </p:nvSpPr>
          <p:spPr>
            <a:xfrm>
              <a:off x="2718703" y="3974259"/>
              <a:ext cx="242207" cy="217992"/>
            </a:xfrm>
            <a:custGeom>
              <a:cxnLst>
                <a:cxn ang="0">
                  <a:pos x="wd2" y="hd2"/>
                </a:cxn>
                <a:cxn ang="5400000">
                  <a:pos x="wd2" y="hd2"/>
                </a:cxn>
                <a:cxn ang="10800000">
                  <a:pos x="wd2" y="hd2"/>
                </a:cxn>
                <a:cxn ang="16200000">
                  <a:pos x="wd2" y="hd2"/>
                </a:cxn>
              </a:cxnLst>
              <a:rect b="b" l="0" r="r" t="0"/>
              <a:pathLst>
                <a:path extrusionOk="0" h="21600" w="21600">
                  <a:moveTo>
                    <a:pt x="21383" y="4998"/>
                  </a:moveTo>
                  <a:lnTo>
                    <a:pt x="18817" y="3042"/>
                  </a:lnTo>
                  <a:cubicBezTo>
                    <a:pt x="18673" y="2931"/>
                    <a:pt x="18467" y="2831"/>
                    <a:pt x="18255" y="2758"/>
                  </a:cubicBezTo>
                  <a:cubicBezTo>
                    <a:pt x="18042" y="2685"/>
                    <a:pt x="17821" y="2640"/>
                    <a:pt x="17643" y="2640"/>
                  </a:cubicBezTo>
                  <a:lnTo>
                    <a:pt x="10260" y="2640"/>
                  </a:lnTo>
                  <a:lnTo>
                    <a:pt x="11124" y="8160"/>
                  </a:lnTo>
                  <a:lnTo>
                    <a:pt x="17643" y="8160"/>
                  </a:lnTo>
                  <a:cubicBezTo>
                    <a:pt x="17821" y="8160"/>
                    <a:pt x="18042" y="8115"/>
                    <a:pt x="18255" y="8042"/>
                  </a:cubicBezTo>
                  <a:cubicBezTo>
                    <a:pt x="18467" y="7969"/>
                    <a:pt x="18673" y="7869"/>
                    <a:pt x="18817" y="7758"/>
                  </a:cubicBezTo>
                  <a:lnTo>
                    <a:pt x="21383" y="5802"/>
                  </a:lnTo>
                  <a:cubicBezTo>
                    <a:pt x="21527" y="5691"/>
                    <a:pt x="21600" y="5546"/>
                    <a:pt x="21600" y="5400"/>
                  </a:cubicBezTo>
                  <a:cubicBezTo>
                    <a:pt x="21600" y="5254"/>
                    <a:pt x="21527" y="5109"/>
                    <a:pt x="21383" y="4998"/>
                  </a:cubicBezTo>
                  <a:close/>
                  <a:moveTo>
                    <a:pt x="9179" y="0"/>
                  </a:moveTo>
                  <a:lnTo>
                    <a:pt x="8207" y="0"/>
                  </a:lnTo>
                  <a:cubicBezTo>
                    <a:pt x="7969" y="0"/>
                    <a:pt x="7776" y="216"/>
                    <a:pt x="7776" y="480"/>
                  </a:cubicBezTo>
                  <a:lnTo>
                    <a:pt x="7776" y="5040"/>
                  </a:lnTo>
                  <a:lnTo>
                    <a:pt x="3956" y="5040"/>
                  </a:lnTo>
                  <a:cubicBezTo>
                    <a:pt x="3778" y="5040"/>
                    <a:pt x="3557" y="5085"/>
                    <a:pt x="3345" y="5159"/>
                  </a:cubicBezTo>
                  <a:cubicBezTo>
                    <a:pt x="3132" y="5231"/>
                    <a:pt x="2926" y="5331"/>
                    <a:pt x="2782" y="5442"/>
                  </a:cubicBezTo>
                  <a:lnTo>
                    <a:pt x="217" y="7398"/>
                  </a:lnTo>
                  <a:cubicBezTo>
                    <a:pt x="72" y="7508"/>
                    <a:pt x="0" y="7654"/>
                    <a:pt x="0" y="7800"/>
                  </a:cubicBezTo>
                  <a:cubicBezTo>
                    <a:pt x="0" y="7946"/>
                    <a:pt x="72" y="8091"/>
                    <a:pt x="217" y="8202"/>
                  </a:cubicBezTo>
                  <a:lnTo>
                    <a:pt x="2782" y="10158"/>
                  </a:lnTo>
                  <a:cubicBezTo>
                    <a:pt x="2926" y="10268"/>
                    <a:pt x="3132" y="10369"/>
                    <a:pt x="3345" y="10442"/>
                  </a:cubicBezTo>
                  <a:cubicBezTo>
                    <a:pt x="3557" y="10515"/>
                    <a:pt x="3778" y="10560"/>
                    <a:pt x="3956" y="10560"/>
                  </a:cubicBezTo>
                  <a:lnTo>
                    <a:pt x="7776" y="10560"/>
                  </a:lnTo>
                  <a:lnTo>
                    <a:pt x="7776" y="21120"/>
                  </a:lnTo>
                  <a:cubicBezTo>
                    <a:pt x="7776" y="21384"/>
                    <a:pt x="7969" y="21600"/>
                    <a:pt x="8207" y="21600"/>
                  </a:cubicBezTo>
                  <a:lnTo>
                    <a:pt x="9179" y="21600"/>
                  </a:lnTo>
                  <a:cubicBezTo>
                    <a:pt x="9417" y="21600"/>
                    <a:pt x="9612" y="21384"/>
                    <a:pt x="9612" y="21120"/>
                  </a:cubicBezTo>
                  <a:lnTo>
                    <a:pt x="9612" y="480"/>
                  </a:lnTo>
                  <a:cubicBezTo>
                    <a:pt x="9612" y="216"/>
                    <a:pt x="9417" y="0"/>
                    <a:pt x="9179" y="0"/>
                  </a:cubicBezTo>
                  <a:close/>
                </a:path>
              </a:pathLst>
            </a:custGeom>
            <a:solidFill>
              <a:schemeClr val="bg1"/>
            </a:solidFill>
            <a:ln cap="flat" w="12700">
              <a:noFill/>
              <a:miter lim="400000"/>
            </a:ln>
            <a:effectLst/>
          </p:spPr>
          <p:txBody>
            <a:bodyPr anchor="ctr" bIns="28575" lIns="28575" numCol="1" rIns="28575" tIns="28575" wrap="square">
              <a:noAutofit/>
            </a:bodyPr>
            <a:lstStyle/>
            <a:p>
              <a:pPr lvl="0">
                <a:defRPr sz="3200">
                  <a:solidFill>
                    <a:srgbClr val="FFFFFF"/>
                  </a:solidFill>
                  <a:latin typeface="Helvetica Light"/>
                  <a:ea typeface="Helvetica Light"/>
                  <a:cs typeface="Helvetica Light"/>
                  <a:sym typeface="Helvetica Light"/>
                </a:defRPr>
              </a:pPr>
              <a:endParaRPr sz="2400"/>
            </a:p>
          </p:txBody>
        </p:sp>
      </p:grpSp>
      <p:grpSp>
        <p:nvGrpSpPr>
          <p:cNvPr id="33" name="Group 32"/>
          <p:cNvGrpSpPr/>
          <p:nvPr/>
        </p:nvGrpSpPr>
        <p:grpSpPr>
          <a:xfrm>
            <a:off x="5709122" y="3074353"/>
            <a:ext cx="301488" cy="301487"/>
            <a:chOff x="5895330" y="3844095"/>
            <a:chExt cx="401984" cy="401982"/>
          </a:xfrm>
        </p:grpSpPr>
        <p:sp>
          <p:nvSpPr>
            <p:cNvPr id="34" name="Teardrop 33"/>
            <p:cNvSpPr/>
            <p:nvPr/>
          </p:nvSpPr>
          <p:spPr>
            <a:xfrm rot="8100000">
              <a:off x="5895330" y="3844095"/>
              <a:ext cx="401984" cy="401982"/>
            </a:xfrm>
            <a:prstGeom prst="teardrop">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35" name="Shape 1687"/>
            <p:cNvSpPr/>
            <p:nvPr/>
          </p:nvSpPr>
          <p:spPr>
            <a:xfrm>
              <a:off x="5969221" y="3909913"/>
              <a:ext cx="258873" cy="258893"/>
            </a:xfrm>
            <a:custGeom>
              <a:cxnLst>
                <a:cxn ang="0">
                  <a:pos x="wd2" y="hd2"/>
                </a:cxn>
                <a:cxn ang="5400000">
                  <a:pos x="wd2" y="hd2"/>
                </a:cxn>
                <a:cxn ang="10800000">
                  <a:pos x="wd2" y="hd2"/>
                </a:cxn>
                <a:cxn ang="16200000">
                  <a:pos x="wd2" y="hd2"/>
                </a:cxn>
              </a:cxnLst>
              <a:rect b="b" l="0" r="r" t="0"/>
              <a:pathLst>
                <a:path extrusionOk="0" h="21600" w="2160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cap="flat" w="12700">
              <a:noFill/>
              <a:miter lim="400000"/>
            </a:ln>
            <a:effectLst/>
          </p:spPr>
          <p:txBody>
            <a:bodyPr anchor="ctr" bIns="28575" lIns="28575" numCol="1" rIns="28575" tIns="28575" wrap="square">
              <a:noAutofit/>
            </a:bodyPr>
            <a:lstStyle/>
            <a:p>
              <a:pPr algn="l" lvl="0">
                <a:defRPr b="1" sz="3100">
                  <a:latin typeface="Kontrapunkt Bob Bold"/>
                  <a:ea typeface="Kontrapunkt Bob Bold"/>
                  <a:cs typeface="Kontrapunkt Bob Bold"/>
                  <a:sym typeface="Kontrapunkt Bob Bold"/>
                </a:defRPr>
              </a:pPr>
              <a:endParaRPr sz="2325"/>
            </a:p>
          </p:txBody>
        </p:sp>
      </p:grpSp>
      <p:grpSp>
        <p:nvGrpSpPr>
          <p:cNvPr id="36" name="Group 35"/>
          <p:cNvGrpSpPr/>
          <p:nvPr/>
        </p:nvGrpSpPr>
        <p:grpSpPr>
          <a:xfrm>
            <a:off x="6946463" y="3074356"/>
            <a:ext cx="301487" cy="301487"/>
            <a:chOff x="7545118" y="3844098"/>
            <a:chExt cx="401983" cy="401983"/>
          </a:xfrm>
        </p:grpSpPr>
        <p:sp>
          <p:nvSpPr>
            <p:cNvPr id="37" name="Teardrop 36"/>
            <p:cNvSpPr/>
            <p:nvPr/>
          </p:nvSpPr>
          <p:spPr>
            <a:xfrm rot="8100000">
              <a:off x="7545118" y="3844098"/>
              <a:ext cx="401983" cy="401983"/>
            </a:xfrm>
            <a:prstGeom prst="teardrop">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38" name="Freeform 39"/>
            <p:cNvSpPr>
              <a:spLocks noChangeAspect="1" noEditPoints="1"/>
            </p:cNvSpPr>
            <p:nvPr/>
          </p:nvSpPr>
          <p:spPr bwMode="auto">
            <a:xfrm>
              <a:off x="7677150" y="3951101"/>
              <a:ext cx="192465" cy="253849"/>
            </a:xfrm>
            <a:custGeom>
              <a:gdLst>
                <a:gd fmla="*/ 256 w 256" name="T0"/>
                <a:gd fmla="*/ 48 h 336" name="T1"/>
                <a:gd fmla="*/ 208 w 256" name="T2"/>
                <a:gd fmla="*/ 0 h 336" name="T3"/>
                <a:gd fmla="*/ 160 w 256" name="T4"/>
                <a:gd fmla="*/ 48 h 336" name="T5"/>
                <a:gd fmla="*/ 188 w 256" name="T6"/>
                <a:gd fmla="*/ 92 h 336" name="T7"/>
                <a:gd fmla="*/ 122 w 256" name="T8"/>
                <a:gd fmla="*/ 150 h 336" name="T9"/>
                <a:gd fmla="*/ 67 w 256" name="T10"/>
                <a:gd fmla="*/ 174 h 336" name="T11"/>
                <a:gd fmla="*/ 67 w 256" name="T12"/>
                <a:gd fmla="*/ 92 h 336" name="T13"/>
                <a:gd fmla="*/ 96 w 256" name="T14"/>
                <a:gd fmla="*/ 48 h 336" name="T15"/>
                <a:gd fmla="*/ 48 w 256" name="T16"/>
                <a:gd fmla="*/ 0 h 336" name="T17"/>
                <a:gd fmla="*/ 0 w 256" name="T18"/>
                <a:gd fmla="*/ 48 h 336" name="T19"/>
                <a:gd fmla="*/ 29 w 256" name="T20"/>
                <a:gd fmla="*/ 92 h 336" name="T21"/>
                <a:gd fmla="*/ 29 w 256" name="T22"/>
                <a:gd fmla="*/ 244 h 336" name="T23"/>
                <a:gd fmla="*/ 0 w 256" name="T24"/>
                <a:gd fmla="*/ 288 h 336" name="T25"/>
                <a:gd fmla="*/ 48 w 256" name="T26"/>
                <a:gd fmla="*/ 336 h 336" name="T27"/>
                <a:gd fmla="*/ 96 w 256" name="T28"/>
                <a:gd fmla="*/ 288 h 336" name="T29"/>
                <a:gd fmla="*/ 68 w 256" name="T30"/>
                <a:gd fmla="*/ 244 h 336" name="T31"/>
                <a:gd fmla="*/ 133 w 256" name="T32"/>
                <a:gd fmla="*/ 186 h 336" name="T33"/>
                <a:gd fmla="*/ 226 w 256" name="T34"/>
                <a:gd fmla="*/ 92 h 336" name="T35"/>
                <a:gd fmla="*/ 256 w 256" name="T36"/>
                <a:gd fmla="*/ 48 h 336" name="T37"/>
                <a:gd fmla="*/ 20 w 256" name="T38"/>
                <a:gd fmla="*/ 48 h 336" name="T39"/>
                <a:gd fmla="*/ 48 w 256" name="T40"/>
                <a:gd fmla="*/ 20 h 336" name="T41"/>
                <a:gd fmla="*/ 75 w 256" name="T42"/>
                <a:gd fmla="*/ 48 h 336" name="T43"/>
                <a:gd fmla="*/ 48 w 256" name="T44"/>
                <a:gd fmla="*/ 76 h 336" name="T45"/>
                <a:gd fmla="*/ 20 w 256" name="T46"/>
                <a:gd fmla="*/ 48 h 336" name="T47"/>
                <a:gd fmla="*/ 48 w 256" name="T48"/>
                <a:gd fmla="*/ 316 h 336" name="T49"/>
                <a:gd fmla="*/ 20 w 256" name="T50"/>
                <a:gd fmla="*/ 288 h 336" name="T51"/>
                <a:gd fmla="*/ 48 w 256" name="T52"/>
                <a:gd fmla="*/ 260 h 336" name="T53"/>
                <a:gd fmla="*/ 75 w 256" name="T54"/>
                <a:gd fmla="*/ 288 h 336" name="T55"/>
                <a:gd fmla="*/ 48 w 256" name="T56"/>
                <a:gd fmla="*/ 316 h 336" name="T57"/>
                <a:gd fmla="*/ 208 w 256" name="T58"/>
                <a:gd fmla="*/ 76 h 336" name="T59"/>
                <a:gd fmla="*/ 180 w 256" name="T60"/>
                <a:gd fmla="*/ 48 h 336" name="T61"/>
                <a:gd fmla="*/ 208 w 256" name="T62"/>
                <a:gd fmla="*/ 20 h 336" name="T63"/>
                <a:gd fmla="*/ 235 w 256" name="T64"/>
                <a:gd fmla="*/ 48 h 336" name="T65"/>
                <a:gd fmla="*/ 208 w 256" name="T66"/>
                <a:gd fmla="*/ 76 h 3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36" w="256">
                  <a:moveTo>
                    <a:pt x="256" y="48"/>
                  </a:moveTo>
                  <a:cubicBezTo>
                    <a:pt x="256" y="21"/>
                    <a:pt x="234" y="0"/>
                    <a:pt x="208" y="0"/>
                  </a:cubicBezTo>
                  <a:cubicBezTo>
                    <a:pt x="181" y="0"/>
                    <a:pt x="160" y="21"/>
                    <a:pt x="160" y="48"/>
                  </a:cubicBezTo>
                  <a:cubicBezTo>
                    <a:pt x="160" y="67"/>
                    <a:pt x="171" y="84"/>
                    <a:pt x="188" y="92"/>
                  </a:cubicBezTo>
                  <a:cubicBezTo>
                    <a:pt x="183" y="131"/>
                    <a:pt x="158" y="138"/>
                    <a:pt x="122" y="150"/>
                  </a:cubicBezTo>
                  <a:cubicBezTo>
                    <a:pt x="105" y="155"/>
                    <a:pt x="84" y="162"/>
                    <a:pt x="67" y="174"/>
                  </a:cubicBezTo>
                  <a:cubicBezTo>
                    <a:pt x="67" y="92"/>
                    <a:pt x="67" y="92"/>
                    <a:pt x="67" y="92"/>
                  </a:cubicBezTo>
                  <a:cubicBezTo>
                    <a:pt x="84" y="85"/>
                    <a:pt x="96" y="68"/>
                    <a:pt x="96" y="48"/>
                  </a:cubicBez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2"/>
                    <a:pt x="68" y="244"/>
                  </a:cubicBezTo>
                  <a:cubicBezTo>
                    <a:pt x="72" y="205"/>
                    <a:pt x="97" y="197"/>
                    <a:pt x="133" y="186"/>
                  </a:cubicBezTo>
                  <a:cubicBezTo>
                    <a:pt x="170" y="175"/>
                    <a:pt x="220" y="159"/>
                    <a:pt x="226" y="92"/>
                  </a:cubicBezTo>
                  <a:cubicBezTo>
                    <a:pt x="244" y="85"/>
                    <a:pt x="256" y="68"/>
                    <a:pt x="256" y="48"/>
                  </a:cubicBezTo>
                  <a:close/>
                  <a:moveTo>
                    <a:pt x="20" y="48"/>
                  </a:moveTo>
                  <a:cubicBezTo>
                    <a:pt x="20" y="33"/>
                    <a:pt x="32" y="20"/>
                    <a:pt x="48" y="20"/>
                  </a:cubicBezTo>
                  <a:cubicBezTo>
                    <a:pt x="63" y="20"/>
                    <a:pt x="75" y="33"/>
                    <a:pt x="75" y="48"/>
                  </a:cubicBezTo>
                  <a:cubicBezTo>
                    <a:pt x="75" y="63"/>
                    <a:pt x="63" y="76"/>
                    <a:pt x="48" y="76"/>
                  </a:cubicBezTo>
                  <a:cubicBezTo>
                    <a:pt x="32" y="76"/>
                    <a:pt x="20" y="63"/>
                    <a:pt x="20" y="48"/>
                  </a:cubicBezTo>
                  <a:close/>
                  <a:moveTo>
                    <a:pt x="48" y="316"/>
                  </a:moveTo>
                  <a:cubicBezTo>
                    <a:pt x="32" y="316"/>
                    <a:pt x="20" y="303"/>
                    <a:pt x="20" y="288"/>
                  </a:cubicBezTo>
                  <a:cubicBezTo>
                    <a:pt x="20" y="273"/>
                    <a:pt x="32" y="260"/>
                    <a:pt x="48" y="260"/>
                  </a:cubicBezTo>
                  <a:cubicBezTo>
                    <a:pt x="63" y="260"/>
                    <a:pt x="75" y="273"/>
                    <a:pt x="75" y="288"/>
                  </a:cubicBezTo>
                  <a:cubicBezTo>
                    <a:pt x="75" y="303"/>
                    <a:pt x="63" y="316"/>
                    <a:pt x="48" y="316"/>
                  </a:cubicBezTo>
                  <a:close/>
                  <a:moveTo>
                    <a:pt x="208" y="76"/>
                  </a:moveTo>
                  <a:cubicBezTo>
                    <a:pt x="192" y="76"/>
                    <a:pt x="180" y="63"/>
                    <a:pt x="180" y="48"/>
                  </a:cubicBezTo>
                  <a:cubicBezTo>
                    <a:pt x="180" y="33"/>
                    <a:pt x="192" y="20"/>
                    <a:pt x="208" y="20"/>
                  </a:cubicBezTo>
                  <a:cubicBezTo>
                    <a:pt x="223" y="20"/>
                    <a:pt x="235" y="33"/>
                    <a:pt x="235" y="48"/>
                  </a:cubicBezTo>
                  <a:cubicBezTo>
                    <a:pt x="235" y="63"/>
                    <a:pt x="223" y="76"/>
                    <a:pt x="208" y="76"/>
                  </a:cubicBezTo>
                  <a:close/>
                </a:path>
              </a:pathLst>
            </a:custGeom>
            <a:solidFill>
              <a:schemeClr val="bg1"/>
            </a:solidFill>
            <a:ln>
              <a:noFill/>
            </a:ln>
          </p:spPr>
          <p:txBody>
            <a:bodyPr anchor="t" anchorCtr="0" bIns="34290" compatLnSpc="1" lIns="68580" numCol="1" rIns="68580" tIns="34290" vert="horz" wrap="square"/>
            <a:lstStyle/>
            <a:p>
              <a:endParaRPr lang="en-US" sz="1013"/>
            </a:p>
          </p:txBody>
        </p:sp>
      </p:grpSp>
      <p:grpSp>
        <p:nvGrpSpPr>
          <p:cNvPr id="39" name="Group 38"/>
          <p:cNvGrpSpPr/>
          <p:nvPr/>
        </p:nvGrpSpPr>
        <p:grpSpPr>
          <a:xfrm>
            <a:off x="8216967" y="3074356"/>
            <a:ext cx="301487" cy="301487"/>
            <a:chOff x="9239123" y="3844098"/>
            <a:chExt cx="401983" cy="401983"/>
          </a:xfrm>
        </p:grpSpPr>
        <p:sp>
          <p:nvSpPr>
            <p:cNvPr id="40" name="Teardrop 39"/>
            <p:cNvSpPr/>
            <p:nvPr/>
          </p:nvSpPr>
          <p:spPr>
            <a:xfrm rot="8100000">
              <a:off x="9239123" y="3844098"/>
              <a:ext cx="401983" cy="401983"/>
            </a:xfrm>
            <a:prstGeom prst="teardrop">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sp>
          <p:nvSpPr>
            <p:cNvPr id="41" name="Shape 1804"/>
            <p:cNvSpPr/>
            <p:nvPr/>
          </p:nvSpPr>
          <p:spPr>
            <a:xfrm>
              <a:off x="9348773" y="3950920"/>
              <a:ext cx="213768" cy="213782"/>
            </a:xfrm>
            <a:custGeom>
              <a:cxnLst>
                <a:cxn ang="0">
                  <a:pos x="wd2" y="hd2"/>
                </a:cxn>
                <a:cxn ang="5400000">
                  <a:pos x="wd2" y="hd2"/>
                </a:cxn>
                <a:cxn ang="10800000">
                  <a:pos x="wd2" y="hd2"/>
                </a:cxn>
                <a:cxn ang="16200000">
                  <a:pos x="wd2" y="hd2"/>
                </a:cxn>
              </a:cxnLst>
              <a:rect b="b" l="0" r="r" t="0"/>
              <a:pathLst>
                <a:path extrusionOk="0" h="21320" w="21318">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bg1"/>
            </a:solidFill>
            <a:ln cap="flat" w="12700">
              <a:noFill/>
              <a:miter lim="400000"/>
            </a:ln>
            <a:effectLst/>
          </p:spPr>
          <p:txBody>
            <a:bodyPr anchor="ctr" bIns="28575" lIns="28575" numCol="1" rIns="28575" tIns="28575" wrap="square">
              <a:noAutofit/>
            </a:bodyPr>
            <a:lstStyle/>
            <a:p>
              <a:pPr lvl="0">
                <a:defRPr sz="3200">
                  <a:solidFill>
                    <a:srgbClr val="FFFFFF"/>
                  </a:solidFill>
                  <a:latin typeface="Helvetica Light"/>
                  <a:ea typeface="Helvetica Light"/>
                  <a:cs typeface="Helvetica Light"/>
                  <a:sym typeface="Helvetica Light"/>
                </a:defRPr>
              </a:pPr>
              <a:endParaRPr sz="2400"/>
            </a:p>
          </p:txBody>
        </p:sp>
      </p:grpSp>
    </p:spTree>
    <p:extLst>
      <p:ext uri="{BB962C8B-B14F-4D97-AF65-F5344CB8AC3E}">
        <p14:creationId val="105259378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9"/>
                                        </p:tgtEl>
                                        <p:attrNameLst>
                                          <p:attrName>style.visibility</p:attrName>
                                        </p:attrNameLst>
                                      </p:cBhvr>
                                      <p:to>
                                        <p:strVal val="visible"/>
                                      </p:to>
                                    </p:set>
                                    <p:animEffect filter="wipe(left)" transition="in">
                                      <p:cBhvr>
                                        <p:cTn dur="500" id="15"/>
                                        <p:tgtEl>
                                          <p:spTgt spid="9"/>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1"/>
                                        </p:tgtEl>
                                        <p:attrNameLst>
                                          <p:attrName>style.visibility</p:attrName>
                                        </p:attrNameLst>
                                      </p:cBhvr>
                                      <p:to>
                                        <p:strVal val="visible"/>
                                      </p:to>
                                    </p:set>
                                    <p:animEffect filter="wipe(left)" transition="in">
                                      <p:cBhvr>
                                        <p:cTn dur="500" id="23"/>
                                        <p:tgtEl>
                                          <p:spTgt spid="11"/>
                                        </p:tgtEl>
                                      </p:cBhvr>
                                    </p:animEffect>
                                  </p:childTnLst>
                                </p:cTn>
                              </p:par>
                            </p:childTnLst>
                          </p:cTn>
                        </p:par>
                        <p:par>
                          <p:cTn fill="hold" id="24" nodeType="afterGroup">
                            <p:stCondLst>
                              <p:cond delay="2500"/>
                            </p:stCondLst>
                            <p:childTnLst>
                              <p:par>
                                <p:cTn fill="hold" grpId="0" id="25" nodeType="afterEffect" presetClass="entr" presetID="22" presetSubtype="2">
                                  <p:stCondLst>
                                    <p:cond delay="0"/>
                                  </p:stCondLst>
                                  <p:childTnLst>
                                    <p:set>
                                      <p:cBhvr>
                                        <p:cTn dur="1" fill="hold" id="26">
                                          <p:stCondLst>
                                            <p:cond delay="0"/>
                                          </p:stCondLst>
                                        </p:cTn>
                                        <p:tgtEl>
                                          <p:spTgt spid="2"/>
                                        </p:tgtEl>
                                        <p:attrNameLst>
                                          <p:attrName>style.visibility</p:attrName>
                                        </p:attrNameLst>
                                      </p:cBhvr>
                                      <p:to>
                                        <p:strVal val="visible"/>
                                      </p:to>
                                    </p:set>
                                    <p:animEffect filter="wipe(right)" transition="in">
                                      <p:cBhvr>
                                        <p:cTn dur="500" id="27"/>
                                        <p:tgtEl>
                                          <p:spTgt spid="2"/>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39"/>
                                        </p:tgtEl>
                                        <p:attrNameLst>
                                          <p:attrName>style.visibility</p:attrName>
                                        </p:attrNameLst>
                                      </p:cBhvr>
                                      <p:to>
                                        <p:strVal val="visible"/>
                                      </p:to>
                                    </p:set>
                                    <p:animEffect filter="fade" transition="in">
                                      <p:cBhvr>
                                        <p:cTn dur="500" id="31"/>
                                        <p:tgtEl>
                                          <p:spTgt spid="39"/>
                                        </p:tgtEl>
                                      </p:cBhvr>
                                    </p:animEffect>
                                  </p:childTnLst>
                                </p:cTn>
                              </p:par>
                            </p:childTnLst>
                          </p:cTn>
                        </p:par>
                        <p:par>
                          <p:cTn fill="hold" id="32" nodeType="afterGroup">
                            <p:stCondLst>
                              <p:cond delay="3500"/>
                            </p:stCondLst>
                            <p:childTnLst>
                              <p:par>
                                <p:cTn fill="hold" grpId="0" id="33" nodeType="afterEffect" presetClass="entr" presetID="22" presetSubtype="2">
                                  <p:stCondLst>
                                    <p:cond delay="0"/>
                                  </p:stCondLst>
                                  <p:childTnLst>
                                    <p:set>
                                      <p:cBhvr>
                                        <p:cTn dur="1" fill="hold" id="34">
                                          <p:stCondLst>
                                            <p:cond delay="0"/>
                                          </p:stCondLst>
                                        </p:cTn>
                                        <p:tgtEl>
                                          <p:spTgt spid="3"/>
                                        </p:tgtEl>
                                        <p:attrNameLst>
                                          <p:attrName>style.visibility</p:attrName>
                                        </p:attrNameLst>
                                      </p:cBhvr>
                                      <p:to>
                                        <p:strVal val="visible"/>
                                      </p:to>
                                    </p:set>
                                    <p:animEffect filter="wipe(right)" transition="in">
                                      <p:cBhvr>
                                        <p:cTn dur="500" id="35"/>
                                        <p:tgtEl>
                                          <p:spTgt spid="3"/>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36"/>
                                        </p:tgtEl>
                                        <p:attrNameLst>
                                          <p:attrName>style.visibility</p:attrName>
                                        </p:attrNameLst>
                                      </p:cBhvr>
                                      <p:to>
                                        <p:strVal val="visible"/>
                                      </p:to>
                                    </p:set>
                                    <p:animEffect filter="fade" transition="in">
                                      <p:cBhvr>
                                        <p:cTn dur="500" id="39"/>
                                        <p:tgtEl>
                                          <p:spTgt spid="36"/>
                                        </p:tgtEl>
                                      </p:cBhvr>
                                    </p:animEffect>
                                  </p:childTnLst>
                                </p:cTn>
                              </p:par>
                            </p:childTnLst>
                          </p:cTn>
                        </p:par>
                        <p:par>
                          <p:cTn fill="hold" id="40" nodeType="afterGroup">
                            <p:stCondLst>
                              <p:cond delay="4500"/>
                            </p:stCondLst>
                            <p:childTnLst>
                              <p:par>
                                <p:cTn fill="hold" grpId="0" id="41" nodeType="afterEffect" presetClass="entr" presetID="22" presetSubtype="2">
                                  <p:stCondLst>
                                    <p:cond delay="0"/>
                                  </p:stCondLst>
                                  <p:childTnLst>
                                    <p:set>
                                      <p:cBhvr>
                                        <p:cTn dur="1" fill="hold" id="42">
                                          <p:stCondLst>
                                            <p:cond delay="0"/>
                                          </p:stCondLst>
                                        </p:cTn>
                                        <p:tgtEl>
                                          <p:spTgt spid="4"/>
                                        </p:tgtEl>
                                        <p:attrNameLst>
                                          <p:attrName>style.visibility</p:attrName>
                                        </p:attrNameLst>
                                      </p:cBhvr>
                                      <p:to>
                                        <p:strVal val="visible"/>
                                      </p:to>
                                    </p:set>
                                    <p:animEffect filter="wipe(right)" transition="in">
                                      <p:cBhvr>
                                        <p:cTn dur="500" id="43"/>
                                        <p:tgtEl>
                                          <p:spTgt spid="4"/>
                                        </p:tgtEl>
                                      </p:cBhvr>
                                    </p:animEffect>
                                  </p:childTnLst>
                                </p:cTn>
                              </p:par>
                            </p:childTnLst>
                          </p:cTn>
                        </p:par>
                        <p:par>
                          <p:cTn fill="hold" id="44" nodeType="afterGroup">
                            <p:stCondLst>
                              <p:cond delay="5000"/>
                            </p:stCondLst>
                            <p:childTnLst>
                              <p:par>
                                <p:cTn fill="hold" id="45" nodeType="afterEffect" presetClass="entr" presetID="10" presetSubtype="0">
                                  <p:stCondLst>
                                    <p:cond delay="0"/>
                                  </p:stCondLst>
                                  <p:childTnLst>
                                    <p:set>
                                      <p:cBhvr>
                                        <p:cTn dur="1" fill="hold" id="46">
                                          <p:stCondLst>
                                            <p:cond delay="0"/>
                                          </p:stCondLst>
                                        </p:cTn>
                                        <p:tgtEl>
                                          <p:spTgt spid="33"/>
                                        </p:tgtEl>
                                        <p:attrNameLst>
                                          <p:attrName>style.visibility</p:attrName>
                                        </p:attrNameLst>
                                      </p:cBhvr>
                                      <p:to>
                                        <p:strVal val="visible"/>
                                      </p:to>
                                    </p:set>
                                    <p:animEffect filter="fade" transition="in">
                                      <p:cBhvr>
                                        <p:cTn dur="500" id="47"/>
                                        <p:tgtEl>
                                          <p:spTgt spid="33"/>
                                        </p:tgtEl>
                                      </p:cBhvr>
                                    </p:animEffect>
                                  </p:childTnLst>
                                </p:cTn>
                              </p:par>
                            </p:childTnLst>
                          </p:cTn>
                        </p:par>
                        <p:par>
                          <p:cTn fill="hold" id="48" nodeType="afterGroup">
                            <p:stCondLst>
                              <p:cond delay="5500"/>
                            </p:stCondLst>
                            <p:childTnLst>
                              <p:par>
                                <p:cTn fill="hold" grpId="0" id="49" nodeType="afterEffect" presetClass="entr" presetID="22" presetSubtype="2">
                                  <p:stCondLst>
                                    <p:cond delay="0"/>
                                  </p:stCondLst>
                                  <p:childTnLst>
                                    <p:set>
                                      <p:cBhvr>
                                        <p:cTn dur="1" fill="hold" id="50">
                                          <p:stCondLst>
                                            <p:cond delay="0"/>
                                          </p:stCondLst>
                                        </p:cTn>
                                        <p:tgtEl>
                                          <p:spTgt spid="5"/>
                                        </p:tgtEl>
                                        <p:attrNameLst>
                                          <p:attrName>style.visibility</p:attrName>
                                        </p:attrNameLst>
                                      </p:cBhvr>
                                      <p:to>
                                        <p:strVal val="visible"/>
                                      </p:to>
                                    </p:set>
                                    <p:animEffect filter="wipe(right)" transition="in">
                                      <p:cBhvr>
                                        <p:cTn dur="500" id="51"/>
                                        <p:tgtEl>
                                          <p:spTgt spid="5"/>
                                        </p:tgtEl>
                                      </p:cBhvr>
                                    </p:animEffect>
                                  </p:childTnLst>
                                </p:cTn>
                              </p:par>
                            </p:childTnLst>
                          </p:cTn>
                        </p:par>
                        <p:par>
                          <p:cTn fill="hold" id="52" nodeType="afterGroup">
                            <p:stCondLst>
                              <p:cond delay="6000"/>
                            </p:stCondLst>
                            <p:childTnLst>
                              <p:par>
                                <p:cTn fill="hold" id="53" nodeType="afterEffect" presetClass="entr" presetID="10" presetSubtype="0">
                                  <p:stCondLst>
                                    <p:cond delay="0"/>
                                  </p:stCondLst>
                                  <p:childTnLst>
                                    <p:set>
                                      <p:cBhvr>
                                        <p:cTn dur="1" fill="hold" id="54">
                                          <p:stCondLst>
                                            <p:cond delay="0"/>
                                          </p:stCondLst>
                                        </p:cTn>
                                        <p:tgtEl>
                                          <p:spTgt spid="27"/>
                                        </p:tgtEl>
                                        <p:attrNameLst>
                                          <p:attrName>style.visibility</p:attrName>
                                        </p:attrNameLst>
                                      </p:cBhvr>
                                      <p:to>
                                        <p:strVal val="visible"/>
                                      </p:to>
                                    </p:set>
                                    <p:animEffect filter="fade" transition="in">
                                      <p:cBhvr>
                                        <p:cTn dur="500" id="55"/>
                                        <p:tgtEl>
                                          <p:spTgt spid="27"/>
                                        </p:tgtEl>
                                      </p:cBhvr>
                                    </p:animEffect>
                                  </p:childTnLst>
                                </p:cTn>
                              </p:par>
                            </p:childTnLst>
                          </p:cTn>
                        </p:par>
                        <p:par>
                          <p:cTn fill="hold" id="56" nodeType="afterGroup">
                            <p:stCondLst>
                              <p:cond delay="6500"/>
                            </p:stCondLst>
                            <p:childTnLst>
                              <p:par>
                                <p:cTn fill="hold" grpId="0" id="57" nodeType="afterEffect" presetClass="entr" presetID="22" presetSubtype="2">
                                  <p:stCondLst>
                                    <p:cond delay="0"/>
                                  </p:stCondLst>
                                  <p:childTnLst>
                                    <p:set>
                                      <p:cBhvr>
                                        <p:cTn dur="1" fill="hold" id="58">
                                          <p:stCondLst>
                                            <p:cond delay="0"/>
                                          </p:stCondLst>
                                        </p:cTn>
                                        <p:tgtEl>
                                          <p:spTgt spid="7"/>
                                        </p:tgtEl>
                                        <p:attrNameLst>
                                          <p:attrName>style.visibility</p:attrName>
                                        </p:attrNameLst>
                                      </p:cBhvr>
                                      <p:to>
                                        <p:strVal val="visible"/>
                                      </p:to>
                                    </p:set>
                                    <p:animEffect filter="wipe(right)" transition="in">
                                      <p:cBhvr>
                                        <p:cTn dur="500" id="59"/>
                                        <p:tgtEl>
                                          <p:spTgt spid="7"/>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30"/>
                                        </p:tgtEl>
                                        <p:attrNameLst>
                                          <p:attrName>style.visibility</p:attrName>
                                        </p:attrNameLst>
                                      </p:cBhvr>
                                      <p:to>
                                        <p:strVal val="visible"/>
                                      </p:to>
                                    </p:set>
                                    <p:animEffect filter="fade" transition="in">
                                      <p:cBhvr>
                                        <p:cTn dur="500" id="63"/>
                                        <p:tgtEl>
                                          <p:spTgt spid="30"/>
                                        </p:tgtEl>
                                      </p:cBhvr>
                                    </p:animEffect>
                                  </p:childTnLst>
                                </p:cTn>
                              </p:par>
                            </p:childTnLst>
                          </p:cTn>
                        </p:par>
                        <p:par>
                          <p:cTn fill="hold" id="64" nodeType="afterGroup">
                            <p:stCondLst>
                              <p:cond delay="7500"/>
                            </p:stCondLst>
                            <p:childTnLst>
                              <p:par>
                                <p:cTn fill="hold" id="65" nodeType="afterEffect" presetClass="entr" presetID="22" presetSubtype="1">
                                  <p:stCondLst>
                                    <p:cond delay="0"/>
                                  </p:stCondLst>
                                  <p:childTnLst>
                                    <p:set>
                                      <p:cBhvr>
                                        <p:cTn dur="1" fill="hold" id="66">
                                          <p:stCondLst>
                                            <p:cond delay="0"/>
                                          </p:stCondLst>
                                        </p:cTn>
                                        <p:tgtEl>
                                          <p:spTgt spid="12"/>
                                        </p:tgtEl>
                                        <p:attrNameLst>
                                          <p:attrName>style.visibility</p:attrName>
                                        </p:attrNameLst>
                                      </p:cBhvr>
                                      <p:to>
                                        <p:strVal val="visible"/>
                                      </p:to>
                                    </p:set>
                                    <p:animEffect filter="wipe(up)" transition="in">
                                      <p:cBhvr>
                                        <p:cTn dur="500" id="67"/>
                                        <p:tgtEl>
                                          <p:spTgt spid="12"/>
                                        </p:tgtEl>
                                      </p:cBhvr>
                                    </p:animEffect>
                                  </p:childTnLst>
                                </p:cTn>
                              </p:par>
                            </p:childTnLst>
                          </p:cTn>
                        </p:par>
                        <p:par>
                          <p:cTn fill="hold" id="68" nodeType="afterGroup">
                            <p:stCondLst>
                              <p:cond delay="8000"/>
                            </p:stCondLst>
                            <p:childTnLst>
                              <p:par>
                                <p:cTn fill="hold" id="69" nodeType="afterEffect" presetClass="entr" presetID="22" presetSubtype="1">
                                  <p:stCondLst>
                                    <p:cond delay="0"/>
                                  </p:stCondLst>
                                  <p:childTnLst>
                                    <p:set>
                                      <p:cBhvr>
                                        <p:cTn dur="1" fill="hold" id="70">
                                          <p:stCondLst>
                                            <p:cond delay="0"/>
                                          </p:stCondLst>
                                        </p:cTn>
                                        <p:tgtEl>
                                          <p:spTgt spid="15"/>
                                        </p:tgtEl>
                                        <p:attrNameLst>
                                          <p:attrName>style.visibility</p:attrName>
                                        </p:attrNameLst>
                                      </p:cBhvr>
                                      <p:to>
                                        <p:strVal val="visible"/>
                                      </p:to>
                                    </p:set>
                                    <p:animEffect filter="wipe(up)" transition="in">
                                      <p:cBhvr>
                                        <p:cTn dur="500" id="71"/>
                                        <p:tgtEl>
                                          <p:spTgt spid="15"/>
                                        </p:tgtEl>
                                      </p:cBhvr>
                                    </p:animEffect>
                                  </p:childTnLst>
                                </p:cTn>
                              </p:par>
                            </p:childTnLst>
                          </p:cTn>
                        </p:par>
                        <p:par>
                          <p:cTn fill="hold" id="72" nodeType="afterGroup">
                            <p:stCondLst>
                              <p:cond delay="8500"/>
                            </p:stCondLst>
                            <p:childTnLst>
                              <p:par>
                                <p:cTn fill="hold" id="73" nodeType="afterEffect" presetClass="entr" presetID="22" presetSubtype="1">
                                  <p:stCondLst>
                                    <p:cond delay="0"/>
                                  </p:stCondLst>
                                  <p:childTnLst>
                                    <p:set>
                                      <p:cBhvr>
                                        <p:cTn dur="1" fill="hold" id="74">
                                          <p:stCondLst>
                                            <p:cond delay="0"/>
                                          </p:stCondLst>
                                        </p:cTn>
                                        <p:tgtEl>
                                          <p:spTgt spid="18"/>
                                        </p:tgtEl>
                                        <p:attrNameLst>
                                          <p:attrName>style.visibility</p:attrName>
                                        </p:attrNameLst>
                                      </p:cBhvr>
                                      <p:to>
                                        <p:strVal val="visible"/>
                                      </p:to>
                                    </p:set>
                                    <p:animEffect filter="wipe(up)" transition="in">
                                      <p:cBhvr>
                                        <p:cTn dur="500" id="75"/>
                                        <p:tgtEl>
                                          <p:spTgt spid="18"/>
                                        </p:tgtEl>
                                      </p:cBhvr>
                                    </p:animEffect>
                                  </p:childTnLst>
                                </p:cTn>
                              </p:par>
                            </p:childTnLst>
                          </p:cTn>
                        </p:par>
                        <p:par>
                          <p:cTn fill="hold" id="76" nodeType="afterGroup">
                            <p:stCondLst>
                              <p:cond delay="9000"/>
                            </p:stCondLst>
                            <p:childTnLst>
                              <p:par>
                                <p:cTn fill="hold" id="77" nodeType="afterEffect" presetClass="entr" presetID="22" presetSubtype="1">
                                  <p:stCondLst>
                                    <p:cond delay="0"/>
                                  </p:stCondLst>
                                  <p:childTnLst>
                                    <p:set>
                                      <p:cBhvr>
                                        <p:cTn dur="1" fill="hold" id="78">
                                          <p:stCondLst>
                                            <p:cond delay="0"/>
                                          </p:stCondLst>
                                        </p:cTn>
                                        <p:tgtEl>
                                          <p:spTgt spid="21"/>
                                        </p:tgtEl>
                                        <p:attrNameLst>
                                          <p:attrName>style.visibility</p:attrName>
                                        </p:attrNameLst>
                                      </p:cBhvr>
                                      <p:to>
                                        <p:strVal val="visible"/>
                                      </p:to>
                                    </p:set>
                                    <p:animEffect filter="wipe(up)" transition="in">
                                      <p:cBhvr>
                                        <p:cTn dur="500" id="79"/>
                                        <p:tgtEl>
                                          <p:spTgt spid="21"/>
                                        </p:tgtEl>
                                      </p:cBhvr>
                                    </p:animEffect>
                                  </p:childTnLst>
                                </p:cTn>
                              </p:par>
                            </p:childTnLst>
                          </p:cTn>
                        </p:par>
                        <p:par>
                          <p:cTn fill="hold" id="80" nodeType="afterGroup">
                            <p:stCondLst>
                              <p:cond delay="9500"/>
                            </p:stCondLst>
                            <p:childTnLst>
                              <p:par>
                                <p:cTn fill="hold" id="81" nodeType="afterEffect" presetClass="entr" presetID="22" presetSubtype="1">
                                  <p:stCondLst>
                                    <p:cond delay="0"/>
                                  </p:stCondLst>
                                  <p:childTnLst>
                                    <p:set>
                                      <p:cBhvr>
                                        <p:cTn dur="1" fill="hold" id="82">
                                          <p:stCondLst>
                                            <p:cond delay="0"/>
                                          </p:stCondLst>
                                        </p:cTn>
                                        <p:tgtEl>
                                          <p:spTgt spid="24"/>
                                        </p:tgtEl>
                                        <p:attrNameLst>
                                          <p:attrName>style.visibility</p:attrName>
                                        </p:attrNameLst>
                                      </p:cBhvr>
                                      <p:to>
                                        <p:strVal val="visible"/>
                                      </p:to>
                                    </p:set>
                                    <p:animEffect filter="wipe(up)" transition="in">
                                      <p:cBhvr>
                                        <p:cTn dur="500" id="8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stretch>
            <a:fillRect/>
          </a:stretch>
        </p:blipFill>
        <p:spPr>
          <a:xfrm>
            <a:off x="0" y="0"/>
            <a:ext cx="3143274" cy="6858000"/>
          </a:xfrm>
          <a:prstGeom prst="rect">
            <a:avLst/>
          </a:prstGeom>
        </p:spPr>
      </p:pic>
      <p:pic>
        <p:nvPicPr>
          <p:cNvPr id="6" name="图形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791131" y="1009650"/>
            <a:ext cx="2676525" cy="5848350"/>
          </a:xfrm>
          <a:prstGeom prst="rect">
            <a:avLst/>
          </a:prstGeom>
        </p:spPr>
      </p:pic>
      <p:grpSp>
        <p:nvGrpSpPr>
          <p:cNvPr id="4" name="组合 3"/>
          <p:cNvGrpSpPr/>
          <p:nvPr/>
        </p:nvGrpSpPr>
        <p:grpSpPr>
          <a:xfrm>
            <a:off x="3049579" y="1220053"/>
            <a:ext cx="6311543" cy="4457859"/>
            <a:chOff x="3049579" y="1220053"/>
            <a:chExt cx="6311543" cy="4457859"/>
          </a:xfrm>
        </p:grpSpPr>
        <p:sp>
          <p:nvSpPr>
            <p:cNvPr id="16" name="Freeform 9"/>
            <p:cNvSpPr/>
            <p:nvPr/>
          </p:nvSpPr>
          <p:spPr bwMode="auto">
            <a:xfrm rot="287899">
              <a:off x="3049579" y="1220053"/>
              <a:ext cx="6311543" cy="4457859"/>
            </a:xfrm>
            <a:custGeom>
              <a:gdLst>
                <a:gd fmla="*/ 1073 w 1201" name="T0"/>
                <a:gd fmla="*/ 381 h 847" name="T1"/>
                <a:gd fmla="*/ 1098 w 1201" name="T2"/>
                <a:gd fmla="*/ 180 h 847" name="T3"/>
                <a:gd fmla="*/ 1154 w 1201" name="T4"/>
                <a:gd fmla="*/ 160 h 847" name="T5"/>
                <a:gd fmla="*/ 1083 w 1201" name="T6"/>
                <a:gd fmla="*/ 155 h 847" name="T7"/>
                <a:gd fmla="*/ 1078 w 1201" name="T8"/>
                <a:gd fmla="*/ 59 h 847" name="T9"/>
                <a:gd fmla="*/ 1121 w 1201" name="T10"/>
                <a:gd fmla="*/ 79 h 847" name="T11"/>
                <a:gd fmla="*/ 1032 w 1201" name="T12"/>
                <a:gd fmla="*/ 128 h 847" name="T13"/>
                <a:gd fmla="*/ 1020 w 1201" name="T14"/>
                <a:gd fmla="*/ 60 h 847" name="T15"/>
                <a:gd fmla="*/ 1026 w 1201" name="T16"/>
                <a:gd fmla="*/ 101 h 847" name="T17"/>
                <a:gd fmla="*/ 581 w 1201" name="T18"/>
                <a:gd fmla="*/ 102 h 847" name="T19"/>
                <a:gd fmla="*/ 561 w 1201" name="T20"/>
                <a:gd fmla="*/ 5 h 847" name="T21"/>
                <a:gd fmla="*/ 588 w 1201" name="T22"/>
                <a:gd fmla="*/ 74 h 847" name="T23"/>
                <a:gd fmla="*/ 124 w 1201" name="T24"/>
                <a:gd fmla="*/ 183 h 847" name="T25"/>
                <a:gd fmla="*/ 123 w 1201" name="T26"/>
                <a:gd fmla="*/ 141 h 847" name="T27"/>
                <a:gd fmla="*/ 123 w 1201" name="T28"/>
                <a:gd fmla="*/ 210 h 847" name="T29"/>
                <a:gd fmla="*/ 27 w 1201" name="T30"/>
                <a:gd fmla="*/ 178 h 847" name="T31"/>
                <a:gd fmla="*/ 65 w 1201" name="T32"/>
                <a:gd fmla="*/ 150 h 847" name="T33"/>
                <a:gd fmla="*/ 78 w 1201" name="T34"/>
                <a:gd fmla="*/ 246 h 847" name="T35"/>
                <a:gd fmla="*/ 9 w 1201" name="T36"/>
                <a:gd fmla="*/ 263 h 847" name="T37"/>
                <a:gd fmla="*/ 67 w 1201" name="T38"/>
                <a:gd fmla="*/ 273 h 847" name="T39"/>
                <a:gd fmla="*/ 128 w 1201" name="T40"/>
                <a:gd fmla="*/ 466 h 847" name="T41"/>
                <a:gd fmla="*/ 103 w 1201" name="T42"/>
                <a:gd fmla="*/ 667 h 847" name="T43"/>
                <a:gd fmla="*/ 47 w 1201" name="T44"/>
                <a:gd fmla="*/ 687 h 847" name="T45"/>
                <a:gd fmla="*/ 118 w 1201" name="T46"/>
                <a:gd fmla="*/ 691 h 847" name="T47"/>
                <a:gd fmla="*/ 123 w 1201" name="T48"/>
                <a:gd fmla="*/ 788 h 847" name="T49"/>
                <a:gd fmla="*/ 80 w 1201" name="T50"/>
                <a:gd fmla="*/ 767 h 847" name="T51"/>
                <a:gd fmla="*/ 169 w 1201" name="T52"/>
                <a:gd fmla="*/ 719 h 847" name="T53"/>
                <a:gd fmla="*/ 181 w 1201" name="T54"/>
                <a:gd fmla="*/ 787 h 847" name="T55"/>
                <a:gd fmla="*/ 174 w 1201" name="T56"/>
                <a:gd fmla="*/ 745 h 847" name="T57"/>
                <a:gd fmla="*/ 620 w 1201" name="T58"/>
                <a:gd fmla="*/ 745 h 847" name="T59"/>
                <a:gd fmla="*/ 640 w 1201" name="T60"/>
                <a:gd fmla="*/ 842 h 847" name="T61"/>
                <a:gd fmla="*/ 613 w 1201" name="T62"/>
                <a:gd fmla="*/ 773 h 847" name="T63"/>
                <a:gd fmla="*/ 1077 w 1201" name="T64"/>
                <a:gd fmla="*/ 664 h 847" name="T65"/>
                <a:gd fmla="*/ 1078 w 1201" name="T66"/>
                <a:gd fmla="*/ 706 h 847" name="T67"/>
                <a:gd fmla="*/ 1078 w 1201" name="T68"/>
                <a:gd fmla="*/ 637 h 847" name="T69"/>
                <a:gd fmla="*/ 1174 w 1201" name="T70"/>
                <a:gd fmla="*/ 669 h 847" name="T71"/>
                <a:gd fmla="*/ 1136 w 1201" name="T72"/>
                <a:gd fmla="*/ 697 h 847" name="T73"/>
                <a:gd fmla="*/ 1123 w 1201" name="T74"/>
                <a:gd fmla="*/ 601 h 847" name="T75"/>
                <a:gd fmla="*/ 1192 w 1201" name="T76"/>
                <a:gd fmla="*/ 583 h 847" name="T77"/>
                <a:gd fmla="*/ 1134 w 1201" name="T78"/>
                <a:gd fmla="*/ 574 h 847" name="T79"/>
                <a:gd fmla="*/ 1073 w 1201" name="T80"/>
                <a:gd fmla="*/ 381 h 84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46" w="1201">
                  <a:moveTo>
                    <a:pt x="1073" y="381"/>
                  </a:moveTo>
                  <a:cubicBezTo>
                    <a:pt x="1065" y="291"/>
                    <a:pt x="1086" y="211"/>
                    <a:pt x="1098" y="180"/>
                  </a:cubicBezTo>
                  <a:cubicBezTo>
                    <a:pt x="1111" y="149"/>
                    <a:pt x="1153" y="130"/>
                    <a:pt x="1154" y="160"/>
                  </a:cubicBezTo>
                  <a:cubicBezTo>
                    <a:pt x="1154" y="191"/>
                    <a:pt x="1097" y="173"/>
                    <a:pt x="1083" y="155"/>
                  </a:cubicBezTo>
                  <a:cubicBezTo>
                    <a:pt x="1061" y="129"/>
                    <a:pt x="1059" y="109"/>
                    <a:pt x="1078" y="59"/>
                  </a:cubicBezTo>
                  <a:cubicBezTo>
                    <a:pt x="1098" y="9"/>
                    <a:pt x="1140" y="32"/>
                    <a:pt x="1121" y="79"/>
                  </a:cubicBezTo>
                  <a:cubicBezTo>
                    <a:pt x="1102" y="127"/>
                    <a:pt x="1061" y="141"/>
                    <a:pt x="1032" y="128"/>
                  </a:cubicBezTo>
                  <a:cubicBezTo>
                    <a:pt x="991" y="99"/>
                    <a:pt x="1003" y="61"/>
                    <a:pt x="1020" y="60"/>
                  </a:cubicBezTo>
                  <a:cubicBezTo>
                    <a:pt x="1032" y="60"/>
                    <a:pt x="1048" y="74"/>
                    <a:pt x="1026" y="101"/>
                  </a:cubicBezTo>
                  <a:cubicBezTo>
                    <a:pt x="958" y="209"/>
                    <a:pt x="677" y="155"/>
                    <a:pt x="581" y="102"/>
                  </a:cubicBezTo>
                  <a:cubicBezTo>
                    <a:pt x="510" y="63"/>
                    <a:pt x="533" y="11"/>
                    <a:pt x="561" y="5"/>
                  </a:cubicBezTo>
                  <a:cubicBezTo>
                    <a:pt x="585" y="0"/>
                    <a:pt x="613" y="19"/>
                    <a:pt x="588" y="74"/>
                  </a:cubicBezTo>
                  <a:cubicBezTo>
                    <a:pt x="564" y="141"/>
                    <a:pt x="224" y="291"/>
                    <a:pt x="124" y="183"/>
                  </a:cubicBezTo>
                  <a:cubicBezTo>
                    <a:pt x="98" y="160"/>
                    <a:pt x="111" y="143"/>
                    <a:pt x="123" y="141"/>
                  </a:cubicBezTo>
                  <a:cubicBezTo>
                    <a:pt x="140" y="139"/>
                    <a:pt x="158" y="174"/>
                    <a:pt x="123" y="210"/>
                  </a:cubicBezTo>
                  <a:cubicBezTo>
                    <a:pt x="97" y="228"/>
                    <a:pt x="54" y="222"/>
                    <a:pt x="27" y="178"/>
                  </a:cubicBezTo>
                  <a:cubicBezTo>
                    <a:pt x="0" y="134"/>
                    <a:pt x="37" y="104"/>
                    <a:pt x="65" y="150"/>
                  </a:cubicBezTo>
                  <a:cubicBezTo>
                    <a:pt x="93" y="196"/>
                    <a:pt x="95" y="216"/>
                    <a:pt x="78" y="246"/>
                  </a:cubicBezTo>
                  <a:cubicBezTo>
                    <a:pt x="67" y="265"/>
                    <a:pt x="15" y="293"/>
                    <a:pt x="9" y="263"/>
                  </a:cubicBezTo>
                  <a:cubicBezTo>
                    <a:pt x="4" y="234"/>
                    <a:pt x="49" y="245"/>
                    <a:pt x="67" y="273"/>
                  </a:cubicBezTo>
                  <a:cubicBezTo>
                    <a:pt x="85" y="301"/>
                    <a:pt x="121" y="391"/>
                    <a:pt x="128" y="466"/>
                  </a:cubicBezTo>
                  <a:cubicBezTo>
                    <a:pt x="135" y="544"/>
                    <a:pt x="115" y="636"/>
                    <a:pt x="103" y="667"/>
                  </a:cubicBezTo>
                  <a:cubicBezTo>
                    <a:pt x="90" y="697"/>
                    <a:pt x="48" y="716"/>
                    <a:pt x="47" y="687"/>
                  </a:cubicBezTo>
                  <a:cubicBezTo>
                    <a:pt x="47" y="656"/>
                    <a:pt x="104" y="674"/>
                    <a:pt x="118" y="691"/>
                  </a:cubicBezTo>
                  <a:cubicBezTo>
                    <a:pt x="140" y="718"/>
                    <a:pt x="142" y="737"/>
                    <a:pt x="123" y="788"/>
                  </a:cubicBezTo>
                  <a:cubicBezTo>
                    <a:pt x="103" y="838"/>
                    <a:pt x="61" y="815"/>
                    <a:pt x="80" y="767"/>
                  </a:cubicBezTo>
                  <a:cubicBezTo>
                    <a:pt x="99" y="719"/>
                    <a:pt x="140" y="706"/>
                    <a:pt x="169" y="719"/>
                  </a:cubicBezTo>
                  <a:cubicBezTo>
                    <a:pt x="210" y="748"/>
                    <a:pt x="198" y="786"/>
                    <a:pt x="181" y="787"/>
                  </a:cubicBezTo>
                  <a:cubicBezTo>
                    <a:pt x="169" y="787"/>
                    <a:pt x="153" y="773"/>
                    <a:pt x="174" y="745"/>
                  </a:cubicBezTo>
                  <a:cubicBezTo>
                    <a:pt x="243" y="638"/>
                    <a:pt x="524" y="692"/>
                    <a:pt x="620" y="745"/>
                  </a:cubicBezTo>
                  <a:cubicBezTo>
                    <a:pt x="691" y="784"/>
                    <a:pt x="668" y="836"/>
                    <a:pt x="640" y="842"/>
                  </a:cubicBezTo>
                  <a:cubicBezTo>
                    <a:pt x="616" y="847"/>
                    <a:pt x="588" y="828"/>
                    <a:pt x="613" y="773"/>
                  </a:cubicBezTo>
                  <a:cubicBezTo>
                    <a:pt x="637" y="706"/>
                    <a:pt x="977" y="555"/>
                    <a:pt x="1077" y="664"/>
                  </a:cubicBezTo>
                  <a:cubicBezTo>
                    <a:pt x="1103" y="687"/>
                    <a:pt x="1090" y="704"/>
                    <a:pt x="1078" y="706"/>
                  </a:cubicBezTo>
                  <a:cubicBezTo>
                    <a:pt x="1061" y="708"/>
                    <a:pt x="1043" y="673"/>
                    <a:pt x="1078" y="637"/>
                  </a:cubicBezTo>
                  <a:cubicBezTo>
                    <a:pt x="1104" y="619"/>
                    <a:pt x="1147" y="625"/>
                    <a:pt x="1174" y="669"/>
                  </a:cubicBezTo>
                  <a:cubicBezTo>
                    <a:pt x="1201" y="713"/>
                    <a:pt x="1164" y="743"/>
                    <a:pt x="1136" y="697"/>
                  </a:cubicBezTo>
                  <a:cubicBezTo>
                    <a:pt x="1108" y="650"/>
                    <a:pt x="1106" y="631"/>
                    <a:pt x="1123" y="601"/>
                  </a:cubicBezTo>
                  <a:cubicBezTo>
                    <a:pt x="1134" y="582"/>
                    <a:pt x="1186" y="554"/>
                    <a:pt x="1192" y="583"/>
                  </a:cubicBezTo>
                  <a:cubicBezTo>
                    <a:pt x="1197" y="613"/>
                    <a:pt x="1152" y="602"/>
                    <a:pt x="1134" y="574"/>
                  </a:cubicBezTo>
                  <a:cubicBezTo>
                    <a:pt x="1116" y="546"/>
                    <a:pt x="1080" y="458"/>
                    <a:pt x="1073" y="381"/>
                  </a:cubicBezTo>
                  <a:close/>
                </a:path>
              </a:pathLst>
            </a:custGeom>
            <a:solidFill>
              <a:srgbClr val="CEE0D9"/>
            </a:solidFill>
            <a:ln cap="flat" w="22225">
              <a:solidFill>
                <a:srgbClr val="603811"/>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10"/>
            <p:cNvSpPr/>
            <p:nvPr/>
          </p:nvSpPr>
          <p:spPr bwMode="auto">
            <a:xfrm rot="287899">
              <a:off x="3681101" y="2002152"/>
              <a:ext cx="5008477" cy="2878503"/>
            </a:xfrm>
            <a:custGeom>
              <a:gdLst>
                <a:gd fmla="*/ 459 w 953" name="T0"/>
                <a:gd fmla="*/ 0 h 547" name="T1"/>
                <a:gd fmla="*/ 0 w 953" name="T2"/>
                <a:gd fmla="*/ 105 h 547" name="T3"/>
                <a:gd fmla="*/ 39 w 953" name="T4"/>
                <a:gd fmla="*/ 529 h 547" name="T5"/>
                <a:gd fmla="*/ 503 w 953" name="T6"/>
                <a:gd fmla="*/ 547 h 547" name="T7"/>
                <a:gd fmla="*/ 953 w 953" name="T8"/>
                <a:gd fmla="*/ 435 h 547" name="T9"/>
                <a:gd fmla="*/ 920 w 953" name="T10"/>
                <a:gd fmla="*/ 20 h 547" name="T11"/>
                <a:gd fmla="*/ 459 w 953" name="T12"/>
                <a:gd fmla="*/ 0 h 547" name="T13"/>
              </a:gdLst>
              <a:cxnLst>
                <a:cxn ang="0">
                  <a:pos x="T0" y="T1"/>
                </a:cxn>
                <a:cxn ang="0">
                  <a:pos x="T2" y="T3"/>
                </a:cxn>
                <a:cxn ang="0">
                  <a:pos x="T4" y="T5"/>
                </a:cxn>
                <a:cxn ang="0">
                  <a:pos x="T6" y="T7"/>
                </a:cxn>
                <a:cxn ang="0">
                  <a:pos x="T8" y="T9"/>
                </a:cxn>
                <a:cxn ang="0">
                  <a:pos x="T10" y="T11"/>
                </a:cxn>
                <a:cxn ang="0">
                  <a:pos x="T12" y="T13"/>
                </a:cxn>
              </a:cxnLst>
              <a:rect b="b" l="0" r="r" t="0"/>
              <a:pathLst>
                <a:path h="547" w="953">
                  <a:moveTo>
                    <a:pt x="459" y="0"/>
                  </a:moveTo>
                  <a:cubicBezTo>
                    <a:pt x="440" y="31"/>
                    <a:pt x="290" y="169"/>
                    <a:pt x="0" y="105"/>
                  </a:cubicBezTo>
                  <a:cubicBezTo>
                    <a:pt x="0" y="105"/>
                    <a:pt x="104" y="436"/>
                    <a:pt x="39" y="529"/>
                  </a:cubicBezTo>
                  <a:cubicBezTo>
                    <a:pt x="39" y="529"/>
                    <a:pt x="323" y="413"/>
                    <a:pt x="503" y="547"/>
                  </a:cubicBezTo>
                  <a:cubicBezTo>
                    <a:pt x="503" y="547"/>
                    <a:pt x="689" y="405"/>
                    <a:pt x="953" y="435"/>
                  </a:cubicBezTo>
                  <a:cubicBezTo>
                    <a:pt x="953" y="435"/>
                    <a:pt x="833" y="216"/>
                    <a:pt x="920" y="20"/>
                  </a:cubicBezTo>
                  <a:cubicBezTo>
                    <a:pt x="920" y="20"/>
                    <a:pt x="603" y="159"/>
                    <a:pt x="459" y="0"/>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1"/>
            <p:cNvSpPr/>
            <p:nvPr/>
          </p:nvSpPr>
          <p:spPr bwMode="auto">
            <a:xfrm rot="287899">
              <a:off x="3659786" y="1980772"/>
              <a:ext cx="5055505" cy="2915733"/>
            </a:xfrm>
            <a:custGeom>
              <a:gdLst>
                <a:gd fmla="*/ 459 w 962" name="T0"/>
                <a:gd fmla="*/ 4 h 554" name="T1"/>
                <a:gd fmla="*/ 335 w 962" name="T2"/>
                <a:gd fmla="*/ 90 h 554" name="T3"/>
                <a:gd fmla="*/ 7 w 962" name="T4"/>
                <a:gd fmla="*/ 107 h 554" name="T5"/>
                <a:gd fmla="*/ 1 w 962" name="T6"/>
                <a:gd fmla="*/ 110 h 554" name="T7"/>
                <a:gd fmla="*/ 43 w 962" name="T8"/>
                <a:gd fmla="*/ 283 h 554" name="T9"/>
                <a:gd fmla="*/ 60 w 962" name="T10"/>
                <a:gd fmla="*/ 426 h 554" name="T11"/>
                <a:gd fmla="*/ 39 w 962" name="T12"/>
                <a:gd fmla="*/ 533 h 554" name="T13"/>
                <a:gd fmla="*/ 45 w 962" name="T14"/>
                <a:gd fmla="*/ 535 h 554" name="T15"/>
                <a:gd fmla="*/ 205 w 962" name="T16"/>
                <a:gd fmla="*/ 494 h 554" name="T17"/>
                <a:gd fmla="*/ 504 w 962" name="T18"/>
                <a:gd fmla="*/ 553 h 554" name="T19"/>
                <a:gd fmla="*/ 510 w 962" name="T20"/>
                <a:gd fmla="*/ 553 h 554" name="T21"/>
                <a:gd fmla="*/ 631 w 962" name="T22"/>
                <a:gd fmla="*/ 487 h 554" name="T23"/>
                <a:gd fmla="*/ 956 w 962" name="T24"/>
                <a:gd fmla="*/ 441 h 554" name="T25"/>
                <a:gd fmla="*/ 961 w 962" name="T26"/>
                <a:gd fmla="*/ 437 h 554" name="T27"/>
                <a:gd fmla="*/ 927 w 962" name="T28"/>
                <a:gd fmla="*/ 25 h 554" name="T29"/>
                <a:gd fmla="*/ 922 w 962" name="T30"/>
                <a:gd fmla="*/ 23 h 554" name="T31"/>
                <a:gd fmla="*/ 752 w 962" name="T32"/>
                <a:gd fmla="*/ 71 h 554" name="T33"/>
                <a:gd fmla="*/ 467 w 962" name="T34"/>
                <a:gd fmla="*/ 3 h 554" name="T35"/>
                <a:gd fmla="*/ 460 w 962" name="T36"/>
                <a:gd fmla="*/ 6 h 554" name="T37"/>
                <a:gd fmla="*/ 882 w 962" name="T38"/>
                <a:gd fmla="*/ 43 h 554" name="T39"/>
                <a:gd fmla="*/ 925 w 962" name="T40"/>
                <a:gd fmla="*/ 26 h 554" name="T41"/>
                <a:gd fmla="*/ 920 w 962" name="T42"/>
                <a:gd fmla="*/ 24 h 554" name="T43"/>
                <a:gd fmla="*/ 954 w 962" name="T44"/>
                <a:gd fmla="*/ 440 h 554" name="T45"/>
                <a:gd fmla="*/ 959 w 962" name="T46"/>
                <a:gd fmla="*/ 436 h 554" name="T47"/>
                <a:gd fmla="*/ 529 w 962" name="T48"/>
                <a:gd fmla="*/ 534 h 554" name="T49"/>
                <a:gd fmla="*/ 511 w 962" name="T50"/>
                <a:gd fmla="*/ 545 h 554" name="T51"/>
                <a:gd fmla="*/ 507 w 962" name="T52"/>
                <a:gd fmla="*/ 548 h 554" name="T53"/>
                <a:gd fmla="*/ 506 w 962" name="T54"/>
                <a:gd fmla="*/ 546 h 554" name="T55"/>
                <a:gd fmla="*/ 453 w 962" name="T56"/>
                <a:gd fmla="*/ 516 h 554" name="T57"/>
                <a:gd fmla="*/ 395 w 962" name="T58"/>
                <a:gd fmla="*/ 496 h 554" name="T59"/>
                <a:gd fmla="*/ 171 w 962" name="T60"/>
                <a:gd fmla="*/ 495 h 554" name="T61"/>
                <a:gd fmla="*/ 41 w 962" name="T62"/>
                <a:gd fmla="*/ 531 h 554" name="T63"/>
                <a:gd fmla="*/ 47 w 962" name="T64"/>
                <a:gd fmla="*/ 533 h 554" name="T65"/>
                <a:gd fmla="*/ 63 w 962" name="T66"/>
                <a:gd fmla="*/ 353 h 554" name="T67"/>
                <a:gd fmla="*/ 21 w 962" name="T68"/>
                <a:gd fmla="*/ 152 h 554" name="T69"/>
                <a:gd fmla="*/ 8 w 962" name="T70"/>
                <a:gd fmla="*/ 108 h 554" name="T71"/>
                <a:gd fmla="*/ 2 w 962" name="T72"/>
                <a:gd fmla="*/ 111 h 554" name="T73"/>
                <a:gd fmla="*/ 335 w 962" name="T74"/>
                <a:gd fmla="*/ 95 h 554" name="T75"/>
                <a:gd fmla="*/ 467 w 962" name="T76"/>
                <a:gd fmla="*/ 4 h 554" name="T77"/>
                <a:gd fmla="*/ 459 w 962" name="T78"/>
                <a:gd fmla="*/ 4 h 55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54" w="962">
                  <a:moveTo>
                    <a:pt x="459" y="4"/>
                  </a:moveTo>
                  <a:cubicBezTo>
                    <a:pt x="434" y="45"/>
                    <a:pt x="378" y="72"/>
                    <a:pt x="335" y="90"/>
                  </a:cubicBezTo>
                  <a:cubicBezTo>
                    <a:pt x="231" y="132"/>
                    <a:pt x="115" y="130"/>
                    <a:pt x="7" y="107"/>
                  </a:cubicBezTo>
                  <a:cubicBezTo>
                    <a:pt x="5" y="106"/>
                    <a:pt x="0" y="107"/>
                    <a:pt x="1" y="110"/>
                  </a:cubicBezTo>
                  <a:cubicBezTo>
                    <a:pt x="18" y="167"/>
                    <a:pt x="32" y="224"/>
                    <a:pt x="43" y="283"/>
                  </a:cubicBezTo>
                  <a:cubicBezTo>
                    <a:pt x="52" y="330"/>
                    <a:pt x="59" y="378"/>
                    <a:pt x="60" y="426"/>
                  </a:cubicBezTo>
                  <a:cubicBezTo>
                    <a:pt x="61" y="461"/>
                    <a:pt x="60" y="502"/>
                    <a:pt x="39" y="533"/>
                  </a:cubicBezTo>
                  <a:cubicBezTo>
                    <a:pt x="37" y="536"/>
                    <a:pt x="43" y="535"/>
                    <a:pt x="45" y="535"/>
                  </a:cubicBezTo>
                  <a:cubicBezTo>
                    <a:pt x="95" y="514"/>
                    <a:pt x="151" y="502"/>
                    <a:pt x="205" y="494"/>
                  </a:cubicBezTo>
                  <a:cubicBezTo>
                    <a:pt x="308" y="480"/>
                    <a:pt x="418" y="490"/>
                    <a:pt x="504" y="553"/>
                  </a:cubicBezTo>
                  <a:cubicBezTo>
                    <a:pt x="506" y="554"/>
                    <a:pt x="509" y="554"/>
                    <a:pt x="510" y="553"/>
                  </a:cubicBezTo>
                  <a:cubicBezTo>
                    <a:pt x="546" y="525"/>
                    <a:pt x="589" y="504"/>
                    <a:pt x="631" y="487"/>
                  </a:cubicBezTo>
                  <a:cubicBezTo>
                    <a:pt x="734" y="445"/>
                    <a:pt x="845" y="429"/>
                    <a:pt x="956" y="441"/>
                  </a:cubicBezTo>
                  <a:cubicBezTo>
                    <a:pt x="958" y="441"/>
                    <a:pt x="962" y="440"/>
                    <a:pt x="961" y="437"/>
                  </a:cubicBezTo>
                  <a:cubicBezTo>
                    <a:pt x="894" y="315"/>
                    <a:pt x="872" y="153"/>
                    <a:pt x="927" y="25"/>
                  </a:cubicBezTo>
                  <a:cubicBezTo>
                    <a:pt x="929" y="21"/>
                    <a:pt x="924" y="22"/>
                    <a:pt x="922" y="23"/>
                  </a:cubicBezTo>
                  <a:cubicBezTo>
                    <a:pt x="868" y="46"/>
                    <a:pt x="810" y="61"/>
                    <a:pt x="752" y="71"/>
                  </a:cubicBezTo>
                  <a:cubicBezTo>
                    <a:pt x="653" y="86"/>
                    <a:pt x="539" y="81"/>
                    <a:pt x="467" y="3"/>
                  </a:cubicBezTo>
                  <a:cubicBezTo>
                    <a:pt x="465" y="0"/>
                    <a:pt x="457" y="3"/>
                    <a:pt x="460" y="6"/>
                  </a:cubicBezTo>
                  <a:cubicBezTo>
                    <a:pt x="565" y="120"/>
                    <a:pt x="751" y="87"/>
                    <a:pt x="882" y="43"/>
                  </a:cubicBezTo>
                  <a:cubicBezTo>
                    <a:pt x="896" y="38"/>
                    <a:pt x="911" y="32"/>
                    <a:pt x="925" y="26"/>
                  </a:cubicBezTo>
                  <a:cubicBezTo>
                    <a:pt x="924" y="26"/>
                    <a:pt x="922" y="25"/>
                    <a:pt x="920" y="24"/>
                  </a:cubicBezTo>
                  <a:cubicBezTo>
                    <a:pt x="864" y="155"/>
                    <a:pt x="887" y="317"/>
                    <a:pt x="954" y="440"/>
                  </a:cubicBezTo>
                  <a:cubicBezTo>
                    <a:pt x="955" y="439"/>
                    <a:pt x="957" y="438"/>
                    <a:pt x="959" y="436"/>
                  </a:cubicBezTo>
                  <a:cubicBezTo>
                    <a:pt x="810" y="420"/>
                    <a:pt x="656" y="454"/>
                    <a:pt x="529" y="534"/>
                  </a:cubicBezTo>
                  <a:cubicBezTo>
                    <a:pt x="523" y="537"/>
                    <a:pt x="517" y="542"/>
                    <a:pt x="511" y="545"/>
                  </a:cubicBezTo>
                  <a:cubicBezTo>
                    <a:pt x="510" y="546"/>
                    <a:pt x="508" y="548"/>
                    <a:pt x="507" y="548"/>
                  </a:cubicBezTo>
                  <a:cubicBezTo>
                    <a:pt x="500" y="550"/>
                    <a:pt x="514" y="550"/>
                    <a:pt x="506" y="546"/>
                  </a:cubicBezTo>
                  <a:cubicBezTo>
                    <a:pt x="488" y="538"/>
                    <a:pt x="471" y="524"/>
                    <a:pt x="453" y="516"/>
                  </a:cubicBezTo>
                  <a:cubicBezTo>
                    <a:pt x="434" y="507"/>
                    <a:pt x="415" y="501"/>
                    <a:pt x="395" y="496"/>
                  </a:cubicBezTo>
                  <a:cubicBezTo>
                    <a:pt x="322" y="478"/>
                    <a:pt x="245" y="481"/>
                    <a:pt x="171" y="495"/>
                  </a:cubicBezTo>
                  <a:cubicBezTo>
                    <a:pt x="127" y="503"/>
                    <a:pt x="83" y="514"/>
                    <a:pt x="41" y="531"/>
                  </a:cubicBezTo>
                  <a:cubicBezTo>
                    <a:pt x="43" y="532"/>
                    <a:pt x="45" y="532"/>
                    <a:pt x="47" y="533"/>
                  </a:cubicBezTo>
                  <a:cubicBezTo>
                    <a:pt x="80" y="484"/>
                    <a:pt x="70" y="409"/>
                    <a:pt x="63" y="353"/>
                  </a:cubicBezTo>
                  <a:cubicBezTo>
                    <a:pt x="54" y="285"/>
                    <a:pt x="39" y="218"/>
                    <a:pt x="21" y="152"/>
                  </a:cubicBezTo>
                  <a:cubicBezTo>
                    <a:pt x="17" y="137"/>
                    <a:pt x="13" y="123"/>
                    <a:pt x="8" y="108"/>
                  </a:cubicBezTo>
                  <a:cubicBezTo>
                    <a:pt x="6" y="109"/>
                    <a:pt x="4" y="110"/>
                    <a:pt x="2" y="111"/>
                  </a:cubicBezTo>
                  <a:cubicBezTo>
                    <a:pt x="112" y="135"/>
                    <a:pt x="229" y="137"/>
                    <a:pt x="335" y="95"/>
                  </a:cubicBezTo>
                  <a:cubicBezTo>
                    <a:pt x="381" y="77"/>
                    <a:pt x="439" y="48"/>
                    <a:pt x="467" y="4"/>
                  </a:cubicBezTo>
                  <a:cubicBezTo>
                    <a:pt x="469" y="1"/>
                    <a:pt x="461" y="1"/>
                    <a:pt x="459"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9" name="组合 48"/>
          <p:cNvGrpSpPr/>
          <p:nvPr/>
        </p:nvGrpSpPr>
        <p:grpSpPr>
          <a:xfrm>
            <a:off x="7733117" y="1009650"/>
            <a:ext cx="1195387" cy="1185863"/>
            <a:chOff x="7272338" y="868363"/>
            <a:chExt cx="1195387" cy="1185863"/>
          </a:xfrm>
        </p:grpSpPr>
        <p:sp>
          <p:nvSpPr>
            <p:cNvPr id="22" name="Freeform 15"/>
            <p:cNvSpPr/>
            <p:nvPr/>
          </p:nvSpPr>
          <p:spPr bwMode="auto">
            <a:xfrm>
              <a:off x="7272338" y="868363"/>
              <a:ext cx="992187" cy="925513"/>
            </a:xfrm>
            <a:custGeom>
              <a:gdLst>
                <a:gd fmla="*/ 233 w 233" name="T0"/>
                <a:gd fmla="*/ 96 h 217" name="T1"/>
                <a:gd fmla="*/ 170 w 233" name="T2"/>
                <a:gd fmla="*/ 71 h 217" name="T3"/>
                <a:gd fmla="*/ 24 w 233" name="T4"/>
                <a:gd fmla="*/ 73 h 217" name="T5"/>
                <a:gd fmla="*/ 82 w 233" name="T6"/>
                <a:gd fmla="*/ 198 h 217" name="T7"/>
                <a:gd fmla="*/ 233 w 233" name="T8"/>
                <a:gd fmla="*/ 96 h 217" name="T9"/>
              </a:gdLst>
              <a:cxnLst>
                <a:cxn ang="0">
                  <a:pos x="T0" y="T1"/>
                </a:cxn>
                <a:cxn ang="0">
                  <a:pos x="T2" y="T3"/>
                </a:cxn>
                <a:cxn ang="0">
                  <a:pos x="T4" y="T5"/>
                </a:cxn>
                <a:cxn ang="0">
                  <a:pos x="T6" y="T7"/>
                </a:cxn>
                <a:cxn ang="0">
                  <a:pos x="T8" y="T9"/>
                </a:cxn>
              </a:cxnLst>
              <a:rect b="b" l="0" r="r" t="0"/>
              <a:pathLst>
                <a:path h="216" w="233">
                  <a:moveTo>
                    <a:pt x="233" y="96"/>
                  </a:moveTo>
                  <a:cubicBezTo>
                    <a:pt x="233" y="96"/>
                    <a:pt x="202" y="95"/>
                    <a:pt x="170" y="71"/>
                  </a:cubicBezTo>
                  <a:cubicBezTo>
                    <a:pt x="137" y="47"/>
                    <a:pt x="48" y="0"/>
                    <a:pt x="24" y="73"/>
                  </a:cubicBezTo>
                  <a:cubicBezTo>
                    <a:pt x="4" y="133"/>
                    <a:pt x="0" y="180"/>
                    <a:pt x="82" y="198"/>
                  </a:cubicBezTo>
                  <a:cubicBezTo>
                    <a:pt x="163" y="217"/>
                    <a:pt x="225" y="150"/>
                    <a:pt x="233" y="96"/>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6"/>
            <p:cNvSpPr/>
            <p:nvPr/>
          </p:nvSpPr>
          <p:spPr bwMode="auto">
            <a:xfrm>
              <a:off x="7272338" y="877888"/>
              <a:ext cx="987425" cy="920750"/>
            </a:xfrm>
            <a:custGeom>
              <a:gdLst>
                <a:gd fmla="*/ 232 w 232" name="T0"/>
                <a:gd fmla="*/ 95 h 216" name="T1"/>
                <a:gd fmla="*/ 169 w 232" name="T2"/>
                <a:gd fmla="*/ 70 h 216" name="T3"/>
                <a:gd fmla="*/ 24 w 232" name="T4"/>
                <a:gd fmla="*/ 72 h 216" name="T5"/>
                <a:gd fmla="*/ 81 w 232" name="T6"/>
                <a:gd fmla="*/ 198 h 216" name="T7"/>
                <a:gd fmla="*/ 232 w 232" name="T8"/>
                <a:gd fmla="*/ 95 h 216" name="T9"/>
              </a:gdLst>
              <a:cxnLst>
                <a:cxn ang="0">
                  <a:pos x="T0" y="T1"/>
                </a:cxn>
                <a:cxn ang="0">
                  <a:pos x="T2" y="T3"/>
                </a:cxn>
                <a:cxn ang="0">
                  <a:pos x="T4" y="T5"/>
                </a:cxn>
                <a:cxn ang="0">
                  <a:pos x="T6" y="T7"/>
                </a:cxn>
                <a:cxn ang="0">
                  <a:pos x="T8" y="T9"/>
                </a:cxn>
              </a:cxnLst>
              <a:rect b="b" l="0" r="r" t="0"/>
              <a:pathLst>
                <a:path h="216" w="231">
                  <a:moveTo>
                    <a:pt x="232" y="95"/>
                  </a:moveTo>
                  <a:cubicBezTo>
                    <a:pt x="232" y="95"/>
                    <a:pt x="202" y="94"/>
                    <a:pt x="169" y="70"/>
                  </a:cubicBezTo>
                  <a:cubicBezTo>
                    <a:pt x="137" y="47"/>
                    <a:pt x="48" y="0"/>
                    <a:pt x="24" y="72"/>
                  </a:cubicBezTo>
                  <a:cubicBezTo>
                    <a:pt x="4" y="133"/>
                    <a:pt x="0" y="179"/>
                    <a:pt x="81" y="198"/>
                  </a:cubicBezTo>
                  <a:cubicBezTo>
                    <a:pt x="163" y="216"/>
                    <a:pt x="225" y="149"/>
                    <a:pt x="232" y="95"/>
                  </a:cubicBezTo>
                  <a:close/>
                </a:path>
              </a:pathLst>
            </a:custGeom>
            <a:noFill/>
            <a:ln cap="flat" w="174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7"/>
            <p:cNvSpPr/>
            <p:nvPr/>
          </p:nvSpPr>
          <p:spPr bwMode="auto">
            <a:xfrm>
              <a:off x="7488238" y="1146175"/>
              <a:ext cx="68262" cy="63500"/>
            </a:xfrm>
            <a:custGeom>
              <a:gdLst>
                <a:gd fmla="*/ 2 w 16" name="T0"/>
                <a:gd fmla="*/ 4 h 15" name="T1"/>
                <a:gd fmla="*/ 5 w 16" name="T2"/>
                <a:gd fmla="*/ 14 h 15" name="T3"/>
                <a:gd fmla="*/ 14 w 16" name="T4"/>
                <a:gd fmla="*/ 10 h 15" name="T5"/>
                <a:gd fmla="*/ 11 w 16" name="T6"/>
                <a:gd fmla="*/ 1 h 15" name="T7"/>
                <a:gd fmla="*/ 2 w 16" name="T8"/>
                <a:gd fmla="*/ 4 h 15" name="T9"/>
              </a:gdLst>
              <a:cxnLst>
                <a:cxn ang="0">
                  <a:pos x="T0" y="T1"/>
                </a:cxn>
                <a:cxn ang="0">
                  <a:pos x="T2" y="T3"/>
                </a:cxn>
                <a:cxn ang="0">
                  <a:pos x="T4" y="T5"/>
                </a:cxn>
                <a:cxn ang="0">
                  <a:pos x="T6" y="T7"/>
                </a:cxn>
                <a:cxn ang="0">
                  <a:pos x="T8" y="T9"/>
                </a:cxn>
              </a:cxnLst>
              <a:rect b="b" l="0" r="r" t="0"/>
              <a:pathLst>
                <a:path h="15" w="16">
                  <a:moveTo>
                    <a:pt x="2" y="4"/>
                  </a:moveTo>
                  <a:cubicBezTo>
                    <a:pt x="0" y="8"/>
                    <a:pt x="2" y="12"/>
                    <a:pt x="5" y="14"/>
                  </a:cubicBezTo>
                  <a:cubicBezTo>
                    <a:pt x="9" y="15"/>
                    <a:pt x="13" y="14"/>
                    <a:pt x="14" y="10"/>
                  </a:cubicBezTo>
                  <a:cubicBezTo>
                    <a:pt x="16" y="7"/>
                    <a:pt x="14" y="3"/>
                    <a:pt x="11" y="1"/>
                  </a:cubicBezTo>
                  <a:cubicBezTo>
                    <a:pt x="8" y="0"/>
                    <a:pt x="4" y="1"/>
                    <a:pt x="2"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Line 18"/>
            <p:cNvSpPr>
              <a:spLocks noChangeShapeType="1"/>
            </p:cNvSpPr>
            <p:nvPr/>
          </p:nvSpPr>
          <p:spPr bwMode="auto">
            <a:xfrm flipH="1">
              <a:off x="7523163" y="1704975"/>
              <a:ext cx="46037" cy="349250"/>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Line 19"/>
            <p:cNvSpPr>
              <a:spLocks noChangeShapeType="1"/>
            </p:cNvSpPr>
            <p:nvPr/>
          </p:nvSpPr>
          <p:spPr bwMode="auto">
            <a:xfrm>
              <a:off x="7740650" y="1725613"/>
              <a:ext cx="20637" cy="328613"/>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1"/>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2"/>
            <p:cNvSpPr/>
            <p:nvPr/>
          </p:nvSpPr>
          <p:spPr bwMode="auto">
            <a:xfrm>
              <a:off x="7693025" y="1222375"/>
              <a:ext cx="68262" cy="65088"/>
            </a:xfrm>
            <a:custGeom>
              <a:gdLst>
                <a:gd fmla="*/ 12 w 16" name="T0"/>
                <a:gd fmla="*/ 0 h 15" name="T1"/>
                <a:gd fmla="*/ 0 w 16" name="T2"/>
                <a:gd fmla="*/ 5 h 15" name="T3"/>
              </a:gdLst>
              <a:cxnLst>
                <a:cxn ang="0">
                  <a:pos x="T0" y="T1"/>
                </a:cxn>
                <a:cxn ang="0">
                  <a:pos x="T2" y="T3"/>
                </a:cxn>
              </a:cxnLst>
              <a:rect b="b" l="0" r="r" t="0"/>
              <a:pathLst>
                <a:path h="15" w="16">
                  <a:moveTo>
                    <a:pt x="12" y="0"/>
                  </a:moveTo>
                  <a:cubicBezTo>
                    <a:pt x="12" y="0"/>
                    <a:pt x="16" y="15"/>
                    <a:pt x="0" y="5"/>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3"/>
            <p:cNvSpPr/>
            <p:nvPr/>
          </p:nvSpPr>
          <p:spPr bwMode="auto">
            <a:xfrm>
              <a:off x="7685088" y="1260475"/>
              <a:ext cx="63500" cy="68263"/>
            </a:xfrm>
            <a:custGeom>
              <a:gdLst>
                <a:gd fmla="*/ 10 w 15" name="T0"/>
                <a:gd fmla="*/ 0 h 16" name="T1"/>
                <a:gd fmla="*/ 0 w 15" name="T2"/>
                <a:gd fmla="*/ 9 h 16" name="T3"/>
              </a:gdLst>
              <a:cxnLst>
                <a:cxn ang="0">
                  <a:pos x="T0" y="T1"/>
                </a:cxn>
                <a:cxn ang="0">
                  <a:pos x="T2" y="T3"/>
                </a:cxn>
              </a:cxnLst>
              <a:rect b="b" l="0" r="r" t="0"/>
              <a:pathLst>
                <a:path h="16" w="15">
                  <a:moveTo>
                    <a:pt x="10" y="0"/>
                  </a:moveTo>
                  <a:cubicBezTo>
                    <a:pt x="10" y="0"/>
                    <a:pt x="15" y="16"/>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4"/>
            <p:cNvSpPr/>
            <p:nvPr/>
          </p:nvSpPr>
          <p:spPr bwMode="auto">
            <a:xfrm>
              <a:off x="7710488" y="1308100"/>
              <a:ext cx="50800" cy="47625"/>
            </a:xfrm>
            <a:custGeom>
              <a:gdLst>
                <a:gd fmla="*/ 2 w 12" name="T0"/>
                <a:gd fmla="*/ 0 h 11" name="T1"/>
                <a:gd fmla="*/ 0 w 12" name="T2"/>
                <a:gd fmla="*/ 11 h 11" name="T3"/>
              </a:gdLst>
              <a:cxnLst>
                <a:cxn ang="0">
                  <a:pos x="T0" y="T1"/>
                </a:cxn>
                <a:cxn ang="0">
                  <a:pos x="T2" y="T3"/>
                </a:cxn>
              </a:cxnLst>
              <a:rect b="b" l="0" r="r" t="0"/>
              <a:pathLst>
                <a:path h="11" w="12">
                  <a:moveTo>
                    <a:pt x="2" y="0"/>
                  </a:moveTo>
                  <a:cubicBezTo>
                    <a:pt x="6" y="3"/>
                    <a:pt x="12" y="11"/>
                    <a:pt x="0" y="11"/>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5"/>
            <p:cNvSpPr/>
            <p:nvPr/>
          </p:nvSpPr>
          <p:spPr bwMode="auto">
            <a:xfrm>
              <a:off x="7727950" y="1252538"/>
              <a:ext cx="63500" cy="47625"/>
            </a:xfrm>
            <a:custGeom>
              <a:gdLst>
                <a:gd fmla="*/ 4 w 15" name="T0"/>
                <a:gd fmla="*/ 0 h 11" name="T1"/>
                <a:gd fmla="*/ 0 w 15" name="T2"/>
                <a:gd fmla="*/ 8 h 11" name="T3"/>
              </a:gdLst>
              <a:cxnLst>
                <a:cxn ang="0">
                  <a:pos x="T0" y="T1"/>
                </a:cxn>
                <a:cxn ang="0">
                  <a:pos x="T2" y="T3"/>
                </a:cxn>
              </a:cxnLst>
              <a:rect b="b" l="0" r="r" t="0"/>
              <a:pathLst>
                <a:path h="11" w="15">
                  <a:moveTo>
                    <a:pt x="4" y="0"/>
                  </a:moveTo>
                  <a:cubicBezTo>
                    <a:pt x="9" y="3"/>
                    <a:pt x="15"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6"/>
            <p:cNvSpPr/>
            <p:nvPr/>
          </p:nvSpPr>
          <p:spPr bwMode="auto">
            <a:xfrm>
              <a:off x="7735888" y="1290638"/>
              <a:ext cx="50800" cy="47625"/>
            </a:xfrm>
            <a:custGeom>
              <a:gdLst>
                <a:gd fmla="*/ 4 w 12" name="T0"/>
                <a:gd fmla="*/ 0 h 11" name="T1"/>
                <a:gd fmla="*/ 0 w 12" name="T2"/>
                <a:gd fmla="*/ 9 h 11" name="T3"/>
              </a:gdLst>
              <a:cxnLst>
                <a:cxn ang="0">
                  <a:pos x="T0" y="T1"/>
                </a:cxn>
                <a:cxn ang="0">
                  <a:pos x="T2" y="T3"/>
                </a:cxn>
              </a:cxnLst>
              <a:rect b="b" l="0" r="r" t="0"/>
              <a:pathLst>
                <a:path h="11" w="12">
                  <a:moveTo>
                    <a:pt x="4" y="0"/>
                  </a:moveTo>
                  <a:cubicBezTo>
                    <a:pt x="7" y="1"/>
                    <a:pt x="12" y="11"/>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7"/>
            <p:cNvSpPr/>
            <p:nvPr/>
          </p:nvSpPr>
          <p:spPr bwMode="auto">
            <a:xfrm>
              <a:off x="7761288" y="1257300"/>
              <a:ext cx="30162" cy="30163"/>
            </a:xfrm>
            <a:custGeom>
              <a:gdLst>
                <a:gd fmla="*/ 0 w 7" name="T0"/>
                <a:gd fmla="*/ 2 h 7" name="T1"/>
                <a:gd fmla="*/ 7 w 7" name="T2"/>
                <a:gd fmla="*/ 0 h 7" name="T3"/>
              </a:gdLst>
              <a:cxnLst>
                <a:cxn ang="0">
                  <a:pos x="T0" y="T1"/>
                </a:cxn>
                <a:cxn ang="0">
                  <a:pos x="T2" y="T3"/>
                </a:cxn>
              </a:cxnLst>
              <a:rect b="b" l="0" r="r" t="0"/>
              <a:pathLst>
                <a:path h="7" w="7">
                  <a:moveTo>
                    <a:pt x="0" y="2"/>
                  </a:moveTo>
                  <a:cubicBezTo>
                    <a:pt x="0" y="2"/>
                    <a:pt x="7" y="7"/>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8"/>
            <p:cNvSpPr/>
            <p:nvPr/>
          </p:nvSpPr>
          <p:spPr bwMode="auto">
            <a:xfrm>
              <a:off x="7740650" y="1346200"/>
              <a:ext cx="76200" cy="50800"/>
            </a:xfrm>
            <a:custGeom>
              <a:gdLst>
                <a:gd fmla="*/ 0 w 18" name="T0"/>
                <a:gd fmla="*/ 0 h 12" name="T1"/>
                <a:gd fmla="*/ 3 w 18" name="T2"/>
                <a:gd fmla="*/ 12 h 12" name="T3"/>
              </a:gdLst>
              <a:cxnLst>
                <a:cxn ang="0">
                  <a:pos x="T0" y="T1"/>
                </a:cxn>
                <a:cxn ang="0">
                  <a:pos x="T2" y="T3"/>
                </a:cxn>
              </a:cxnLst>
              <a:rect b="b" l="0" r="r" t="0"/>
              <a:pathLst>
                <a:path h="12" w="18">
                  <a:moveTo>
                    <a:pt x="0" y="0"/>
                  </a:moveTo>
                  <a:cubicBezTo>
                    <a:pt x="0" y="0"/>
                    <a:pt x="18" y="12"/>
                    <a:pt x="3"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9"/>
            <p:cNvSpPr/>
            <p:nvPr/>
          </p:nvSpPr>
          <p:spPr bwMode="auto">
            <a:xfrm>
              <a:off x="7761288" y="1325563"/>
              <a:ext cx="68262" cy="58738"/>
            </a:xfrm>
            <a:custGeom>
              <a:gdLst>
                <a:gd fmla="*/ 2 w 16" name="T0"/>
                <a:gd fmla="*/ 0 h 14" name="T1"/>
                <a:gd fmla="*/ 0 w 16" name="T2"/>
                <a:gd fmla="*/ 10 h 14" name="T3"/>
              </a:gdLst>
              <a:cxnLst>
                <a:cxn ang="0">
                  <a:pos x="T0" y="T1"/>
                </a:cxn>
                <a:cxn ang="0">
                  <a:pos x="T2" y="T3"/>
                </a:cxn>
              </a:cxnLst>
              <a:rect b="b" l="0" r="r" t="0"/>
              <a:pathLst>
                <a:path h="14" w="16">
                  <a:moveTo>
                    <a:pt x="2" y="0"/>
                  </a:moveTo>
                  <a:cubicBezTo>
                    <a:pt x="2" y="0"/>
                    <a:pt x="16" y="14"/>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0"/>
            <p:cNvSpPr/>
            <p:nvPr/>
          </p:nvSpPr>
          <p:spPr bwMode="auto">
            <a:xfrm>
              <a:off x="7769225" y="1274763"/>
              <a:ext cx="47625" cy="71438"/>
            </a:xfrm>
            <a:custGeom>
              <a:gdLst>
                <a:gd fmla="*/ 3 w 11" name="T0"/>
                <a:gd fmla="*/ 0 h 17" name="T1"/>
                <a:gd fmla="*/ 0 w 11" name="T2"/>
                <a:gd fmla="*/ 12 h 17" name="T3"/>
              </a:gdLst>
              <a:cxnLst>
                <a:cxn ang="0">
                  <a:pos x="T0" y="T1"/>
                </a:cxn>
                <a:cxn ang="0">
                  <a:pos x="T2" y="T3"/>
                </a:cxn>
              </a:cxnLst>
              <a:rect b="b" l="0" r="r" t="0"/>
              <a:pathLst>
                <a:path h="17" w="11">
                  <a:moveTo>
                    <a:pt x="3" y="0"/>
                  </a:moveTo>
                  <a:cubicBezTo>
                    <a:pt x="11" y="8"/>
                    <a:pt x="11" y="17"/>
                    <a:pt x="0"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1"/>
            <p:cNvSpPr/>
            <p:nvPr/>
          </p:nvSpPr>
          <p:spPr bwMode="auto">
            <a:xfrm>
              <a:off x="7808913" y="1308100"/>
              <a:ext cx="46037" cy="50800"/>
            </a:xfrm>
            <a:custGeom>
              <a:gdLst>
                <a:gd fmla="*/ 0 w 11" name="T0"/>
                <a:gd fmla="*/ 0 h 12" name="T1"/>
                <a:gd fmla="*/ 11 w 11" name="T2"/>
                <a:gd fmla="*/ 4 h 12" name="T3"/>
              </a:gdLst>
              <a:cxnLst>
                <a:cxn ang="0">
                  <a:pos x="T0" y="T1"/>
                </a:cxn>
                <a:cxn ang="0">
                  <a:pos x="T2" y="T3"/>
                </a:cxn>
              </a:cxnLst>
              <a:rect b="b" l="0" r="r" t="0"/>
              <a:pathLst>
                <a:path h="12" w="11">
                  <a:moveTo>
                    <a:pt x="0" y="0"/>
                  </a:moveTo>
                  <a:cubicBezTo>
                    <a:pt x="0" y="0"/>
                    <a:pt x="7" y="12"/>
                    <a:pt x="11"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2"/>
            <p:cNvSpPr/>
            <p:nvPr/>
          </p:nvSpPr>
          <p:spPr bwMode="auto">
            <a:xfrm>
              <a:off x="7786688" y="1333500"/>
              <a:ext cx="80962" cy="80963"/>
            </a:xfrm>
            <a:custGeom>
              <a:gdLst>
                <a:gd fmla="*/ 10 w 19" name="T0"/>
                <a:gd fmla="*/ 0 h 19" name="T1"/>
                <a:gd fmla="*/ 0 w 19" name="T2"/>
                <a:gd fmla="*/ 4 h 19" name="T3"/>
              </a:gdLst>
              <a:cxnLst>
                <a:cxn ang="0">
                  <a:pos x="T0" y="T1"/>
                </a:cxn>
                <a:cxn ang="0">
                  <a:pos x="T2" y="T3"/>
                </a:cxn>
              </a:cxnLst>
              <a:rect b="b" l="0" r="r" t="0"/>
              <a:pathLst>
                <a:path h="19" w="19">
                  <a:moveTo>
                    <a:pt x="10" y="0"/>
                  </a:moveTo>
                  <a:cubicBezTo>
                    <a:pt x="10" y="0"/>
                    <a:pt x="19" y="19"/>
                    <a:pt x="0"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3"/>
            <p:cNvSpPr/>
            <p:nvPr/>
          </p:nvSpPr>
          <p:spPr bwMode="auto">
            <a:xfrm>
              <a:off x="7773988" y="1368425"/>
              <a:ext cx="60325" cy="68263"/>
            </a:xfrm>
            <a:custGeom>
              <a:gdLst>
                <a:gd fmla="*/ 9 w 14" name="T0"/>
                <a:gd fmla="*/ 0 h 16" name="T1"/>
                <a:gd fmla="*/ 0 w 14" name="T2"/>
                <a:gd fmla="*/ 7 h 16" name="T3"/>
              </a:gdLst>
              <a:cxnLst>
                <a:cxn ang="0">
                  <a:pos x="T0" y="T1"/>
                </a:cxn>
                <a:cxn ang="0">
                  <a:pos x="T2" y="T3"/>
                </a:cxn>
              </a:cxnLst>
              <a:rect b="b" l="0" r="r" t="0"/>
              <a:pathLst>
                <a:path h="16" w="14">
                  <a:moveTo>
                    <a:pt x="9" y="0"/>
                  </a:moveTo>
                  <a:cubicBezTo>
                    <a:pt x="13" y="5"/>
                    <a:pt x="14" y="16"/>
                    <a:pt x="0"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4"/>
            <p:cNvSpPr/>
            <p:nvPr/>
          </p:nvSpPr>
          <p:spPr bwMode="auto">
            <a:xfrm>
              <a:off x="7824788" y="1355725"/>
              <a:ext cx="50800" cy="71438"/>
            </a:xfrm>
            <a:custGeom>
              <a:gdLst>
                <a:gd fmla="*/ 3 w 12" name="T0"/>
                <a:gd fmla="*/ 0 h 17" name="T1"/>
                <a:gd fmla="*/ 0 w 12" name="T2"/>
                <a:gd fmla="*/ 10 h 17" name="T3"/>
              </a:gdLst>
              <a:cxnLst>
                <a:cxn ang="0">
                  <a:pos x="T0" y="T1"/>
                </a:cxn>
                <a:cxn ang="0">
                  <a:pos x="T2" y="T3"/>
                </a:cxn>
              </a:cxnLst>
              <a:rect b="b" l="0" r="r" t="0"/>
              <a:pathLst>
                <a:path h="17" w="12">
                  <a:moveTo>
                    <a:pt x="3" y="0"/>
                  </a:moveTo>
                  <a:cubicBezTo>
                    <a:pt x="10" y="4"/>
                    <a:pt x="12" y="17"/>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5"/>
            <p:cNvSpPr/>
            <p:nvPr/>
          </p:nvSpPr>
          <p:spPr bwMode="auto">
            <a:xfrm>
              <a:off x="7854950" y="1368425"/>
              <a:ext cx="38100" cy="38100"/>
            </a:xfrm>
            <a:custGeom>
              <a:gdLst>
                <a:gd fmla="*/ 0 w 9" name="T0"/>
                <a:gd fmla="*/ 1 h 9" name="T1"/>
                <a:gd fmla="*/ 7 w 9" name="T2"/>
                <a:gd fmla="*/ 0 h 9" name="T3"/>
              </a:gdLst>
              <a:cxnLst>
                <a:cxn ang="0">
                  <a:pos x="T0" y="T1"/>
                </a:cxn>
                <a:cxn ang="0">
                  <a:pos x="T2" y="T3"/>
                </a:cxn>
              </a:cxnLst>
              <a:rect b="b" l="0" r="r" t="0"/>
              <a:pathLst>
                <a:path h="9" w="9">
                  <a:moveTo>
                    <a:pt x="0" y="1"/>
                  </a:moveTo>
                  <a:cubicBezTo>
                    <a:pt x="0" y="1"/>
                    <a:pt x="9" y="9"/>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6"/>
            <p:cNvSpPr/>
            <p:nvPr/>
          </p:nvSpPr>
          <p:spPr bwMode="auto">
            <a:xfrm>
              <a:off x="7821613" y="1406525"/>
              <a:ext cx="33337" cy="46038"/>
            </a:xfrm>
            <a:custGeom>
              <a:gdLst>
                <a:gd fmla="*/ 4 w 8" name="T0"/>
                <a:gd fmla="*/ 0 h 11" name="T1"/>
                <a:gd fmla="*/ 0 w 8" name="T2"/>
                <a:gd fmla="*/ 8 h 11" name="T3"/>
              </a:gdLst>
              <a:cxnLst>
                <a:cxn ang="0">
                  <a:pos x="T0" y="T1"/>
                </a:cxn>
                <a:cxn ang="0">
                  <a:pos x="T2" y="T3"/>
                </a:cxn>
              </a:cxnLst>
              <a:rect b="b" l="0" r="r" t="0"/>
              <a:pathLst>
                <a:path h="11" w="8">
                  <a:moveTo>
                    <a:pt x="4" y="0"/>
                  </a:moveTo>
                  <a:cubicBezTo>
                    <a:pt x="7" y="4"/>
                    <a:pt x="8"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7"/>
            <p:cNvSpPr/>
            <p:nvPr/>
          </p:nvSpPr>
          <p:spPr bwMode="auto">
            <a:xfrm>
              <a:off x="7850188" y="1397000"/>
              <a:ext cx="55562" cy="60325"/>
            </a:xfrm>
            <a:custGeom>
              <a:gdLst>
                <a:gd fmla="*/ 3 w 13" name="T0"/>
                <a:gd fmla="*/ 0 h 14" name="T1"/>
                <a:gd fmla="*/ 0 w 13" name="T2"/>
                <a:gd fmla="*/ 8 h 14" name="T3"/>
              </a:gdLst>
              <a:cxnLst>
                <a:cxn ang="0">
                  <a:pos x="T0" y="T1"/>
                </a:cxn>
                <a:cxn ang="0">
                  <a:pos x="T2" y="T3"/>
                </a:cxn>
              </a:cxnLst>
              <a:rect b="b" l="0" r="r" t="0"/>
              <a:pathLst>
                <a:path h="14" w="13">
                  <a:moveTo>
                    <a:pt x="3" y="0"/>
                  </a:moveTo>
                  <a:cubicBezTo>
                    <a:pt x="13" y="4"/>
                    <a:pt x="10" y="14"/>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38"/>
            <p:cNvSpPr/>
            <p:nvPr/>
          </p:nvSpPr>
          <p:spPr bwMode="auto">
            <a:xfrm>
              <a:off x="7885113" y="1409700"/>
              <a:ext cx="33337" cy="55563"/>
            </a:xfrm>
            <a:custGeom>
              <a:gdLst>
                <a:gd fmla="*/ 0 w 8" name="T0"/>
                <a:gd fmla="*/ 0 h 13" name="T1"/>
                <a:gd fmla="*/ 8 w 8" name="T2"/>
                <a:gd fmla="*/ 4 h 13" name="T3"/>
              </a:gdLst>
              <a:cxnLst>
                <a:cxn ang="0">
                  <a:pos x="T0" y="T1"/>
                </a:cxn>
                <a:cxn ang="0">
                  <a:pos x="T2" y="T3"/>
                </a:cxn>
              </a:cxnLst>
              <a:rect b="b" l="0" r="r" t="0"/>
              <a:pathLst>
                <a:path h="13" w="8">
                  <a:moveTo>
                    <a:pt x="0" y="0"/>
                  </a:moveTo>
                  <a:cubicBezTo>
                    <a:pt x="0" y="0"/>
                    <a:pt x="8" y="13"/>
                    <a:pt x="8"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39"/>
            <p:cNvSpPr/>
            <p:nvPr/>
          </p:nvSpPr>
          <p:spPr bwMode="auto">
            <a:xfrm>
              <a:off x="7880350" y="1439863"/>
              <a:ext cx="34925" cy="30163"/>
            </a:xfrm>
            <a:custGeom>
              <a:gdLst>
                <a:gd fmla="*/ 0 w 8" name="T0"/>
                <a:gd fmla="*/ 0 h 7" name="T1"/>
                <a:gd fmla="*/ 3 w 8" name="T2"/>
                <a:gd fmla="*/ 7 h 7" name="T3"/>
              </a:gdLst>
              <a:cxnLst>
                <a:cxn ang="0">
                  <a:pos x="T0" y="T1"/>
                </a:cxn>
                <a:cxn ang="0">
                  <a:pos x="T2" y="T3"/>
                </a:cxn>
              </a:cxnLst>
              <a:rect b="b" l="0" r="r" t="0"/>
              <a:pathLst>
                <a:path h="7" w="8">
                  <a:moveTo>
                    <a:pt x="0" y="0"/>
                  </a:moveTo>
                  <a:cubicBezTo>
                    <a:pt x="0" y="0"/>
                    <a:pt x="8" y="4"/>
                    <a:pt x="3"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40"/>
            <p:cNvSpPr/>
            <p:nvPr/>
          </p:nvSpPr>
          <p:spPr bwMode="auto">
            <a:xfrm>
              <a:off x="7280275" y="1098550"/>
              <a:ext cx="111125" cy="158750"/>
            </a:xfrm>
            <a:custGeom>
              <a:gdLst>
                <a:gd fmla="*/ 70 w 70" name="T0"/>
                <a:gd fmla="*/ 38 h 100" name="T1"/>
                <a:gd fmla="*/ 24 w 70" name="T2"/>
                <a:gd fmla="*/ 0 h 100" name="T3"/>
                <a:gd fmla="*/ 43 w 70" name="T4"/>
                <a:gd fmla="*/ 65 h 100" name="T5"/>
                <a:gd fmla="*/ 0 w 70" name="T6"/>
                <a:gd fmla="*/ 81 h 100" name="T7"/>
                <a:gd fmla="*/ 46 w 70" name="T8"/>
                <a:gd fmla="*/ 100 h 100" name="T9"/>
                <a:gd fmla="*/ 70 w 70" name="T10"/>
                <a:gd fmla="*/ 38 h 100" name="T11"/>
              </a:gdLst>
              <a:cxnLst>
                <a:cxn ang="0">
                  <a:pos x="T0" y="T1"/>
                </a:cxn>
                <a:cxn ang="0">
                  <a:pos x="T2" y="T3"/>
                </a:cxn>
                <a:cxn ang="0">
                  <a:pos x="T4" y="T5"/>
                </a:cxn>
                <a:cxn ang="0">
                  <a:pos x="T6" y="T7"/>
                </a:cxn>
                <a:cxn ang="0">
                  <a:pos x="T8" y="T9"/>
                </a:cxn>
                <a:cxn ang="0">
                  <a:pos x="T10" y="T11"/>
                </a:cxn>
              </a:cxnLst>
              <a:rect b="b" l="0" r="r" t="0"/>
              <a:pathLst>
                <a:path h="100" w="70">
                  <a:moveTo>
                    <a:pt x="70" y="38"/>
                  </a:moveTo>
                  <a:lnTo>
                    <a:pt x="24" y="0"/>
                  </a:lnTo>
                  <a:lnTo>
                    <a:pt x="43" y="65"/>
                  </a:lnTo>
                  <a:lnTo>
                    <a:pt x="0" y="81"/>
                  </a:lnTo>
                  <a:lnTo>
                    <a:pt x="46" y="100"/>
                  </a:lnTo>
                  <a:lnTo>
                    <a:pt x="70" y="38"/>
                  </a:ln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41"/>
            <p:cNvSpPr/>
            <p:nvPr/>
          </p:nvSpPr>
          <p:spPr bwMode="auto">
            <a:xfrm>
              <a:off x="8196263" y="1047750"/>
              <a:ext cx="271462" cy="234950"/>
            </a:xfrm>
            <a:custGeom>
              <a:gdLst>
                <a:gd fmla="*/ 15 w 64" name="T0"/>
                <a:gd fmla="*/ 55 h 55" name="T1"/>
                <a:gd fmla="*/ 15 w 64" name="T2"/>
                <a:gd fmla="*/ 11 h 55" name="T3"/>
                <a:gd fmla="*/ 5 w 64" name="T4"/>
                <a:gd fmla="*/ 32 h 55" name="T5"/>
                <a:gd fmla="*/ 23 w 64" name="T6"/>
                <a:gd fmla="*/ 33 h 55" name="T7"/>
                <a:gd fmla="*/ 12 w 64" name="T8"/>
                <a:gd fmla="*/ 25 h 55" name="T9"/>
              </a:gdLst>
              <a:cxnLst>
                <a:cxn ang="0">
                  <a:pos x="T0" y="T1"/>
                </a:cxn>
                <a:cxn ang="0">
                  <a:pos x="T2" y="T3"/>
                </a:cxn>
                <a:cxn ang="0">
                  <a:pos x="T4" y="T5"/>
                </a:cxn>
                <a:cxn ang="0">
                  <a:pos x="T6" y="T7"/>
                </a:cxn>
                <a:cxn ang="0">
                  <a:pos x="T8" y="T9"/>
                </a:cxn>
              </a:cxnLst>
              <a:rect b="b" l="0" r="r" t="0"/>
              <a:pathLst>
                <a:path h="55" w="64">
                  <a:moveTo>
                    <a:pt x="15" y="55"/>
                  </a:moveTo>
                  <a:cubicBezTo>
                    <a:pt x="64" y="48"/>
                    <a:pt x="42" y="0"/>
                    <a:pt x="15" y="11"/>
                  </a:cubicBezTo>
                  <a:cubicBezTo>
                    <a:pt x="6" y="15"/>
                    <a:pt x="0" y="24"/>
                    <a:pt x="5" y="32"/>
                  </a:cubicBezTo>
                  <a:cubicBezTo>
                    <a:pt x="13" y="43"/>
                    <a:pt x="23" y="33"/>
                    <a:pt x="23" y="33"/>
                  </a:cubicBezTo>
                  <a:cubicBezTo>
                    <a:pt x="27" y="30"/>
                    <a:pt x="20" y="17"/>
                    <a:pt x="12" y="25"/>
                  </a:cubicBezTo>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 name="矩形 1"/>
          <p:cNvSpPr/>
          <p:nvPr/>
        </p:nvSpPr>
        <p:spPr>
          <a:xfrm>
            <a:off x="4257056" y="173826"/>
            <a:ext cx="4030980" cy="914400"/>
          </a:xfrm>
          <a:prstGeom prst="rect">
            <a:avLst/>
          </a:prstGeom>
        </p:spPr>
        <p:txBody>
          <a:bodyPr wrap="none">
            <a:spAutoFit/>
          </a:bodyPr>
          <a:lstStyle/>
          <a:p>
            <a:r>
              <a:rPr altLang="en-US" b="1" lang="zh-CN" sz="5400">
                <a:solidFill>
                  <a:srgbClr val="F9FAF1"/>
                </a:solidFill>
                <a:latin charset="-122" panose="020b0503020204020204" pitchFamily="34" typeface="微软雅黑"/>
                <a:ea charset="-122" panose="020b0503020204020204" pitchFamily="34" typeface="微软雅黑"/>
              </a:rPr>
              <a:t>CONTENTS</a:t>
            </a:r>
          </a:p>
        </p:txBody>
      </p:sp>
      <p:sp>
        <p:nvSpPr>
          <p:cNvPr id="3" name="矩形 2"/>
          <p:cNvSpPr/>
          <p:nvPr/>
        </p:nvSpPr>
        <p:spPr>
          <a:xfrm>
            <a:off x="5026982" y="2647340"/>
            <a:ext cx="2333942" cy="396240"/>
          </a:xfrm>
          <a:prstGeom prst="rect">
            <a:avLst/>
          </a:prstGeom>
        </p:spPr>
        <p:txBody>
          <a:bodyPr wrap="none">
            <a:spAutoFit/>
          </a:bodyPr>
          <a:lstStyle/>
          <a:p>
            <a:r>
              <a:rPr altLang="zh-CN" lang="en-US" sz="2000" u="sng">
                <a:solidFill>
                  <a:schemeClr val="bg1">
                    <a:lumMod val="65000"/>
                  </a:schemeClr>
                </a:solidFill>
                <a:latin charset="-122" panose="020b0503020204020204" pitchFamily="34" typeface="微软雅黑"/>
                <a:ea charset="-122" panose="020b0503020204020204" pitchFamily="34" typeface="微软雅黑"/>
              </a:rPr>
              <a:t>01 请输入你的题目</a:t>
            </a:r>
          </a:p>
        </p:txBody>
      </p:sp>
      <p:sp>
        <p:nvSpPr>
          <p:cNvPr id="138" name="矩形 137"/>
          <p:cNvSpPr/>
          <p:nvPr/>
        </p:nvSpPr>
        <p:spPr>
          <a:xfrm>
            <a:off x="5040576" y="3047450"/>
            <a:ext cx="2333942" cy="396240"/>
          </a:xfrm>
          <a:prstGeom prst="rect">
            <a:avLst/>
          </a:prstGeom>
        </p:spPr>
        <p:txBody>
          <a:bodyPr wrap="none">
            <a:spAutoFit/>
          </a:bodyPr>
          <a:lstStyle/>
          <a:p>
            <a:r>
              <a:rPr altLang="zh-CN" lang="en-US" sz="2000" u="sng">
                <a:solidFill>
                  <a:schemeClr val="bg1">
                    <a:lumMod val="65000"/>
                  </a:schemeClr>
                </a:solidFill>
                <a:latin charset="-122" panose="020b0503020204020204" pitchFamily="34" typeface="微软雅黑"/>
                <a:ea charset="-122" panose="020b0503020204020204" pitchFamily="34" typeface="微软雅黑"/>
              </a:rPr>
              <a:t>02 请输入你的题目</a:t>
            </a:r>
          </a:p>
        </p:txBody>
      </p:sp>
      <p:sp>
        <p:nvSpPr>
          <p:cNvPr id="139" name="矩形 138"/>
          <p:cNvSpPr/>
          <p:nvPr/>
        </p:nvSpPr>
        <p:spPr>
          <a:xfrm>
            <a:off x="5026981" y="3462880"/>
            <a:ext cx="2333942" cy="396240"/>
          </a:xfrm>
          <a:prstGeom prst="rect">
            <a:avLst/>
          </a:prstGeom>
        </p:spPr>
        <p:txBody>
          <a:bodyPr wrap="none">
            <a:spAutoFit/>
          </a:bodyPr>
          <a:lstStyle/>
          <a:p>
            <a:r>
              <a:rPr altLang="zh-CN" lang="en-US" sz="2000" u="sng">
                <a:solidFill>
                  <a:schemeClr val="bg1">
                    <a:lumMod val="65000"/>
                  </a:schemeClr>
                </a:solidFill>
                <a:latin charset="-122" panose="020b0503020204020204" pitchFamily="34" typeface="微软雅黑"/>
                <a:ea charset="-122" panose="020b0503020204020204" pitchFamily="34" typeface="微软雅黑"/>
              </a:rPr>
              <a:t>03 请输入你的题目</a:t>
            </a:r>
          </a:p>
        </p:txBody>
      </p:sp>
      <p:sp>
        <p:nvSpPr>
          <p:cNvPr id="140" name="矩形 139"/>
          <p:cNvSpPr/>
          <p:nvPr/>
        </p:nvSpPr>
        <p:spPr>
          <a:xfrm>
            <a:off x="5026980" y="3878312"/>
            <a:ext cx="2333942" cy="396240"/>
          </a:xfrm>
          <a:prstGeom prst="rect">
            <a:avLst/>
          </a:prstGeom>
        </p:spPr>
        <p:txBody>
          <a:bodyPr wrap="none">
            <a:spAutoFit/>
          </a:bodyPr>
          <a:lstStyle/>
          <a:p>
            <a:r>
              <a:rPr altLang="zh-CN" lang="en-US" sz="2000" u="sng">
                <a:solidFill>
                  <a:schemeClr val="bg1">
                    <a:lumMod val="65000"/>
                  </a:schemeClr>
                </a:solidFill>
                <a:latin charset="-122" panose="020b0503020204020204" pitchFamily="34" typeface="微软雅黑"/>
                <a:ea charset="-122" panose="020b0503020204020204" pitchFamily="34" typeface="微软雅黑"/>
              </a:rPr>
              <a:t>04 请输入你的题目</a:t>
            </a:r>
          </a:p>
        </p:txBody>
      </p:sp>
    </p:spTree>
    <p:extLst>
      <p:ext uri="{BB962C8B-B14F-4D97-AF65-F5344CB8AC3E}">
        <p14:creationId val="38263351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1000" id="19"/>
                                        <p:tgtEl>
                                          <p:spTgt spid="2"/>
                                        </p:tgtEl>
                                      </p:cBhvr>
                                    </p:animEffect>
                                    <p:anim calcmode="lin" valueType="num">
                                      <p:cBhvr>
                                        <p:cTn dur="1000" fill="hold" id="20"/>
                                        <p:tgtEl>
                                          <p:spTgt spid="2"/>
                                        </p:tgtEl>
                                        <p:attrNameLst>
                                          <p:attrName>ppt_x</p:attrName>
                                        </p:attrNameLst>
                                      </p:cBhvr>
                                      <p:tavLst>
                                        <p:tav tm="0">
                                          <p:val>
                                            <p:strVal val="#ppt_x"/>
                                          </p:val>
                                        </p:tav>
                                        <p:tav tm="100000">
                                          <p:val>
                                            <p:strVal val="#ppt_x"/>
                                          </p:val>
                                        </p:tav>
                                      </p:tavLst>
                                    </p:anim>
                                    <p:anim calcmode="lin" valueType="num">
                                      <p:cBhvr>
                                        <p:cTn dur="1000" fill="hold" id="21"/>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53" presetSubtype="0">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p:cTn dur="500" fill="hold" id="26"/>
                                        <p:tgtEl>
                                          <p:spTgt spid="4"/>
                                        </p:tgtEl>
                                        <p:attrNameLst>
                                          <p:attrName>ppt_w</p:attrName>
                                        </p:attrNameLst>
                                      </p:cBhvr>
                                      <p:tavLst>
                                        <p:tav tm="0">
                                          <p:val>
                                            <p:fltVal val="0"/>
                                          </p:val>
                                        </p:tav>
                                        <p:tav tm="100000">
                                          <p:val>
                                            <p:strVal val="#ppt_w"/>
                                          </p:val>
                                        </p:tav>
                                      </p:tavLst>
                                    </p:anim>
                                    <p:anim calcmode="lin" valueType="num">
                                      <p:cBhvr>
                                        <p:cTn dur="500" fill="hold" id="27"/>
                                        <p:tgtEl>
                                          <p:spTgt spid="4"/>
                                        </p:tgtEl>
                                        <p:attrNameLst>
                                          <p:attrName>ppt_h</p:attrName>
                                        </p:attrNameLst>
                                      </p:cBhvr>
                                      <p:tavLst>
                                        <p:tav tm="0">
                                          <p:val>
                                            <p:fltVal val="0"/>
                                          </p:val>
                                        </p:tav>
                                        <p:tav tm="100000">
                                          <p:val>
                                            <p:strVal val="#ppt_h"/>
                                          </p:val>
                                        </p:tav>
                                      </p:tavLst>
                                    </p:anim>
                                    <p:animEffect filter="fade" transition="in">
                                      <p:cBhvr>
                                        <p:cTn dur="500" id="28"/>
                                        <p:tgtEl>
                                          <p:spTgt spid="4"/>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2" presetSubtype="3">
                                  <p:stCondLst>
                                    <p:cond delay="0"/>
                                  </p:stCondLst>
                                  <p:childTnLst>
                                    <p:set>
                                      <p:cBhvr>
                                        <p:cTn dur="1" fill="hold" id="32">
                                          <p:stCondLst>
                                            <p:cond delay="0"/>
                                          </p:stCondLst>
                                        </p:cTn>
                                        <p:tgtEl>
                                          <p:spTgt spid="49"/>
                                        </p:tgtEl>
                                        <p:attrNameLst>
                                          <p:attrName>style.visibility</p:attrName>
                                        </p:attrNameLst>
                                      </p:cBhvr>
                                      <p:to>
                                        <p:strVal val="visible"/>
                                      </p:to>
                                    </p:set>
                                    <p:anim calcmode="lin" valueType="num">
                                      <p:cBhvr additive="base">
                                        <p:cTn dur="500" fill="hold" id="33"/>
                                        <p:tgtEl>
                                          <p:spTgt spid="49"/>
                                        </p:tgtEl>
                                        <p:attrNameLst>
                                          <p:attrName>ppt_x</p:attrName>
                                        </p:attrNameLst>
                                      </p:cBhvr>
                                      <p:tavLst>
                                        <p:tav tm="0">
                                          <p:val>
                                            <p:strVal val="1+#ppt_w/2"/>
                                          </p:val>
                                        </p:tav>
                                        <p:tav tm="100000">
                                          <p:val>
                                            <p:strVal val="#ppt_x"/>
                                          </p:val>
                                        </p:tav>
                                      </p:tavLst>
                                    </p:anim>
                                    <p:anim calcmode="lin" valueType="num">
                                      <p:cBhvr additive="base">
                                        <p:cTn dur="500" fill="hold" id="34"/>
                                        <p:tgtEl>
                                          <p:spTgt spid="49"/>
                                        </p:tgtEl>
                                        <p:attrNameLst>
                                          <p:attrName>ppt_y</p:attrName>
                                        </p:attrNameLst>
                                      </p:cBhvr>
                                      <p:tavLst>
                                        <p:tav tm="0">
                                          <p:val>
                                            <p:strVal val="0-#ppt_h/2"/>
                                          </p:val>
                                        </p:tav>
                                        <p:tav tm="100000">
                                          <p:val>
                                            <p:strVal val="#ppt_y"/>
                                          </p:val>
                                        </p:tav>
                                      </p:tavLst>
                                    </p:anim>
                                  </p:childTnLst>
                                </p:cTn>
                              </p:par>
                            </p:childTnLst>
                          </p:cTn>
                        </p:par>
                        <p:par>
                          <p:cTn fill="hold" id="35" nodeType="afterGroup">
                            <p:stCondLst>
                              <p:cond delay="500"/>
                            </p:stCondLst>
                            <p:childTnLst>
                              <p:par>
                                <p:cTn fill="hold" grpId="0" id="36" nodeType="afterEffect" presetClass="entr" presetID="12" presetSubtype="4">
                                  <p:stCondLst>
                                    <p:cond delay="0"/>
                                  </p:stCondLst>
                                  <p:childTnLst>
                                    <p:set>
                                      <p:cBhvr>
                                        <p:cTn dur="1" fill="hold" id="37">
                                          <p:stCondLst>
                                            <p:cond delay="0"/>
                                          </p:stCondLst>
                                        </p:cTn>
                                        <p:tgtEl>
                                          <p:spTgt spid="3"/>
                                        </p:tgtEl>
                                        <p:attrNameLst>
                                          <p:attrName>style.visibility</p:attrName>
                                        </p:attrNameLst>
                                      </p:cBhvr>
                                      <p:to>
                                        <p:strVal val="visible"/>
                                      </p:to>
                                    </p:set>
                                    <p:anim calcmode="lin" valueType="num">
                                      <p:cBhvr additive="base">
                                        <p:cTn dur="500" id="38"/>
                                        <p:tgtEl>
                                          <p:spTgt spid="3"/>
                                        </p:tgtEl>
                                        <p:attrNameLst>
                                          <p:attrName>ppt_y</p:attrName>
                                        </p:attrNameLst>
                                      </p:cBhvr>
                                      <p:tavLst>
                                        <p:tav tm="0">
                                          <p:val>
                                            <p:strVal val="#ppt_y+#ppt_h*1.125000"/>
                                          </p:val>
                                        </p:tav>
                                        <p:tav tm="100000">
                                          <p:val>
                                            <p:strVal val="#ppt_y"/>
                                          </p:val>
                                        </p:tav>
                                      </p:tavLst>
                                    </p:anim>
                                    <p:animEffect filter="wipe(up)" transition="in">
                                      <p:cBhvr>
                                        <p:cTn dur="500" id="39"/>
                                        <p:tgtEl>
                                          <p:spTgt spid="3"/>
                                        </p:tgtEl>
                                      </p:cBhvr>
                                    </p:animEffect>
                                  </p:childTnLst>
                                </p:cTn>
                              </p:par>
                            </p:childTnLst>
                          </p:cTn>
                        </p:par>
                        <p:par>
                          <p:cTn fill="hold" id="40" nodeType="afterGroup">
                            <p:stCondLst>
                              <p:cond delay="1000"/>
                            </p:stCondLst>
                            <p:childTnLst>
                              <p:par>
                                <p:cTn fill="hold" grpId="0" id="41" nodeType="afterEffect" presetClass="entr" presetID="12" presetSubtype="4">
                                  <p:stCondLst>
                                    <p:cond delay="0"/>
                                  </p:stCondLst>
                                  <p:childTnLst>
                                    <p:set>
                                      <p:cBhvr>
                                        <p:cTn dur="1" fill="hold" id="42">
                                          <p:stCondLst>
                                            <p:cond delay="0"/>
                                          </p:stCondLst>
                                        </p:cTn>
                                        <p:tgtEl>
                                          <p:spTgt spid="138"/>
                                        </p:tgtEl>
                                        <p:attrNameLst>
                                          <p:attrName>style.visibility</p:attrName>
                                        </p:attrNameLst>
                                      </p:cBhvr>
                                      <p:to>
                                        <p:strVal val="visible"/>
                                      </p:to>
                                    </p:set>
                                    <p:anim calcmode="lin" valueType="num">
                                      <p:cBhvr additive="base">
                                        <p:cTn dur="500" id="43"/>
                                        <p:tgtEl>
                                          <p:spTgt spid="138"/>
                                        </p:tgtEl>
                                        <p:attrNameLst>
                                          <p:attrName>ppt_y</p:attrName>
                                        </p:attrNameLst>
                                      </p:cBhvr>
                                      <p:tavLst>
                                        <p:tav tm="0">
                                          <p:val>
                                            <p:strVal val="#ppt_y+#ppt_h*1.125000"/>
                                          </p:val>
                                        </p:tav>
                                        <p:tav tm="100000">
                                          <p:val>
                                            <p:strVal val="#ppt_y"/>
                                          </p:val>
                                        </p:tav>
                                      </p:tavLst>
                                    </p:anim>
                                    <p:animEffect filter="wipe(up)" transition="in">
                                      <p:cBhvr>
                                        <p:cTn dur="500" id="44"/>
                                        <p:tgtEl>
                                          <p:spTgt spid="138"/>
                                        </p:tgtEl>
                                      </p:cBhvr>
                                    </p:animEffect>
                                  </p:childTnLst>
                                </p:cTn>
                              </p:par>
                            </p:childTnLst>
                          </p:cTn>
                        </p:par>
                        <p:par>
                          <p:cTn fill="hold" id="45" nodeType="afterGroup">
                            <p:stCondLst>
                              <p:cond delay="1500"/>
                            </p:stCondLst>
                            <p:childTnLst>
                              <p:par>
                                <p:cTn fill="hold" grpId="0" id="46" nodeType="afterEffect" presetClass="entr" presetID="12" presetSubtype="4">
                                  <p:stCondLst>
                                    <p:cond delay="0"/>
                                  </p:stCondLst>
                                  <p:childTnLst>
                                    <p:set>
                                      <p:cBhvr>
                                        <p:cTn dur="1" fill="hold" id="47">
                                          <p:stCondLst>
                                            <p:cond delay="0"/>
                                          </p:stCondLst>
                                        </p:cTn>
                                        <p:tgtEl>
                                          <p:spTgt spid="139"/>
                                        </p:tgtEl>
                                        <p:attrNameLst>
                                          <p:attrName>style.visibility</p:attrName>
                                        </p:attrNameLst>
                                      </p:cBhvr>
                                      <p:to>
                                        <p:strVal val="visible"/>
                                      </p:to>
                                    </p:set>
                                    <p:anim calcmode="lin" valueType="num">
                                      <p:cBhvr additive="base">
                                        <p:cTn dur="500" id="48"/>
                                        <p:tgtEl>
                                          <p:spTgt spid="139"/>
                                        </p:tgtEl>
                                        <p:attrNameLst>
                                          <p:attrName>ppt_y</p:attrName>
                                        </p:attrNameLst>
                                      </p:cBhvr>
                                      <p:tavLst>
                                        <p:tav tm="0">
                                          <p:val>
                                            <p:strVal val="#ppt_y+#ppt_h*1.125000"/>
                                          </p:val>
                                        </p:tav>
                                        <p:tav tm="100000">
                                          <p:val>
                                            <p:strVal val="#ppt_y"/>
                                          </p:val>
                                        </p:tav>
                                      </p:tavLst>
                                    </p:anim>
                                    <p:animEffect filter="wipe(up)" transition="in">
                                      <p:cBhvr>
                                        <p:cTn dur="500" id="49"/>
                                        <p:tgtEl>
                                          <p:spTgt spid="139"/>
                                        </p:tgtEl>
                                      </p:cBhvr>
                                    </p:animEffect>
                                  </p:childTnLst>
                                </p:cTn>
                              </p:par>
                            </p:childTnLst>
                          </p:cTn>
                        </p:par>
                        <p:par>
                          <p:cTn fill="hold" id="50" nodeType="afterGroup">
                            <p:stCondLst>
                              <p:cond delay="2000"/>
                            </p:stCondLst>
                            <p:childTnLst>
                              <p:par>
                                <p:cTn fill="hold" grpId="0" id="51" nodeType="afterEffect" presetClass="entr" presetID="12" presetSubtype="4">
                                  <p:stCondLst>
                                    <p:cond delay="0"/>
                                  </p:stCondLst>
                                  <p:childTnLst>
                                    <p:set>
                                      <p:cBhvr>
                                        <p:cTn dur="1" fill="hold" id="52">
                                          <p:stCondLst>
                                            <p:cond delay="0"/>
                                          </p:stCondLst>
                                        </p:cTn>
                                        <p:tgtEl>
                                          <p:spTgt spid="140"/>
                                        </p:tgtEl>
                                        <p:attrNameLst>
                                          <p:attrName>style.visibility</p:attrName>
                                        </p:attrNameLst>
                                      </p:cBhvr>
                                      <p:to>
                                        <p:strVal val="visible"/>
                                      </p:to>
                                    </p:set>
                                    <p:anim calcmode="lin" valueType="num">
                                      <p:cBhvr additive="base">
                                        <p:cTn dur="500" id="53"/>
                                        <p:tgtEl>
                                          <p:spTgt spid="140"/>
                                        </p:tgtEl>
                                        <p:attrNameLst>
                                          <p:attrName>ppt_y</p:attrName>
                                        </p:attrNameLst>
                                      </p:cBhvr>
                                      <p:tavLst>
                                        <p:tav tm="0">
                                          <p:val>
                                            <p:strVal val="#ppt_y+#ppt_h*1.125000"/>
                                          </p:val>
                                        </p:tav>
                                        <p:tav tm="100000">
                                          <p:val>
                                            <p:strVal val="#ppt_y"/>
                                          </p:val>
                                        </p:tav>
                                      </p:tavLst>
                                    </p:anim>
                                    <p:animEffect filter="wipe(up)" transition="in">
                                      <p:cBhvr>
                                        <p:cTn dur="500" id="54"/>
                                        <p:tgtEl>
                                          <p:spTgt spid="1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38"/>
      <p:bldP grpId="0" spid="139"/>
      <p:bldP grpId="0" spid="14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32"/>
          <p:cNvGrpSpPr/>
          <p:nvPr/>
        </p:nvGrpSpPr>
        <p:grpSpPr>
          <a:xfrm>
            <a:off x="2097144" y="3816789"/>
            <a:ext cx="1884309" cy="951531"/>
            <a:chOff x="5268627" y="2933595"/>
            <a:chExt cx="2512412" cy="1268708"/>
          </a:xfrm>
        </p:grpSpPr>
        <p:sp>
          <p:nvSpPr>
            <p:cNvPr id="3" name="TextBox 33"/>
            <p:cNvSpPr txBox="1"/>
            <p:nvPr/>
          </p:nvSpPr>
          <p:spPr>
            <a:xfrm>
              <a:off x="5861610" y="2933594"/>
              <a:ext cx="1319106" cy="365760"/>
            </a:xfrm>
            <a:prstGeom prst="rect">
              <a:avLst/>
            </a:prstGeom>
            <a:noFill/>
          </p:spPr>
          <p:txBody>
            <a:bodyPr rtlCol="0" wrap="none">
              <a:spAutoFit/>
            </a:bodyPr>
            <a:lstStyle/>
            <a:p>
              <a:pPr algn="ctr"/>
              <a:r>
                <a:rPr b="1" lang="en-US" sz="1200">
                  <a:solidFill>
                    <a:schemeClr val="bg1">
                      <a:lumMod val="50000"/>
                    </a:schemeClr>
                  </a:solidFill>
                  <a:latin charset="0" panose="020b0503030202020304" pitchFamily="34" typeface="Clear Sans"/>
                  <a:ea charset="0" panose="00000700000000000000" pitchFamily="50" typeface="Fira Sans SemiBold Italic"/>
                  <a:cs charset="0" panose="020b0503030202020304" pitchFamily="34" typeface="Clear Sans"/>
                </a:rPr>
                <a:t>Organising</a:t>
              </a:r>
            </a:p>
          </p:txBody>
        </p:sp>
        <p:sp>
          <p:nvSpPr>
            <p:cNvPr id="4" name="Rectangle 34"/>
            <p:cNvSpPr/>
            <p:nvPr/>
          </p:nvSpPr>
          <p:spPr>
            <a:xfrm>
              <a:off x="5268627" y="3217417"/>
              <a:ext cx="2512412" cy="975360"/>
            </a:xfrm>
            <a:prstGeom prst="rect">
              <a:avLst/>
            </a:prstGeom>
          </p:spPr>
          <p:txBody>
            <a:bodyPr wrap="square">
              <a:spAutoFit/>
            </a:bodyPr>
            <a:lstStyle/>
            <a:p>
              <a:pPr algn="ctr">
                <a:defRPr/>
              </a:pPr>
              <a:r>
                <a:rPr altLang="en-US" lang="zh-CN" sz="1050">
                  <a:solidFill>
                    <a:schemeClr val="bg1">
                      <a:lumMod val="50000"/>
                    </a:schemeClr>
                  </a:solidFill>
                  <a:latin charset="0" panose="020f0302020204030203" pitchFamily="34" typeface="Lato Light"/>
                  <a:ea charset="0" panose="020b0606030504020204" pitchFamily="34" typeface="Open Sans"/>
                  <a:cs charset="0" panose="020b0606030504020204" pitchFamily="34" typeface="Open Sans"/>
                </a:rPr>
                <a:t>请在此处添加详细描述文本，尽量与标题文本语言风格相符合，语言描述尽量简洁生动。</a:t>
              </a:r>
            </a:p>
          </p:txBody>
        </p:sp>
      </p:grpSp>
      <p:grpSp>
        <p:nvGrpSpPr>
          <p:cNvPr id="5" name="Group 35"/>
          <p:cNvGrpSpPr/>
          <p:nvPr/>
        </p:nvGrpSpPr>
        <p:grpSpPr>
          <a:xfrm>
            <a:off x="4041048" y="3816789"/>
            <a:ext cx="1884309" cy="951531"/>
            <a:chOff x="5268627" y="2933595"/>
            <a:chExt cx="2512412" cy="1268708"/>
          </a:xfrm>
        </p:grpSpPr>
        <p:sp>
          <p:nvSpPr>
            <p:cNvPr id="6" name="TextBox 36"/>
            <p:cNvSpPr txBox="1"/>
            <p:nvPr/>
          </p:nvSpPr>
          <p:spPr>
            <a:xfrm>
              <a:off x="5861462" y="2933594"/>
              <a:ext cx="1319404" cy="365760"/>
            </a:xfrm>
            <a:prstGeom prst="rect">
              <a:avLst/>
            </a:prstGeom>
            <a:noFill/>
          </p:spPr>
          <p:txBody>
            <a:bodyPr rtlCol="0" wrap="none">
              <a:spAutoFit/>
            </a:bodyPr>
            <a:lstStyle/>
            <a:p>
              <a:pPr algn="ctr"/>
              <a:r>
                <a:rPr b="1" lang="en-US" sz="1200">
                  <a:solidFill>
                    <a:schemeClr val="bg1">
                      <a:lumMod val="50000"/>
                    </a:schemeClr>
                  </a:solidFill>
                  <a:latin charset="0" panose="020b0503030202020304" pitchFamily="34" typeface="Clear Sans"/>
                  <a:ea charset="0" panose="00000700000000000000" pitchFamily="50" typeface="Fira Sans SemiBold Italic"/>
                  <a:cs charset="0" panose="020b0503030202020304" pitchFamily="34" typeface="Clear Sans"/>
                </a:rPr>
                <a:t>Team Work</a:t>
              </a:r>
            </a:p>
          </p:txBody>
        </p:sp>
        <p:sp>
          <p:nvSpPr>
            <p:cNvPr id="7" name="Rectangle 37"/>
            <p:cNvSpPr/>
            <p:nvPr/>
          </p:nvSpPr>
          <p:spPr>
            <a:xfrm>
              <a:off x="5268626" y="3217417"/>
              <a:ext cx="2512412" cy="975360"/>
            </a:xfrm>
            <a:prstGeom prst="rect">
              <a:avLst/>
            </a:prstGeom>
          </p:spPr>
          <p:txBody>
            <a:bodyPr wrap="square">
              <a:spAutoFit/>
            </a:bodyPr>
            <a:lstStyle/>
            <a:p>
              <a:pPr algn="ctr">
                <a:defRPr/>
              </a:pPr>
              <a:r>
                <a:rPr altLang="en-US" lang="zh-CN" sz="1050">
                  <a:solidFill>
                    <a:schemeClr val="bg1">
                      <a:lumMod val="50000"/>
                    </a:schemeClr>
                  </a:solidFill>
                  <a:latin charset="0" panose="020f0302020204030203" pitchFamily="34" typeface="Lato Light"/>
                  <a:ea charset="0" panose="020b0606030504020204" pitchFamily="34" typeface="Open Sans"/>
                  <a:cs charset="0" panose="020b0606030504020204" pitchFamily="34" typeface="Open Sans"/>
                </a:rPr>
                <a:t>请在此处添加详细描述文本，尽量与标题文本语言风格相符合，语言描述尽量简洁生动。</a:t>
              </a:r>
            </a:p>
          </p:txBody>
        </p:sp>
      </p:grpSp>
      <p:grpSp>
        <p:nvGrpSpPr>
          <p:cNvPr id="8" name="Group 38"/>
          <p:cNvGrpSpPr/>
          <p:nvPr/>
        </p:nvGrpSpPr>
        <p:grpSpPr>
          <a:xfrm>
            <a:off x="5939919" y="3816789"/>
            <a:ext cx="1884309" cy="951531"/>
            <a:chOff x="5268627" y="2933595"/>
            <a:chExt cx="2512412" cy="1268708"/>
          </a:xfrm>
        </p:grpSpPr>
        <p:sp>
          <p:nvSpPr>
            <p:cNvPr id="9" name="TextBox 39"/>
            <p:cNvSpPr txBox="1"/>
            <p:nvPr/>
          </p:nvSpPr>
          <p:spPr>
            <a:xfrm>
              <a:off x="5937808" y="2933594"/>
              <a:ext cx="1166706" cy="365760"/>
            </a:xfrm>
            <a:prstGeom prst="rect">
              <a:avLst/>
            </a:prstGeom>
            <a:noFill/>
          </p:spPr>
          <p:txBody>
            <a:bodyPr rtlCol="0" wrap="none">
              <a:spAutoFit/>
            </a:bodyPr>
            <a:lstStyle/>
            <a:p>
              <a:pPr algn="ctr"/>
              <a:r>
                <a:rPr b="1" lang="en-US" sz="1200">
                  <a:solidFill>
                    <a:schemeClr val="bg1">
                      <a:lumMod val="50000"/>
                    </a:schemeClr>
                  </a:solidFill>
                  <a:latin charset="0" panose="020b0503030202020304" pitchFamily="34" typeface="Clear Sans"/>
                  <a:ea charset="0" panose="00000700000000000000" pitchFamily="50" typeface="Fira Sans SemiBold Italic"/>
                  <a:cs charset="0" panose="020b0503030202020304" pitchFamily="34" typeface="Clear Sans"/>
                </a:rPr>
                <a:t>Creativity</a:t>
              </a:r>
            </a:p>
          </p:txBody>
        </p:sp>
        <p:sp>
          <p:nvSpPr>
            <p:cNvPr id="10" name="Rectangle 40"/>
            <p:cNvSpPr/>
            <p:nvPr/>
          </p:nvSpPr>
          <p:spPr>
            <a:xfrm>
              <a:off x="5268628" y="3217417"/>
              <a:ext cx="2512412" cy="975360"/>
            </a:xfrm>
            <a:prstGeom prst="rect">
              <a:avLst/>
            </a:prstGeom>
          </p:spPr>
          <p:txBody>
            <a:bodyPr wrap="square">
              <a:spAutoFit/>
            </a:bodyPr>
            <a:lstStyle/>
            <a:p>
              <a:pPr algn="ctr">
                <a:defRPr/>
              </a:pPr>
              <a:r>
                <a:rPr altLang="en-US" lang="zh-CN" sz="1050">
                  <a:solidFill>
                    <a:schemeClr val="bg1">
                      <a:lumMod val="50000"/>
                    </a:schemeClr>
                  </a:solidFill>
                  <a:latin charset="0" panose="020f0302020204030203" pitchFamily="34" typeface="Lato Light"/>
                  <a:ea charset="0" panose="020b0606030504020204" pitchFamily="34" typeface="Open Sans"/>
                  <a:cs charset="0" panose="020b0606030504020204" pitchFamily="34" typeface="Open Sans"/>
                </a:rPr>
                <a:t>请在此处添加详细描述文本，尽量与标题文本语言风格相符合，语言描述尽量简洁生动。</a:t>
              </a:r>
            </a:p>
          </p:txBody>
        </p:sp>
      </p:grpSp>
      <p:grpSp>
        <p:nvGrpSpPr>
          <p:cNvPr id="11" name="Group 41"/>
          <p:cNvGrpSpPr/>
          <p:nvPr/>
        </p:nvGrpSpPr>
        <p:grpSpPr>
          <a:xfrm>
            <a:off x="7963218" y="3816789"/>
            <a:ext cx="1884309" cy="951531"/>
            <a:chOff x="5268627" y="2933595"/>
            <a:chExt cx="2512412" cy="1268708"/>
          </a:xfrm>
        </p:grpSpPr>
        <p:sp>
          <p:nvSpPr>
            <p:cNvPr id="12" name="TextBox 42"/>
            <p:cNvSpPr txBox="1"/>
            <p:nvPr/>
          </p:nvSpPr>
          <p:spPr>
            <a:xfrm>
              <a:off x="5515253" y="2933594"/>
              <a:ext cx="2011819" cy="365760"/>
            </a:xfrm>
            <a:prstGeom prst="rect">
              <a:avLst/>
            </a:prstGeom>
            <a:noFill/>
          </p:spPr>
          <p:txBody>
            <a:bodyPr rtlCol="0" wrap="none">
              <a:spAutoFit/>
            </a:bodyPr>
            <a:lstStyle/>
            <a:p>
              <a:pPr algn="ctr"/>
              <a:r>
                <a:rPr b="1" lang="en-US" sz="1200">
                  <a:solidFill>
                    <a:schemeClr val="bg1">
                      <a:lumMod val="50000"/>
                    </a:schemeClr>
                  </a:solidFill>
                  <a:latin charset="0" panose="020b0503030202020304" pitchFamily="34" typeface="Clear Sans"/>
                  <a:ea charset="0" panose="00000700000000000000" pitchFamily="50" typeface="Fira Sans SemiBold Italic"/>
                  <a:cs charset="0" panose="020b0503030202020304" pitchFamily="34" typeface="Clear Sans"/>
                </a:rPr>
                <a:t>Time Management</a:t>
              </a:r>
            </a:p>
          </p:txBody>
        </p:sp>
        <p:sp>
          <p:nvSpPr>
            <p:cNvPr id="13" name="Rectangle 43"/>
            <p:cNvSpPr/>
            <p:nvPr/>
          </p:nvSpPr>
          <p:spPr>
            <a:xfrm>
              <a:off x="5268627" y="3217417"/>
              <a:ext cx="2512412" cy="975360"/>
            </a:xfrm>
            <a:prstGeom prst="rect">
              <a:avLst/>
            </a:prstGeom>
          </p:spPr>
          <p:txBody>
            <a:bodyPr wrap="square">
              <a:spAutoFit/>
            </a:bodyPr>
            <a:lstStyle/>
            <a:p>
              <a:pPr algn="ctr">
                <a:defRPr/>
              </a:pPr>
              <a:r>
                <a:rPr altLang="en-US" lang="zh-CN" sz="1050">
                  <a:solidFill>
                    <a:schemeClr val="bg1">
                      <a:lumMod val="50000"/>
                    </a:schemeClr>
                  </a:solidFill>
                  <a:latin charset="0" panose="020f0302020204030203" pitchFamily="34" typeface="Lato Light"/>
                  <a:ea charset="0" panose="020b0606030504020204" pitchFamily="34" typeface="Open Sans"/>
                  <a:cs charset="0" panose="020b0606030504020204" pitchFamily="34" typeface="Open Sans"/>
                </a:rPr>
                <a:t>请在此处添加详细描述文本，尽量与标题文本语言风格相符合，语言描述尽量简洁生动。</a:t>
              </a:r>
            </a:p>
          </p:txBody>
        </p:sp>
      </p:grpSp>
      <p:grpSp>
        <p:nvGrpSpPr>
          <p:cNvPr id="14" name="Group 1"/>
          <p:cNvGrpSpPr/>
          <p:nvPr/>
        </p:nvGrpSpPr>
        <p:grpSpPr>
          <a:xfrm>
            <a:off x="8402438" y="2128882"/>
            <a:ext cx="815975" cy="1614488"/>
            <a:chOff x="9411773" y="1855685"/>
            <a:chExt cx="1087967" cy="2152651"/>
          </a:xfrm>
          <a:solidFill>
            <a:srgbClr val="D0BBA3"/>
          </a:solidFill>
        </p:grpSpPr>
        <p:sp>
          <p:nvSpPr>
            <p:cNvPr id="15" name="Freeform 5"/>
            <p:cNvSpPr>
              <a:spLocks noEditPoints="1"/>
            </p:cNvSpPr>
            <p:nvPr/>
          </p:nvSpPr>
          <p:spPr bwMode="auto">
            <a:xfrm>
              <a:off x="9411773" y="1855685"/>
              <a:ext cx="1087967" cy="2152651"/>
            </a:xfrm>
            <a:custGeom>
              <a:gdLst>
                <a:gd fmla="*/ 201 w 235" name="T0"/>
                <a:gd fmla="*/ 434 h 468" name="T1"/>
                <a:gd fmla="*/ 34 w 235" name="T2"/>
                <a:gd fmla="*/ 434 h 468" name="T3"/>
                <a:gd fmla="*/ 21 w 235" name="T4"/>
                <a:gd fmla="*/ 282 h 468" name="T5"/>
                <a:gd fmla="*/ 66 w 235" name="T6"/>
                <a:gd fmla="*/ 204 h 468" name="T7"/>
                <a:gd fmla="*/ 6 w 235" name="T8"/>
                <a:gd fmla="*/ 108 h 468" name="T9"/>
                <a:gd fmla="*/ 229 w 235" name="T10"/>
                <a:gd fmla="*/ 0 h 468" name="T11"/>
                <a:gd fmla="*/ 167 w 235" name="T12"/>
                <a:gd fmla="*/ 203 h 468" name="T13"/>
                <a:gd fmla="*/ 155 w 235" name="T14"/>
                <a:gd fmla="*/ 238 h 468" name="T15"/>
                <a:gd fmla="*/ 235 w 235" name="T16"/>
                <a:gd fmla="*/ 350 h 468" name="T17"/>
                <a:gd fmla="*/ 146 w 235" name="T18"/>
                <a:gd fmla="*/ 7 h 468" name="T19"/>
                <a:gd fmla="*/ 88 w 235" name="T20"/>
                <a:gd fmla="*/ 193 h 468" name="T21"/>
                <a:gd fmla="*/ 156 w 235" name="T22"/>
                <a:gd fmla="*/ 205 h 468" name="T23"/>
                <a:gd fmla="*/ 85 w 235" name="T24"/>
                <a:gd fmla="*/ 206 h 468" name="T25"/>
                <a:gd fmla="*/ 90 w 235" name="T26"/>
                <a:gd fmla="*/ 235 h 468" name="T27"/>
                <a:gd fmla="*/ 142 w 235" name="T28"/>
                <a:gd fmla="*/ 235 h 468" name="T29"/>
                <a:gd fmla="*/ 221 w 235" name="T30"/>
                <a:gd fmla="*/ 352 h 468" name="T31"/>
                <a:gd fmla="*/ 213 w 235" name="T32"/>
                <a:gd fmla="*/ 311 h 468" name="T33"/>
                <a:gd fmla="*/ 190 w 235" name="T34"/>
                <a:gd fmla="*/ 277 h 468" name="T35"/>
                <a:gd fmla="*/ 156 w 235" name="T36"/>
                <a:gd fmla="*/ 255 h 468" name="T37"/>
                <a:gd fmla="*/ 116 w 235" name="T38"/>
                <a:gd fmla="*/ 247 h 468" name="T39"/>
                <a:gd fmla="*/ 76 w 235" name="T40"/>
                <a:gd fmla="*/ 255 h 468" name="T41"/>
                <a:gd fmla="*/ 42 w 235" name="T42"/>
                <a:gd fmla="*/ 277 h 468" name="T43"/>
                <a:gd fmla="*/ 19 w 235" name="T44"/>
                <a:gd fmla="*/ 311 h 468" name="T45"/>
                <a:gd fmla="*/ 11 w 235" name="T46"/>
                <a:gd fmla="*/ 352 h 468" name="T47"/>
                <a:gd fmla="*/ 19 w 235" name="T48"/>
                <a:gd fmla="*/ 392 h 468" name="T49"/>
                <a:gd fmla="*/ 42 w 235" name="T50"/>
                <a:gd fmla="*/ 426 h 468" name="T51"/>
                <a:gd fmla="*/ 76 w 235" name="T52"/>
                <a:gd fmla="*/ 449 h 468" name="T53"/>
                <a:gd fmla="*/ 116 w 235" name="T54"/>
                <a:gd fmla="*/ 456 h 468" name="T55"/>
                <a:gd fmla="*/ 156 w 235" name="T56"/>
                <a:gd fmla="*/ 449 h 468" name="T57"/>
                <a:gd fmla="*/ 190 w 235" name="T58"/>
                <a:gd fmla="*/ 426 h 468" name="T59"/>
                <a:gd fmla="*/ 213 w 235" name="T60"/>
                <a:gd fmla="*/ 392 h 468" name="T61"/>
                <a:gd fmla="*/ 221 w 235" name="T62"/>
                <a:gd fmla="*/ 352 h 46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68" w="235">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grpFill/>
            <a:ln>
              <a:noFill/>
            </a:ln>
          </p:spPr>
          <p:txBody>
            <a:bodyPr anchor="t" anchorCtr="0" bIns="45720" compatLnSpc="1" lIns="91440" numCol="1" rIns="91440" tIns="45720" vert="horz" wrap="square"/>
            <a:lstStyle/>
            <a:p>
              <a:endParaRPr lang="en-US" sz="1800"/>
            </a:p>
          </p:txBody>
        </p:sp>
        <p:grpSp>
          <p:nvGrpSpPr>
            <p:cNvPr id="16" name="Group 44"/>
            <p:cNvGrpSpPr/>
            <p:nvPr/>
          </p:nvGrpSpPr>
          <p:grpSpPr>
            <a:xfrm>
              <a:off x="9753600" y="3218937"/>
              <a:ext cx="447462" cy="496920"/>
              <a:chOff x="7502526" y="2405063"/>
              <a:chExt cx="301625" cy="334964"/>
            </a:xfrm>
            <a:grpFill/>
          </p:grpSpPr>
          <p:sp>
            <p:nvSpPr>
              <p:cNvPr id="17" name="Freeform 112"/>
              <p:cNvSpPr/>
              <p:nvPr/>
            </p:nvSpPr>
            <p:spPr bwMode="auto">
              <a:xfrm>
                <a:off x="7708901" y="2405063"/>
                <a:ext cx="95250" cy="90488"/>
              </a:xfrm>
              <a:custGeom>
                <a:gdLst>
                  <a:gd fmla="*/ 19 w 25" name="T0"/>
                  <a:gd fmla="*/ 24 h 24" name="T1"/>
                  <a:gd fmla="*/ 21 w 25" name="T2"/>
                  <a:gd fmla="*/ 22 h 24" name="T3"/>
                  <a:gd fmla="*/ 19 w 25" name="T4"/>
                  <a:gd fmla="*/ 4 h 24" name="T5"/>
                  <a:gd fmla="*/ 0 w 25" name="T6"/>
                  <a:gd fmla="*/ 7 h 24" name="T7"/>
                  <a:gd fmla="*/ 0 w 25" name="T8"/>
                  <a:gd fmla="*/ 8 h 24" name="T9"/>
                  <a:gd fmla="*/ 19 w 25" name="T10"/>
                  <a:gd fmla="*/ 24 h 24" name="T11"/>
                </a:gdLst>
                <a:cxnLst>
                  <a:cxn ang="0">
                    <a:pos x="T0" y="T1"/>
                  </a:cxn>
                  <a:cxn ang="0">
                    <a:pos x="T2" y="T3"/>
                  </a:cxn>
                  <a:cxn ang="0">
                    <a:pos x="T4" y="T5"/>
                  </a:cxn>
                  <a:cxn ang="0">
                    <a:pos x="T6" y="T7"/>
                  </a:cxn>
                  <a:cxn ang="0">
                    <a:pos x="T8" y="T9"/>
                  </a:cxn>
                  <a:cxn ang="0">
                    <a:pos x="T10" y="T11"/>
                  </a:cxn>
                </a:cxnLst>
                <a:rect b="b" l="0" r="r" t="0"/>
                <a:pathLst>
                  <a:path h="24" w="25">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3"/>
              </a:p>
            </p:txBody>
          </p:sp>
          <p:sp>
            <p:nvSpPr>
              <p:cNvPr id="18" name="Freeform 113"/>
              <p:cNvSpPr>
                <a:spLocks noEditPoints="1"/>
              </p:cNvSpPr>
              <p:nvPr/>
            </p:nvSpPr>
            <p:spPr bwMode="auto">
              <a:xfrm>
                <a:off x="7518404" y="2438402"/>
                <a:ext cx="274638" cy="301625"/>
              </a:xfrm>
              <a:custGeom>
                <a:gdLst>
                  <a:gd fmla="*/ 43 w 73" name="T0"/>
                  <a:gd fmla="*/ 0 h 80" name="T1"/>
                  <a:gd fmla="*/ 42 w 73" name="T2"/>
                  <a:gd fmla="*/ 0 h 80" name="T3"/>
                  <a:gd fmla="*/ 42 w 73" name="T4"/>
                  <a:gd fmla="*/ 0 h 80" name="T5"/>
                  <a:gd fmla="*/ 41 w 73" name="T6"/>
                  <a:gd fmla="*/ 0 h 80" name="T7"/>
                  <a:gd fmla="*/ 41 w 73" name="T8"/>
                  <a:gd fmla="*/ 0 h 80" name="T9"/>
                  <a:gd fmla="*/ 40 w 73" name="T10"/>
                  <a:gd fmla="*/ 0 h 80" name="T11"/>
                  <a:gd fmla="*/ 40 w 73" name="T12"/>
                  <a:gd fmla="*/ 0 h 80" name="T13"/>
                  <a:gd fmla="*/ 39 w 73" name="T14"/>
                  <a:gd fmla="*/ 0 h 80" name="T15"/>
                  <a:gd fmla="*/ 39 w 73" name="T16"/>
                  <a:gd fmla="*/ 0 h 80" name="T17"/>
                  <a:gd fmla="*/ 38 w 73" name="T18"/>
                  <a:gd fmla="*/ 0 h 80" name="T19"/>
                  <a:gd fmla="*/ 38 w 73" name="T20"/>
                  <a:gd fmla="*/ 0 h 80" name="T21"/>
                  <a:gd fmla="*/ 37 w 73" name="T22"/>
                  <a:gd fmla="*/ 0 h 80" name="T23"/>
                  <a:gd fmla="*/ 36 w 73" name="T24"/>
                  <a:gd fmla="*/ 0 h 80" name="T25"/>
                  <a:gd fmla="*/ 35 w 73" name="T26"/>
                  <a:gd fmla="*/ 0 h 80" name="T27"/>
                  <a:gd fmla="*/ 34 w 73" name="T28"/>
                  <a:gd fmla="*/ 0 h 80" name="T29"/>
                  <a:gd fmla="*/ 33 w 73" name="T30"/>
                  <a:gd fmla="*/ 0 h 80" name="T31"/>
                  <a:gd fmla="*/ 32 w 73" name="T32"/>
                  <a:gd fmla="*/ 0 h 80" name="T33"/>
                  <a:gd fmla="*/ 32 w 73" name="T34"/>
                  <a:gd fmla="*/ 0 h 80" name="T35"/>
                  <a:gd fmla="*/ 32 w 73" name="T36"/>
                  <a:gd fmla="*/ 0 h 80" name="T37"/>
                  <a:gd fmla="*/ 32 w 73" name="T38"/>
                  <a:gd fmla="*/ 0 h 80" name="T39"/>
                  <a:gd fmla="*/ 31 w 73" name="T40"/>
                  <a:gd fmla="*/ 0 h 80" name="T41"/>
                  <a:gd fmla="*/ 31 w 73" name="T42"/>
                  <a:gd fmla="*/ 0 h 80" name="T43"/>
                  <a:gd fmla="*/ 30 w 73" name="T44"/>
                  <a:gd fmla="*/ 0 h 80" name="T45"/>
                  <a:gd fmla="*/ 0 w 73" name="T46"/>
                  <a:gd fmla="*/ 37 h 80" name="T47"/>
                  <a:gd fmla="*/ 12 w 73" name="T48"/>
                  <a:gd fmla="*/ 64 h 80" name="T49"/>
                  <a:gd fmla="*/ 7 w 73" name="T50"/>
                  <a:gd fmla="*/ 69 h 80" name="T51"/>
                  <a:gd fmla="*/ 7 w 73" name="T52"/>
                  <a:gd fmla="*/ 77 h 80" name="T53"/>
                  <a:gd fmla="*/ 14 w 73" name="T54"/>
                  <a:gd fmla="*/ 77 h 80" name="T55"/>
                  <a:gd fmla="*/ 21 w 73" name="T56"/>
                  <a:gd fmla="*/ 70 h 80" name="T57"/>
                  <a:gd fmla="*/ 36 w 73" name="T58"/>
                  <a:gd fmla="*/ 73 h 80" name="T59"/>
                  <a:gd fmla="*/ 52 w 73" name="T60"/>
                  <a:gd fmla="*/ 70 h 80" name="T61"/>
                  <a:gd fmla="*/ 58 w 73" name="T62"/>
                  <a:gd fmla="*/ 77 h 80" name="T63"/>
                  <a:gd fmla="*/ 66 w 73" name="T64"/>
                  <a:gd fmla="*/ 77 h 80" name="T65"/>
                  <a:gd fmla="*/ 66 w 73" name="T66"/>
                  <a:gd fmla="*/ 69 h 80" name="T67"/>
                  <a:gd fmla="*/ 61 w 73" name="T68"/>
                  <a:gd fmla="*/ 64 h 80" name="T69"/>
                  <a:gd fmla="*/ 73 w 73" name="T70"/>
                  <a:gd fmla="*/ 37 h 80" name="T71"/>
                  <a:gd fmla="*/ 43 w 73" name="T72"/>
                  <a:gd fmla="*/ 0 h 80" name="T73"/>
                  <a:gd fmla="*/ 36 w 73" name="T74"/>
                  <a:gd fmla="*/ 65 h 80" name="T75"/>
                  <a:gd fmla="*/ 8 w 73" name="T76"/>
                  <a:gd fmla="*/ 37 h 80" name="T77"/>
                  <a:gd fmla="*/ 36 w 73" name="T78"/>
                  <a:gd fmla="*/ 8 h 80" name="T79"/>
                  <a:gd fmla="*/ 64 w 73" name="T80"/>
                  <a:gd fmla="*/ 37 h 80" name="T81"/>
                  <a:gd fmla="*/ 36 w 73" name="T82"/>
                  <a:gd fmla="*/ 65 h 8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0" w="73">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3"/>
              </a:p>
            </p:txBody>
          </p:sp>
          <p:sp>
            <p:nvSpPr>
              <p:cNvPr id="19" name="Freeform 114"/>
              <p:cNvSpPr/>
              <p:nvPr/>
            </p:nvSpPr>
            <p:spPr bwMode="auto">
              <a:xfrm>
                <a:off x="7502526" y="2405063"/>
                <a:ext cx="98425" cy="90488"/>
              </a:xfrm>
              <a:custGeom>
                <a:gdLst>
                  <a:gd fmla="*/ 6 w 26" name="T0"/>
                  <a:gd fmla="*/ 24 h 24" name="T1"/>
                  <a:gd fmla="*/ 26 w 26" name="T2"/>
                  <a:gd fmla="*/ 8 h 24" name="T3"/>
                  <a:gd fmla="*/ 25 w 26" name="T4"/>
                  <a:gd fmla="*/ 7 h 24" name="T5"/>
                  <a:gd fmla="*/ 7 w 26" name="T6"/>
                  <a:gd fmla="*/ 4 h 24" name="T7"/>
                  <a:gd fmla="*/ 5 w 26" name="T8"/>
                  <a:gd fmla="*/ 22 h 24" name="T9"/>
                  <a:gd fmla="*/ 6 w 26" name="T10"/>
                  <a:gd fmla="*/ 24 h 24" name="T11"/>
                </a:gdLst>
                <a:cxnLst>
                  <a:cxn ang="0">
                    <a:pos x="T0" y="T1"/>
                  </a:cxn>
                  <a:cxn ang="0">
                    <a:pos x="T2" y="T3"/>
                  </a:cxn>
                  <a:cxn ang="0">
                    <a:pos x="T4" y="T5"/>
                  </a:cxn>
                  <a:cxn ang="0">
                    <a:pos x="T6" y="T7"/>
                  </a:cxn>
                  <a:cxn ang="0">
                    <a:pos x="T8" y="T9"/>
                  </a:cxn>
                  <a:cxn ang="0">
                    <a:pos x="T10" y="T11"/>
                  </a:cxn>
                </a:cxnLst>
                <a:rect b="b" l="0" r="r" t="0"/>
                <a:pathLst>
                  <a:path h="24" w="26">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3"/>
              </a:p>
            </p:txBody>
          </p:sp>
          <p:sp>
            <p:nvSpPr>
              <p:cNvPr id="20" name="Freeform 115"/>
              <p:cNvSpPr/>
              <p:nvPr/>
            </p:nvSpPr>
            <p:spPr bwMode="auto">
              <a:xfrm>
                <a:off x="7650163" y="2476501"/>
                <a:ext cx="11113" cy="44450"/>
              </a:xfrm>
              <a:custGeom>
                <a:gdLst>
                  <a:gd fmla="*/ 1 w 3" name="T0"/>
                  <a:gd fmla="*/ 12 h 12" name="T1"/>
                  <a:gd fmla="*/ 3 w 3" name="T2"/>
                  <a:gd fmla="*/ 10 h 12" name="T3"/>
                  <a:gd fmla="*/ 3 w 3" name="T4"/>
                  <a:gd fmla="*/ 2 h 12" name="T5"/>
                  <a:gd fmla="*/ 1 w 3" name="T6"/>
                  <a:gd fmla="*/ 0 h 12" name="T7"/>
                  <a:gd fmla="*/ 0 w 3" name="T8"/>
                  <a:gd fmla="*/ 2 h 12" name="T9"/>
                  <a:gd fmla="*/ 0 w 3" name="T10"/>
                  <a:gd fmla="*/ 10 h 12" name="T11"/>
                  <a:gd fmla="*/ 1 w 3" name="T12"/>
                  <a:gd fmla="*/ 12 h 12" name="T13"/>
                </a:gdLst>
                <a:cxnLst>
                  <a:cxn ang="0">
                    <a:pos x="T0" y="T1"/>
                  </a:cxn>
                  <a:cxn ang="0">
                    <a:pos x="T2" y="T3"/>
                  </a:cxn>
                  <a:cxn ang="0">
                    <a:pos x="T4" y="T5"/>
                  </a:cxn>
                  <a:cxn ang="0">
                    <a:pos x="T6" y="T7"/>
                  </a:cxn>
                  <a:cxn ang="0">
                    <a:pos x="T8" y="T9"/>
                  </a:cxn>
                  <a:cxn ang="0">
                    <a:pos x="T10" y="T11"/>
                  </a:cxn>
                  <a:cxn ang="0">
                    <a:pos x="T12" y="T13"/>
                  </a:cxn>
                </a:cxnLst>
                <a:rect b="b" l="0" r="r" t="0"/>
                <a:pathLst>
                  <a:path h="12" w="3">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3"/>
              </a:p>
            </p:txBody>
          </p:sp>
          <p:sp>
            <p:nvSpPr>
              <p:cNvPr id="21" name="Freeform 116"/>
              <p:cNvSpPr/>
              <p:nvPr/>
            </p:nvSpPr>
            <p:spPr bwMode="auto">
              <a:xfrm>
                <a:off x="7551738" y="2570163"/>
                <a:ext cx="44450" cy="11113"/>
              </a:xfrm>
              <a:custGeom>
                <a:gdLst>
                  <a:gd fmla="*/ 10 w 12" name="T0"/>
                  <a:gd fmla="*/ 0 h 3" name="T1"/>
                  <a:gd fmla="*/ 2 w 12" name="T2"/>
                  <a:gd fmla="*/ 0 h 3" name="T3"/>
                  <a:gd fmla="*/ 0 w 12" name="T4"/>
                  <a:gd fmla="*/ 2 h 3" name="T5"/>
                  <a:gd fmla="*/ 2 w 12" name="T6"/>
                  <a:gd fmla="*/ 3 h 3" name="T7"/>
                  <a:gd fmla="*/ 10 w 12" name="T8"/>
                  <a:gd fmla="*/ 3 h 3" name="T9"/>
                  <a:gd fmla="*/ 12 w 12" name="T10"/>
                  <a:gd fmla="*/ 2 h 3" name="T11"/>
                  <a:gd fmla="*/ 10 w 12"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12">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3"/>
              </a:p>
            </p:txBody>
          </p:sp>
          <p:sp>
            <p:nvSpPr>
              <p:cNvPr id="22" name="Freeform 117"/>
              <p:cNvSpPr/>
              <p:nvPr/>
            </p:nvSpPr>
            <p:spPr bwMode="auto">
              <a:xfrm>
                <a:off x="7708901" y="2570163"/>
                <a:ext cx="46038" cy="11113"/>
              </a:xfrm>
              <a:custGeom>
                <a:gdLst>
                  <a:gd fmla="*/ 10 w 12" name="T0"/>
                  <a:gd fmla="*/ 0 h 3" name="T1"/>
                  <a:gd fmla="*/ 2 w 12" name="T2"/>
                  <a:gd fmla="*/ 0 h 3" name="T3"/>
                  <a:gd fmla="*/ 0 w 12" name="T4"/>
                  <a:gd fmla="*/ 2 h 3" name="T5"/>
                  <a:gd fmla="*/ 2 w 12" name="T6"/>
                  <a:gd fmla="*/ 3 h 3" name="T7"/>
                  <a:gd fmla="*/ 10 w 12" name="T8"/>
                  <a:gd fmla="*/ 3 h 3" name="T9"/>
                  <a:gd fmla="*/ 12 w 12" name="T10"/>
                  <a:gd fmla="*/ 2 h 3" name="T11"/>
                  <a:gd fmla="*/ 10 w 12"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12">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3"/>
              </a:p>
            </p:txBody>
          </p:sp>
          <p:sp>
            <p:nvSpPr>
              <p:cNvPr id="23" name="Freeform 118"/>
              <p:cNvSpPr/>
              <p:nvPr/>
            </p:nvSpPr>
            <p:spPr bwMode="auto">
              <a:xfrm>
                <a:off x="7650163" y="2633663"/>
                <a:ext cx="11113" cy="46038"/>
              </a:xfrm>
              <a:custGeom>
                <a:gdLst>
                  <a:gd fmla="*/ 1 w 3" name="T0"/>
                  <a:gd fmla="*/ 0 h 12" name="T1"/>
                  <a:gd fmla="*/ 0 w 3" name="T2"/>
                  <a:gd fmla="*/ 1 h 12" name="T3"/>
                  <a:gd fmla="*/ 0 w 3" name="T4"/>
                  <a:gd fmla="*/ 10 h 12" name="T5"/>
                  <a:gd fmla="*/ 1 w 3" name="T6"/>
                  <a:gd fmla="*/ 12 h 12" name="T7"/>
                  <a:gd fmla="*/ 3 w 3" name="T8"/>
                  <a:gd fmla="*/ 10 h 12" name="T9"/>
                  <a:gd fmla="*/ 3 w 3" name="T10"/>
                  <a:gd fmla="*/ 1 h 12" name="T11"/>
                  <a:gd fmla="*/ 1 w 3"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3">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3"/>
              </a:p>
            </p:txBody>
          </p:sp>
          <p:sp>
            <p:nvSpPr>
              <p:cNvPr id="24" name="Freeform 119"/>
              <p:cNvSpPr/>
              <p:nvPr/>
            </p:nvSpPr>
            <p:spPr bwMode="auto">
              <a:xfrm>
                <a:off x="7593013" y="2506663"/>
                <a:ext cx="128588" cy="85725"/>
              </a:xfrm>
              <a:custGeom>
                <a:gdLst>
                  <a:gd fmla="*/ 18 w 34" name="T0"/>
                  <a:gd fmla="*/ 18 h 23" name="T1"/>
                  <a:gd fmla="*/ 33 w 34" name="T2"/>
                  <a:gd fmla="*/ 3 h 23" name="T3"/>
                  <a:gd fmla="*/ 34 w 34" name="T4"/>
                  <a:gd fmla="*/ 2 h 23" name="T5"/>
                  <a:gd fmla="*/ 33 w 34" name="T6"/>
                  <a:gd fmla="*/ 1 h 23" name="T7"/>
                  <a:gd fmla="*/ 32 w 34" name="T8"/>
                  <a:gd fmla="*/ 0 h 23" name="T9"/>
                  <a:gd fmla="*/ 31 w 34" name="T10"/>
                  <a:gd fmla="*/ 1 h 23" name="T11"/>
                  <a:gd fmla="*/ 20 w 34" name="T12"/>
                  <a:gd fmla="*/ 12 h 23" name="T13"/>
                  <a:gd fmla="*/ 16 w 34" name="T14"/>
                  <a:gd fmla="*/ 16 h 23" name="T15"/>
                  <a:gd fmla="*/ 16 w 34" name="T16"/>
                  <a:gd fmla="*/ 16 h 23" name="T17"/>
                  <a:gd fmla="*/ 16 w 34" name="T18"/>
                  <a:gd fmla="*/ 16 h 23" name="T19"/>
                  <a:gd fmla="*/ 15 w 34" name="T20"/>
                  <a:gd fmla="*/ 15 h 23" name="T21"/>
                  <a:gd fmla="*/ 15 w 34" name="T22"/>
                  <a:gd fmla="*/ 15 h 23" name="T23"/>
                  <a:gd fmla="*/ 15 w 34" name="T24"/>
                  <a:gd fmla="*/ 15 h 23" name="T25"/>
                  <a:gd fmla="*/ 4 w 34" name="T26"/>
                  <a:gd fmla="*/ 7 h 23" name="T27"/>
                  <a:gd fmla="*/ 2 w 34" name="T28"/>
                  <a:gd fmla="*/ 6 h 23" name="T29"/>
                  <a:gd fmla="*/ 1 w 34" name="T30"/>
                  <a:gd fmla="*/ 7 h 23" name="T31"/>
                  <a:gd fmla="*/ 0 w 34" name="T32"/>
                  <a:gd fmla="*/ 9 h 23" name="T33"/>
                  <a:gd fmla="*/ 1 w 34" name="T34"/>
                  <a:gd fmla="*/ 10 h 23" name="T35"/>
                  <a:gd fmla="*/ 13 w 34" name="T36"/>
                  <a:gd fmla="*/ 19 h 23" name="T37"/>
                  <a:gd fmla="*/ 12 w 34" name="T38"/>
                  <a:gd fmla="*/ 20 h 23" name="T39"/>
                  <a:gd fmla="*/ 11 w 34" name="T40"/>
                  <a:gd fmla="*/ 21 h 23" name="T41"/>
                  <a:gd fmla="*/ 12 w 34" name="T42"/>
                  <a:gd fmla="*/ 23 h 23" name="T43"/>
                  <a:gd fmla="*/ 13 w 34" name="T44"/>
                  <a:gd fmla="*/ 23 h 23" name="T45"/>
                  <a:gd fmla="*/ 16 w 34" name="T46"/>
                  <a:gd fmla="*/ 21 h 23" name="T47"/>
                  <a:gd fmla="*/ 17 w 34" name="T48"/>
                  <a:gd fmla="*/ 22 h 23" name="T49"/>
                  <a:gd fmla="*/ 18 w 34" name="T50"/>
                  <a:gd fmla="*/ 23 h 23" name="T51"/>
                  <a:gd fmla="*/ 20 w 34" name="T52"/>
                  <a:gd fmla="*/ 23 h 23" name="T53"/>
                  <a:gd fmla="*/ 21 w 34" name="T54"/>
                  <a:gd fmla="*/ 21 h 23" name="T55"/>
                  <a:gd fmla="*/ 21 w 34" name="T56"/>
                  <a:gd fmla="*/ 19 h 23" name="T57"/>
                  <a:gd fmla="*/ 18 w 34" name="T58"/>
                  <a:gd fmla="*/ 18 h 2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3" w="34">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013"/>
              </a:p>
            </p:txBody>
          </p:sp>
        </p:grpSp>
      </p:grpSp>
      <p:grpSp>
        <p:nvGrpSpPr>
          <p:cNvPr id="25" name="Group 2"/>
          <p:cNvGrpSpPr/>
          <p:nvPr/>
        </p:nvGrpSpPr>
        <p:grpSpPr>
          <a:xfrm>
            <a:off x="6474088" y="2128882"/>
            <a:ext cx="815975" cy="1614488"/>
            <a:chOff x="6840639" y="1855685"/>
            <a:chExt cx="1087967" cy="2152651"/>
          </a:xfrm>
          <a:solidFill>
            <a:srgbClr val="9EC2B3"/>
          </a:solidFill>
        </p:grpSpPr>
        <p:sp>
          <p:nvSpPr>
            <p:cNvPr id="26" name="Freeform 5"/>
            <p:cNvSpPr>
              <a:spLocks noEditPoints="1"/>
            </p:cNvSpPr>
            <p:nvPr/>
          </p:nvSpPr>
          <p:spPr bwMode="auto">
            <a:xfrm>
              <a:off x="6840639" y="1855685"/>
              <a:ext cx="1087967" cy="2152651"/>
            </a:xfrm>
            <a:custGeom>
              <a:gdLst>
                <a:gd fmla="*/ 201 w 235" name="T0"/>
                <a:gd fmla="*/ 434 h 468" name="T1"/>
                <a:gd fmla="*/ 34 w 235" name="T2"/>
                <a:gd fmla="*/ 434 h 468" name="T3"/>
                <a:gd fmla="*/ 21 w 235" name="T4"/>
                <a:gd fmla="*/ 282 h 468" name="T5"/>
                <a:gd fmla="*/ 66 w 235" name="T6"/>
                <a:gd fmla="*/ 204 h 468" name="T7"/>
                <a:gd fmla="*/ 6 w 235" name="T8"/>
                <a:gd fmla="*/ 108 h 468" name="T9"/>
                <a:gd fmla="*/ 229 w 235" name="T10"/>
                <a:gd fmla="*/ 0 h 468" name="T11"/>
                <a:gd fmla="*/ 167 w 235" name="T12"/>
                <a:gd fmla="*/ 203 h 468" name="T13"/>
                <a:gd fmla="*/ 155 w 235" name="T14"/>
                <a:gd fmla="*/ 238 h 468" name="T15"/>
                <a:gd fmla="*/ 235 w 235" name="T16"/>
                <a:gd fmla="*/ 350 h 468" name="T17"/>
                <a:gd fmla="*/ 146 w 235" name="T18"/>
                <a:gd fmla="*/ 7 h 468" name="T19"/>
                <a:gd fmla="*/ 88 w 235" name="T20"/>
                <a:gd fmla="*/ 193 h 468" name="T21"/>
                <a:gd fmla="*/ 156 w 235" name="T22"/>
                <a:gd fmla="*/ 205 h 468" name="T23"/>
                <a:gd fmla="*/ 85 w 235" name="T24"/>
                <a:gd fmla="*/ 206 h 468" name="T25"/>
                <a:gd fmla="*/ 90 w 235" name="T26"/>
                <a:gd fmla="*/ 235 h 468" name="T27"/>
                <a:gd fmla="*/ 142 w 235" name="T28"/>
                <a:gd fmla="*/ 235 h 468" name="T29"/>
                <a:gd fmla="*/ 221 w 235" name="T30"/>
                <a:gd fmla="*/ 352 h 468" name="T31"/>
                <a:gd fmla="*/ 213 w 235" name="T32"/>
                <a:gd fmla="*/ 311 h 468" name="T33"/>
                <a:gd fmla="*/ 190 w 235" name="T34"/>
                <a:gd fmla="*/ 277 h 468" name="T35"/>
                <a:gd fmla="*/ 156 w 235" name="T36"/>
                <a:gd fmla="*/ 255 h 468" name="T37"/>
                <a:gd fmla="*/ 116 w 235" name="T38"/>
                <a:gd fmla="*/ 247 h 468" name="T39"/>
                <a:gd fmla="*/ 76 w 235" name="T40"/>
                <a:gd fmla="*/ 255 h 468" name="T41"/>
                <a:gd fmla="*/ 42 w 235" name="T42"/>
                <a:gd fmla="*/ 277 h 468" name="T43"/>
                <a:gd fmla="*/ 19 w 235" name="T44"/>
                <a:gd fmla="*/ 311 h 468" name="T45"/>
                <a:gd fmla="*/ 11 w 235" name="T46"/>
                <a:gd fmla="*/ 352 h 468" name="T47"/>
                <a:gd fmla="*/ 19 w 235" name="T48"/>
                <a:gd fmla="*/ 392 h 468" name="T49"/>
                <a:gd fmla="*/ 42 w 235" name="T50"/>
                <a:gd fmla="*/ 426 h 468" name="T51"/>
                <a:gd fmla="*/ 76 w 235" name="T52"/>
                <a:gd fmla="*/ 449 h 468" name="T53"/>
                <a:gd fmla="*/ 116 w 235" name="T54"/>
                <a:gd fmla="*/ 456 h 468" name="T55"/>
                <a:gd fmla="*/ 156 w 235" name="T56"/>
                <a:gd fmla="*/ 449 h 468" name="T57"/>
                <a:gd fmla="*/ 190 w 235" name="T58"/>
                <a:gd fmla="*/ 426 h 468" name="T59"/>
                <a:gd fmla="*/ 213 w 235" name="T60"/>
                <a:gd fmla="*/ 392 h 468" name="T61"/>
                <a:gd fmla="*/ 221 w 235" name="T62"/>
                <a:gd fmla="*/ 352 h 46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68" w="235">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grpFill/>
            <a:ln>
              <a:noFill/>
            </a:ln>
          </p:spPr>
          <p:txBody>
            <a:bodyPr anchor="t" anchorCtr="0" bIns="45720" compatLnSpc="1" lIns="91440" numCol="1" rIns="91440" tIns="45720" vert="horz" wrap="square"/>
            <a:lstStyle/>
            <a:p>
              <a:endParaRPr lang="en-US" sz="1800"/>
            </a:p>
          </p:txBody>
        </p:sp>
        <p:sp>
          <p:nvSpPr>
            <p:cNvPr id="27" name="Freeform 53"/>
            <p:cNvSpPr/>
            <p:nvPr/>
          </p:nvSpPr>
          <p:spPr bwMode="auto">
            <a:xfrm>
              <a:off x="7182941" y="3280562"/>
              <a:ext cx="489787" cy="399749"/>
            </a:xfrm>
            <a:custGeom>
              <a:gdLst>
                <a:gd fmla="*/ 307 w 382" name="T0"/>
                <a:gd fmla="*/ 135 h 312" name="T1"/>
                <a:gd fmla="*/ 362 w 382" name="T2"/>
                <a:gd fmla="*/ 71 h 312" name="T3"/>
                <a:gd fmla="*/ 238 w 382" name="T4"/>
                <a:gd fmla="*/ 25 h 312" name="T5"/>
                <a:gd fmla="*/ 229 w 382" name="T6"/>
                <a:gd fmla="*/ 19 h 312" name="T7"/>
                <a:gd fmla="*/ 229 w 382" name="T8"/>
                <a:gd fmla="*/ 134 h 312" name="T9"/>
                <a:gd fmla="*/ 180 w 382" name="T10"/>
                <a:gd fmla="*/ 214 h 312" name="T11"/>
                <a:gd fmla="*/ 86 w 382" name="T12"/>
                <a:gd fmla="*/ 189 h 312" name="T13"/>
                <a:gd fmla="*/ 129 w 382" name="T14"/>
                <a:gd fmla="*/ 97 h 312" name="T15"/>
                <a:gd fmla="*/ 190 w 382" name="T16"/>
                <a:gd fmla="*/ 93 h 312" name="T17"/>
                <a:gd fmla="*/ 190 w 382" name="T18"/>
                <a:gd fmla="*/ 4 h 312" name="T19"/>
                <a:gd fmla="*/ 154 w 382" name="T20"/>
                <a:gd fmla="*/ 0 h 312" name="T21"/>
                <a:gd fmla="*/ 0 w 382" name="T22"/>
                <a:gd fmla="*/ 156 h 312" name="T23"/>
                <a:gd fmla="*/ 154 w 382" name="T24"/>
                <a:gd fmla="*/ 312 h 312" name="T25"/>
                <a:gd fmla="*/ 308 w 382" name="T26"/>
                <a:gd fmla="*/ 156 h 312" name="T27"/>
                <a:gd fmla="*/ 307 w 382" name="T28"/>
                <a:gd fmla="*/ 135 h 3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12" w="38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grpFill/>
            <a:ln>
              <a:noFill/>
            </a:ln>
          </p:spPr>
          <p:txBody>
            <a:bodyPr anchor="t" anchorCtr="0" bIns="34290" compatLnSpc="1" lIns="68580" numCol="1" rIns="68580" tIns="34290" vert="horz" wrap="square"/>
            <a:lstStyle/>
            <a:p>
              <a:endParaRPr lang="en-US" sz="1013"/>
            </a:p>
          </p:txBody>
        </p:sp>
      </p:grpSp>
      <p:grpSp>
        <p:nvGrpSpPr>
          <p:cNvPr id="28" name="Group 3"/>
          <p:cNvGrpSpPr/>
          <p:nvPr/>
        </p:nvGrpSpPr>
        <p:grpSpPr>
          <a:xfrm>
            <a:off x="4540051" y="2128882"/>
            <a:ext cx="815975" cy="1614488"/>
            <a:chOff x="4261923" y="1855685"/>
            <a:chExt cx="1087967" cy="2152651"/>
          </a:xfrm>
          <a:solidFill>
            <a:srgbClr val="D0BBA3"/>
          </a:solidFill>
        </p:grpSpPr>
        <p:sp>
          <p:nvSpPr>
            <p:cNvPr id="29" name="Freeform 5"/>
            <p:cNvSpPr>
              <a:spLocks noEditPoints="1"/>
            </p:cNvSpPr>
            <p:nvPr/>
          </p:nvSpPr>
          <p:spPr bwMode="auto">
            <a:xfrm>
              <a:off x="4261923" y="1855685"/>
              <a:ext cx="1087967" cy="2152651"/>
            </a:xfrm>
            <a:custGeom>
              <a:gdLst>
                <a:gd fmla="*/ 201 w 235" name="T0"/>
                <a:gd fmla="*/ 434 h 468" name="T1"/>
                <a:gd fmla="*/ 34 w 235" name="T2"/>
                <a:gd fmla="*/ 434 h 468" name="T3"/>
                <a:gd fmla="*/ 21 w 235" name="T4"/>
                <a:gd fmla="*/ 282 h 468" name="T5"/>
                <a:gd fmla="*/ 66 w 235" name="T6"/>
                <a:gd fmla="*/ 204 h 468" name="T7"/>
                <a:gd fmla="*/ 6 w 235" name="T8"/>
                <a:gd fmla="*/ 108 h 468" name="T9"/>
                <a:gd fmla="*/ 229 w 235" name="T10"/>
                <a:gd fmla="*/ 0 h 468" name="T11"/>
                <a:gd fmla="*/ 167 w 235" name="T12"/>
                <a:gd fmla="*/ 203 h 468" name="T13"/>
                <a:gd fmla="*/ 155 w 235" name="T14"/>
                <a:gd fmla="*/ 238 h 468" name="T15"/>
                <a:gd fmla="*/ 235 w 235" name="T16"/>
                <a:gd fmla="*/ 350 h 468" name="T17"/>
                <a:gd fmla="*/ 146 w 235" name="T18"/>
                <a:gd fmla="*/ 7 h 468" name="T19"/>
                <a:gd fmla="*/ 88 w 235" name="T20"/>
                <a:gd fmla="*/ 193 h 468" name="T21"/>
                <a:gd fmla="*/ 156 w 235" name="T22"/>
                <a:gd fmla="*/ 205 h 468" name="T23"/>
                <a:gd fmla="*/ 85 w 235" name="T24"/>
                <a:gd fmla="*/ 206 h 468" name="T25"/>
                <a:gd fmla="*/ 90 w 235" name="T26"/>
                <a:gd fmla="*/ 235 h 468" name="T27"/>
                <a:gd fmla="*/ 142 w 235" name="T28"/>
                <a:gd fmla="*/ 235 h 468" name="T29"/>
                <a:gd fmla="*/ 221 w 235" name="T30"/>
                <a:gd fmla="*/ 352 h 468" name="T31"/>
                <a:gd fmla="*/ 213 w 235" name="T32"/>
                <a:gd fmla="*/ 311 h 468" name="T33"/>
                <a:gd fmla="*/ 190 w 235" name="T34"/>
                <a:gd fmla="*/ 277 h 468" name="T35"/>
                <a:gd fmla="*/ 156 w 235" name="T36"/>
                <a:gd fmla="*/ 255 h 468" name="T37"/>
                <a:gd fmla="*/ 116 w 235" name="T38"/>
                <a:gd fmla="*/ 247 h 468" name="T39"/>
                <a:gd fmla="*/ 76 w 235" name="T40"/>
                <a:gd fmla="*/ 255 h 468" name="T41"/>
                <a:gd fmla="*/ 42 w 235" name="T42"/>
                <a:gd fmla="*/ 277 h 468" name="T43"/>
                <a:gd fmla="*/ 19 w 235" name="T44"/>
                <a:gd fmla="*/ 311 h 468" name="T45"/>
                <a:gd fmla="*/ 11 w 235" name="T46"/>
                <a:gd fmla="*/ 352 h 468" name="T47"/>
                <a:gd fmla="*/ 19 w 235" name="T48"/>
                <a:gd fmla="*/ 392 h 468" name="T49"/>
                <a:gd fmla="*/ 42 w 235" name="T50"/>
                <a:gd fmla="*/ 426 h 468" name="T51"/>
                <a:gd fmla="*/ 76 w 235" name="T52"/>
                <a:gd fmla="*/ 449 h 468" name="T53"/>
                <a:gd fmla="*/ 116 w 235" name="T54"/>
                <a:gd fmla="*/ 456 h 468" name="T55"/>
                <a:gd fmla="*/ 156 w 235" name="T56"/>
                <a:gd fmla="*/ 449 h 468" name="T57"/>
                <a:gd fmla="*/ 190 w 235" name="T58"/>
                <a:gd fmla="*/ 426 h 468" name="T59"/>
                <a:gd fmla="*/ 213 w 235" name="T60"/>
                <a:gd fmla="*/ 392 h 468" name="T61"/>
                <a:gd fmla="*/ 221 w 235" name="T62"/>
                <a:gd fmla="*/ 352 h 46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68" w="235">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grpFill/>
            <a:ln>
              <a:noFill/>
            </a:ln>
          </p:spPr>
          <p:txBody>
            <a:bodyPr anchor="t" anchorCtr="0" bIns="45720" compatLnSpc="1" lIns="91440" numCol="1" rIns="91440" tIns="45720" vert="horz" wrap="square"/>
            <a:lstStyle/>
            <a:p>
              <a:endParaRPr lang="en-US" sz="1800"/>
            </a:p>
          </p:txBody>
        </p:sp>
        <p:grpSp>
          <p:nvGrpSpPr>
            <p:cNvPr id="30" name="Group 457"/>
            <p:cNvGrpSpPr/>
            <p:nvPr/>
          </p:nvGrpSpPr>
          <p:grpSpPr>
            <a:xfrm>
              <a:off x="4524744" y="3264625"/>
              <a:ext cx="573648" cy="361477"/>
              <a:chExt cx="575" cy="363"/>
            </a:xfrm>
            <a:grpFill/>
          </p:grpSpPr>
          <p:sp>
            <p:nvSpPr>
              <p:cNvPr id="31" name="AutoShape 455"/>
              <p:cNvSpPr/>
              <p:nvPr/>
            </p:nvSpPr>
            <p:spPr bwMode="auto">
              <a:xfrm>
                <a:off x="0" y="104"/>
                <a:ext cx="205" cy="259"/>
              </a:xfrm>
              <a:custGeom>
                <a:gdLst>
                  <a:gd fmla="*/ 0 w 21470" name="T0"/>
                  <a:gd fmla="*/ 0 h 21600" name="T1"/>
                  <a:gd fmla="*/ 0 w 21470" name="T2"/>
                  <a:gd fmla="*/ 0 h 21600" name="T3"/>
                  <a:gd fmla="*/ 0 w 21470" name="T4"/>
                  <a:gd fmla="*/ 0 h 21600" name="T5"/>
                  <a:gd fmla="*/ 0 w 21470" name="T6"/>
                  <a:gd fmla="*/ 0 h 21600" name="T7"/>
                  <a:gd fmla="*/ 0 w 21470" name="T8"/>
                  <a:gd fmla="*/ 0 h 21600" name="T9"/>
                  <a:gd fmla="*/ 0 w 21470" name="T10"/>
                  <a:gd fmla="*/ 0 h 21600" name="T11"/>
                  <a:gd fmla="*/ 0 w 21470" name="T12"/>
                  <a:gd fmla="*/ 0 h 21600" name="T13"/>
                  <a:gd fmla="*/ 0 w 21470" name="T14"/>
                  <a:gd fmla="*/ 0 h 21600" name="T15"/>
                  <a:gd fmla="*/ 0 w 21470" name="T16"/>
                  <a:gd fmla="*/ 0 h 21600" name="T17"/>
                  <a:gd fmla="*/ 0 w 21470" name="T18"/>
                  <a:gd fmla="*/ 0 h 21600" name="T19"/>
                  <a:gd fmla="*/ 0 w 21470" name="T20"/>
                  <a:gd fmla="*/ 0 h 21600" name="T21"/>
                  <a:gd fmla="*/ 0 w 21470" name="T22"/>
                  <a:gd fmla="*/ 0 h 21600" name="T23"/>
                  <a:gd fmla="*/ 0 w 21470" name="T24"/>
                  <a:gd fmla="*/ 0 h 21600" name="T25"/>
                  <a:gd fmla="*/ 0 w 21470" name="T26"/>
                  <a:gd fmla="*/ 0 h 21600" name="T27"/>
                  <a:gd fmla="*/ 0 w 21470" name="T28"/>
                  <a:gd fmla="*/ 0 h 21600" name="T29"/>
                  <a:gd fmla="*/ 0 w 21470" name="T30"/>
                  <a:gd fmla="*/ 0 h 21600" name="T31"/>
                  <a:gd fmla="*/ 0 w 21470" name="T32"/>
                  <a:gd fmla="*/ 0 h 21600" name="T33"/>
                  <a:gd fmla="*/ 0 w 21470" name="T34"/>
                  <a:gd fmla="*/ 0 h 21600" name="T35"/>
                  <a:gd fmla="*/ 0 w 21470" name="T36"/>
                  <a:gd fmla="*/ 0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47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grpFill/>
              <a:ln>
                <a:noFill/>
              </a:ln>
            </p:spPr>
            <p:txBody>
              <a:bodyPr bIns="0" lIns="0" rIns="0" tIns="0"/>
              <a:lstStyle/>
              <a:p>
                <a:pPr defTabSz="456724"/>
                <a:endParaRPr lang="en-US" sz="1800">
                  <a:solidFill>
                    <a:prstClr val="black"/>
                  </a:solidFill>
                </a:endParaRPr>
              </a:p>
            </p:txBody>
          </p:sp>
          <p:sp>
            <p:nvSpPr>
              <p:cNvPr id="32" name="AutoShape 456"/>
              <p:cNvSpPr/>
              <p:nvPr/>
            </p:nvSpPr>
            <p:spPr bwMode="auto">
              <a:xfrm>
                <a:off x="168" y="0"/>
                <a:ext cx="407" cy="35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1600" w="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grpFill/>
              <a:ln>
                <a:noFill/>
              </a:ln>
            </p:spPr>
            <p:txBody>
              <a:bodyPr bIns="0" lIns="0" rIns="0" tIns="0"/>
              <a:lstStyle/>
              <a:p>
                <a:pPr defTabSz="456724"/>
                <a:endParaRPr lang="en-US" sz="1800">
                  <a:solidFill>
                    <a:prstClr val="black"/>
                  </a:solidFill>
                </a:endParaRPr>
              </a:p>
            </p:txBody>
          </p:sp>
        </p:grpSp>
      </p:grpSp>
      <p:grpSp>
        <p:nvGrpSpPr>
          <p:cNvPr id="33" name="Group 4"/>
          <p:cNvGrpSpPr/>
          <p:nvPr/>
        </p:nvGrpSpPr>
        <p:grpSpPr>
          <a:xfrm>
            <a:off x="2631313" y="2128882"/>
            <a:ext cx="815975" cy="1614488"/>
            <a:chOff x="1716939" y="1855685"/>
            <a:chExt cx="1087967" cy="2152651"/>
          </a:xfrm>
          <a:solidFill>
            <a:srgbClr val="9EC2B3"/>
          </a:solidFill>
        </p:grpSpPr>
        <p:grpSp>
          <p:nvGrpSpPr>
            <p:cNvPr id="34" name="Group 6"/>
            <p:cNvGrpSpPr/>
            <p:nvPr/>
          </p:nvGrpSpPr>
          <p:grpSpPr>
            <a:xfrm>
              <a:off x="1716939" y="1855685"/>
              <a:ext cx="1087967" cy="2152651"/>
              <a:chOff x="1377201" y="1608035"/>
              <a:chExt cx="1087967" cy="2152651"/>
            </a:xfrm>
            <a:grpFill/>
          </p:grpSpPr>
          <p:sp>
            <p:nvSpPr>
              <p:cNvPr id="36" name="Freeform 5"/>
              <p:cNvSpPr>
                <a:spLocks noEditPoints="1"/>
              </p:cNvSpPr>
              <p:nvPr/>
            </p:nvSpPr>
            <p:spPr bwMode="auto">
              <a:xfrm>
                <a:off x="1377201" y="1608035"/>
                <a:ext cx="1087967" cy="2152651"/>
              </a:xfrm>
              <a:custGeom>
                <a:gdLst>
                  <a:gd fmla="*/ 201 w 235" name="T0"/>
                  <a:gd fmla="*/ 434 h 468" name="T1"/>
                  <a:gd fmla="*/ 34 w 235" name="T2"/>
                  <a:gd fmla="*/ 434 h 468" name="T3"/>
                  <a:gd fmla="*/ 21 w 235" name="T4"/>
                  <a:gd fmla="*/ 282 h 468" name="T5"/>
                  <a:gd fmla="*/ 66 w 235" name="T6"/>
                  <a:gd fmla="*/ 204 h 468" name="T7"/>
                  <a:gd fmla="*/ 6 w 235" name="T8"/>
                  <a:gd fmla="*/ 108 h 468" name="T9"/>
                  <a:gd fmla="*/ 229 w 235" name="T10"/>
                  <a:gd fmla="*/ 0 h 468" name="T11"/>
                  <a:gd fmla="*/ 167 w 235" name="T12"/>
                  <a:gd fmla="*/ 203 h 468" name="T13"/>
                  <a:gd fmla="*/ 155 w 235" name="T14"/>
                  <a:gd fmla="*/ 238 h 468" name="T15"/>
                  <a:gd fmla="*/ 235 w 235" name="T16"/>
                  <a:gd fmla="*/ 350 h 468" name="T17"/>
                  <a:gd fmla="*/ 146 w 235" name="T18"/>
                  <a:gd fmla="*/ 7 h 468" name="T19"/>
                  <a:gd fmla="*/ 88 w 235" name="T20"/>
                  <a:gd fmla="*/ 193 h 468" name="T21"/>
                  <a:gd fmla="*/ 156 w 235" name="T22"/>
                  <a:gd fmla="*/ 205 h 468" name="T23"/>
                  <a:gd fmla="*/ 85 w 235" name="T24"/>
                  <a:gd fmla="*/ 206 h 468" name="T25"/>
                  <a:gd fmla="*/ 90 w 235" name="T26"/>
                  <a:gd fmla="*/ 235 h 468" name="T27"/>
                  <a:gd fmla="*/ 142 w 235" name="T28"/>
                  <a:gd fmla="*/ 235 h 468" name="T29"/>
                  <a:gd fmla="*/ 221 w 235" name="T30"/>
                  <a:gd fmla="*/ 352 h 468" name="T31"/>
                  <a:gd fmla="*/ 213 w 235" name="T32"/>
                  <a:gd fmla="*/ 311 h 468" name="T33"/>
                  <a:gd fmla="*/ 190 w 235" name="T34"/>
                  <a:gd fmla="*/ 277 h 468" name="T35"/>
                  <a:gd fmla="*/ 156 w 235" name="T36"/>
                  <a:gd fmla="*/ 255 h 468" name="T37"/>
                  <a:gd fmla="*/ 116 w 235" name="T38"/>
                  <a:gd fmla="*/ 247 h 468" name="T39"/>
                  <a:gd fmla="*/ 76 w 235" name="T40"/>
                  <a:gd fmla="*/ 255 h 468" name="T41"/>
                  <a:gd fmla="*/ 42 w 235" name="T42"/>
                  <a:gd fmla="*/ 277 h 468" name="T43"/>
                  <a:gd fmla="*/ 19 w 235" name="T44"/>
                  <a:gd fmla="*/ 311 h 468" name="T45"/>
                  <a:gd fmla="*/ 11 w 235" name="T46"/>
                  <a:gd fmla="*/ 352 h 468" name="T47"/>
                  <a:gd fmla="*/ 19 w 235" name="T48"/>
                  <a:gd fmla="*/ 392 h 468" name="T49"/>
                  <a:gd fmla="*/ 42 w 235" name="T50"/>
                  <a:gd fmla="*/ 426 h 468" name="T51"/>
                  <a:gd fmla="*/ 76 w 235" name="T52"/>
                  <a:gd fmla="*/ 449 h 468" name="T53"/>
                  <a:gd fmla="*/ 116 w 235" name="T54"/>
                  <a:gd fmla="*/ 456 h 468" name="T55"/>
                  <a:gd fmla="*/ 156 w 235" name="T56"/>
                  <a:gd fmla="*/ 449 h 468" name="T57"/>
                  <a:gd fmla="*/ 190 w 235" name="T58"/>
                  <a:gd fmla="*/ 426 h 468" name="T59"/>
                  <a:gd fmla="*/ 213 w 235" name="T60"/>
                  <a:gd fmla="*/ 392 h 468" name="T61"/>
                  <a:gd fmla="*/ 221 w 235" name="T62"/>
                  <a:gd fmla="*/ 352 h 46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68" w="235">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grpFill/>
              <a:ln>
                <a:noFill/>
              </a:ln>
            </p:spPr>
            <p:txBody>
              <a:bodyPr anchor="t" anchorCtr="0" bIns="45720" compatLnSpc="1" lIns="91440" numCol="1" rIns="91440" tIns="45720" vert="horz" wrap="square"/>
              <a:lstStyle/>
              <a:p>
                <a:endParaRPr lang="en-US" sz="1800"/>
              </a:p>
            </p:txBody>
          </p:sp>
          <p:sp>
            <p:nvSpPr>
              <p:cNvPr id="37" name="Text Box 10"/>
              <p:cNvSpPr txBox="1">
                <a:spLocks noChangeArrowheads="1"/>
              </p:cNvSpPr>
              <p:nvPr/>
            </p:nvSpPr>
            <p:spPr bwMode="auto">
              <a:xfrm>
                <a:off x="1431738" y="2943857"/>
                <a:ext cx="978891" cy="386283"/>
              </a:xfrm>
              <a:prstGeom prst="rect">
                <a:avLst/>
              </a:prstGeom>
              <a:grpFill/>
              <a:ln w="9525">
                <a:noFill/>
                <a:miter lim="800000"/>
              </a:ln>
            </p:spPr>
            <p:txBody>
              <a:bodyPr bIns="22860" lIns="45720" rIns="45720" tIns="22860" wrap="square">
                <a:spAutoFit/>
              </a:bodyPr>
              <a:lstStyle/>
              <a:p>
                <a:pPr algn="ctr" defTabSz="1087755"/>
                <a:endParaRPr lang="en-US" sz="1601">
                  <a:solidFill>
                    <a:srgbClr val="F49D15"/>
                  </a:solidFill>
                  <a:latin charset="0" panose="020b0606030504020204" pitchFamily="34" typeface="Open Sans"/>
                  <a:ea charset="0" panose="020b0606030504020204" pitchFamily="34" typeface="Open Sans"/>
                  <a:cs charset="0" panose="020b0606030504020204" pitchFamily="34" typeface="Open Sans"/>
                </a:endParaRPr>
              </a:p>
            </p:txBody>
          </p:sp>
        </p:grpSp>
        <p:sp>
          <p:nvSpPr>
            <p:cNvPr id="35" name="AutoShape 241"/>
            <p:cNvSpPr/>
            <p:nvPr/>
          </p:nvSpPr>
          <p:spPr bwMode="auto">
            <a:xfrm>
              <a:off x="2082826" y="3233000"/>
              <a:ext cx="329797" cy="494698"/>
            </a:xfrm>
            <a:custGeom>
              <a:gdLst>
                <a:gd fmla="*/ 43570284 w 21600" name="T0"/>
                <a:gd fmla="*/ 196188976 h 21600" name="T1"/>
                <a:gd fmla="*/ 39385446 w 21600" name="T2"/>
                <a:gd fmla="*/ 198505461 h 21600" name="T3"/>
                <a:gd fmla="*/ 36500531 w 21600" name="T4"/>
                <a:gd fmla="*/ 196188976 h 21600" name="T5"/>
                <a:gd fmla="*/ 29051197 w 21600" name="T6"/>
                <a:gd fmla="*/ 171080101 h 21600" name="T7"/>
                <a:gd fmla="*/ 28376023 w 21600" name="T8"/>
                <a:gd fmla="*/ 161379957 h 21600" name="T9"/>
                <a:gd fmla="*/ 29110596 w 21600" name="T10"/>
                <a:gd fmla="*/ 146814789 h 21600" name="T11"/>
                <a:gd fmla="*/ 28515774 w 21600" name="T12"/>
                <a:gd fmla="*/ 133666999 h 21600" name="T13"/>
                <a:gd fmla="*/ 29234271 w 21600" name="T14"/>
                <a:gd fmla="*/ 123926578 h 21600" name="T15"/>
                <a:gd fmla="*/ 36777815 w 21600" name="T16"/>
                <a:gd fmla="*/ 98517604 h 21600" name="T17"/>
                <a:gd fmla="*/ 39670919 w 21600" name="T18"/>
                <a:gd fmla="*/ 96092574 h 21600" name="T19"/>
                <a:gd fmla="*/ 43570284 w 21600" name="T20"/>
                <a:gd fmla="*/ 98095077 h 21600" name="T21"/>
                <a:gd fmla="*/ 58127084 w 21600" name="T22"/>
                <a:gd fmla="*/ 49047598 h 21600" name="T23"/>
                <a:gd fmla="*/ 43570284 w 21600" name="T24"/>
                <a:gd fmla="*/ 0 h 21600" name="T25"/>
                <a:gd fmla="*/ 29013844 w 21600" name="T26"/>
                <a:gd fmla="*/ 49047598 h 21600" name="T27"/>
                <a:gd fmla="*/ 29689018 w 21600" name="T28"/>
                <a:gd fmla="*/ 63026344 h 21600" name="T29"/>
                <a:gd fmla="*/ 28997401 w 21600" name="T30"/>
                <a:gd fmla="*/ 72754156 h 21600" name="T31"/>
                <a:gd fmla="*/ 21591383 w 21600" name="T32"/>
                <a:gd fmla="*/ 97699149 h 21600" name="T33"/>
                <a:gd fmla="*/ 18706468 w 21600" name="T34"/>
                <a:gd fmla="*/ 100043410 h 21600" name="T35"/>
                <a:gd fmla="*/ 14556800 w 21600" name="T36"/>
                <a:gd fmla="*/ 97767202 h 21600" name="T37"/>
                <a:gd fmla="*/ 0 w 21600" name="T38"/>
                <a:gd fmla="*/ 146814789 h 21600" name="T39"/>
                <a:gd fmla="*/ 14556800 w 21600" name="T40"/>
                <a:gd fmla="*/ 195848493 h 21600" name="T41"/>
                <a:gd fmla="*/ 18273090 w 21600" name="T42"/>
                <a:gd fmla="*/ 194036376 h 21600" name="T43"/>
                <a:gd fmla="*/ 21171438 w 21600" name="T44"/>
                <a:gd fmla="*/ 196502958 h 21600" name="T45"/>
                <a:gd fmla="*/ 28879330 w 21600" name="T46"/>
                <a:gd fmla="*/ 222470685 h 21600" name="T47"/>
                <a:gd fmla="*/ 29600463 w 21600" name="T48"/>
                <a:gd fmla="*/ 232224869 h 21600" name="T49"/>
                <a:gd fmla="*/ 29016437 w 21600" name="T50"/>
                <a:gd fmla="*/ 245236455 h 21600" name="T51"/>
                <a:gd fmla="*/ 43572877 w 21600" name="T52"/>
                <a:gd fmla="*/ 294284053 h 21600" name="T53"/>
                <a:gd fmla="*/ 58129677 w 21600" name="T54"/>
                <a:gd fmla="*/ 245236455 h 21600" name="T55"/>
                <a:gd fmla="*/ 43570284 w 21600" name="T56"/>
                <a:gd fmla="*/ 196188976 h 21600" name="T57"/>
                <a:gd fmla="*/ 43570284 w 21600" name="T58"/>
                <a:gd fmla="*/ 196188976 h 216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21600" w="21600">
                  <a:moveTo>
                    <a:pt x="16190" y="14400"/>
                  </a:moveTo>
                  <a:cubicBezTo>
                    <a:pt x="15417" y="14400"/>
                    <a:pt x="14635" y="14570"/>
                    <a:pt x="14635" y="14570"/>
                  </a:cubicBezTo>
                  <a:cubicBezTo>
                    <a:pt x="14296" y="14644"/>
                    <a:pt x="13814" y="14566"/>
                    <a:pt x="13563" y="14400"/>
                  </a:cubicBezTo>
                  <a:lnTo>
                    <a:pt x="10795" y="12557"/>
                  </a:lnTo>
                  <a:cubicBezTo>
                    <a:pt x="10544" y="12389"/>
                    <a:pt x="10430" y="12069"/>
                    <a:pt x="10544" y="11845"/>
                  </a:cubicBezTo>
                  <a:cubicBezTo>
                    <a:pt x="10544" y="11845"/>
                    <a:pt x="10817" y="11303"/>
                    <a:pt x="10817" y="10776"/>
                  </a:cubicBezTo>
                  <a:cubicBezTo>
                    <a:pt x="10817" y="10288"/>
                    <a:pt x="10596" y="9811"/>
                    <a:pt x="10596" y="9811"/>
                  </a:cubicBezTo>
                  <a:cubicBezTo>
                    <a:pt x="10492" y="9585"/>
                    <a:pt x="10612" y="9263"/>
                    <a:pt x="10863" y="9096"/>
                  </a:cubicBezTo>
                  <a:lnTo>
                    <a:pt x="13666" y="7231"/>
                  </a:lnTo>
                  <a:cubicBezTo>
                    <a:pt x="13917" y="7063"/>
                    <a:pt x="14401" y="6983"/>
                    <a:pt x="14741" y="7053"/>
                  </a:cubicBezTo>
                  <a:cubicBezTo>
                    <a:pt x="14741" y="7053"/>
                    <a:pt x="15458" y="7200"/>
                    <a:pt x="16190" y="7200"/>
                  </a:cubicBezTo>
                  <a:cubicBezTo>
                    <a:pt x="19177" y="7200"/>
                    <a:pt x="21599" y="5588"/>
                    <a:pt x="21599" y="3600"/>
                  </a:cubicBezTo>
                  <a:cubicBezTo>
                    <a:pt x="21599" y="1612"/>
                    <a:pt x="19177" y="0"/>
                    <a:pt x="16190" y="0"/>
                  </a:cubicBezTo>
                  <a:cubicBezTo>
                    <a:pt x="13203" y="0"/>
                    <a:pt x="10781" y="1612"/>
                    <a:pt x="10781" y="3600"/>
                  </a:cubicBezTo>
                  <a:cubicBezTo>
                    <a:pt x="10781" y="4110"/>
                    <a:pt x="11032" y="4626"/>
                    <a:pt x="11032" y="4626"/>
                  </a:cubicBezTo>
                  <a:cubicBezTo>
                    <a:pt x="11142" y="4852"/>
                    <a:pt x="11026" y="5173"/>
                    <a:pt x="10775" y="5340"/>
                  </a:cubicBezTo>
                  <a:lnTo>
                    <a:pt x="8023" y="7171"/>
                  </a:lnTo>
                  <a:cubicBezTo>
                    <a:pt x="7771" y="7339"/>
                    <a:pt x="7289" y="7416"/>
                    <a:pt x="6951" y="7343"/>
                  </a:cubicBezTo>
                  <a:cubicBezTo>
                    <a:pt x="6951" y="7343"/>
                    <a:pt x="6176" y="7176"/>
                    <a:pt x="5409" y="7176"/>
                  </a:cubicBezTo>
                  <a:cubicBezTo>
                    <a:pt x="2422" y="7176"/>
                    <a:pt x="0" y="8787"/>
                    <a:pt x="0" y="10776"/>
                  </a:cubicBezTo>
                  <a:cubicBezTo>
                    <a:pt x="0" y="12764"/>
                    <a:pt x="2422" y="14375"/>
                    <a:pt x="5409" y="14375"/>
                  </a:cubicBezTo>
                  <a:cubicBezTo>
                    <a:pt x="6116" y="14375"/>
                    <a:pt x="6790" y="14242"/>
                    <a:pt x="6790" y="14242"/>
                  </a:cubicBezTo>
                  <a:cubicBezTo>
                    <a:pt x="7131" y="14174"/>
                    <a:pt x="7615" y="14255"/>
                    <a:pt x="7867" y="14423"/>
                  </a:cubicBezTo>
                  <a:lnTo>
                    <a:pt x="10731" y="16329"/>
                  </a:lnTo>
                  <a:cubicBezTo>
                    <a:pt x="10982" y="16496"/>
                    <a:pt x="11103" y="16818"/>
                    <a:pt x="10999" y="17045"/>
                  </a:cubicBezTo>
                  <a:cubicBezTo>
                    <a:pt x="10999" y="17045"/>
                    <a:pt x="10782" y="17516"/>
                    <a:pt x="10782" y="18000"/>
                  </a:cubicBezTo>
                  <a:cubicBezTo>
                    <a:pt x="10782" y="19988"/>
                    <a:pt x="13204" y="21600"/>
                    <a:pt x="16191" y="21600"/>
                  </a:cubicBezTo>
                  <a:cubicBezTo>
                    <a:pt x="19178" y="21600"/>
                    <a:pt x="21600" y="19988"/>
                    <a:pt x="21600" y="18000"/>
                  </a:cubicBezTo>
                  <a:cubicBezTo>
                    <a:pt x="21599" y="16012"/>
                    <a:pt x="19177" y="14400"/>
                    <a:pt x="16190" y="14400"/>
                  </a:cubicBezTo>
                  <a:close/>
                  <a:moveTo>
                    <a:pt x="16190" y="14400"/>
                  </a:moveTo>
                </a:path>
              </a:pathLst>
            </a:custGeom>
            <a:grpFill/>
            <a:ln>
              <a:noFill/>
            </a:ln>
          </p:spPr>
          <p:txBody>
            <a:bodyPr bIns="0" lIns="0" rIns="0" tIns="0"/>
            <a:lstStyle/>
            <a:p>
              <a:pPr defTabSz="456724"/>
              <a:endParaRPr lang="en-US" sz="1800">
                <a:solidFill>
                  <a:prstClr val="black"/>
                </a:solidFill>
              </a:endParaRPr>
            </a:p>
          </p:txBody>
        </p:sp>
      </p:grpSp>
    </p:spTree>
    <p:extLst>
      <p:ext uri="{BB962C8B-B14F-4D97-AF65-F5344CB8AC3E}">
        <p14:creationId val="14429735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500" id="7"/>
                                        <p:tgtEl>
                                          <p:spTgt spid="33"/>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ipe(up)" transition="in">
                                      <p:cBhvr>
                                        <p:cTn dur="500" id="11"/>
                                        <p:tgtEl>
                                          <p:spTgt spid="2"/>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8"/>
                                        </p:tgtEl>
                                        <p:attrNameLst>
                                          <p:attrName>style.visibility</p:attrName>
                                        </p:attrNameLst>
                                      </p:cBhvr>
                                      <p:to>
                                        <p:strVal val="visible"/>
                                      </p:to>
                                    </p:set>
                                    <p:animEffect filter="fade" transition="in">
                                      <p:cBhvr>
                                        <p:cTn dur="500" id="15"/>
                                        <p:tgtEl>
                                          <p:spTgt spid="28"/>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5"/>
                                        </p:tgtEl>
                                        <p:attrNameLst>
                                          <p:attrName>style.visibility</p:attrName>
                                        </p:attrNameLst>
                                      </p:cBhvr>
                                      <p:to>
                                        <p:strVal val="visible"/>
                                      </p:to>
                                    </p:set>
                                    <p:animEffect filter="wipe(up)" transition="in">
                                      <p:cBhvr>
                                        <p:cTn dur="500" id="19"/>
                                        <p:tgtEl>
                                          <p:spTgt spid="5"/>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8"/>
                                        </p:tgtEl>
                                        <p:attrNameLst>
                                          <p:attrName>style.visibility</p:attrName>
                                        </p:attrNameLst>
                                      </p:cBhvr>
                                      <p:to>
                                        <p:strVal val="visible"/>
                                      </p:to>
                                    </p:set>
                                    <p:animEffect filter="wipe(up)" transition="in">
                                      <p:cBhvr>
                                        <p:cTn dur="500" id="27"/>
                                        <p:tgtEl>
                                          <p:spTgt spid="8"/>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500" id="31"/>
                                        <p:tgtEl>
                                          <p:spTgt spid="14"/>
                                        </p:tgtEl>
                                      </p:cBhvr>
                                    </p:animEffect>
                                  </p:childTnLst>
                                </p:cTn>
                              </p:par>
                            </p:childTnLst>
                          </p:cTn>
                        </p:par>
                        <p:par>
                          <p:cTn fill="hold" id="32" nodeType="afterGroup">
                            <p:stCondLst>
                              <p:cond delay="3500"/>
                            </p:stCondLst>
                            <p:childTnLst>
                              <p:par>
                                <p:cTn fill="hold" id="33" nodeType="afterEffect" presetClass="entr" presetID="22" presetSubtype="1">
                                  <p:stCondLst>
                                    <p:cond delay="0"/>
                                  </p:stCondLst>
                                  <p:childTnLst>
                                    <p:set>
                                      <p:cBhvr>
                                        <p:cTn dur="1" fill="hold" id="34">
                                          <p:stCondLst>
                                            <p:cond delay="0"/>
                                          </p:stCondLst>
                                        </p:cTn>
                                        <p:tgtEl>
                                          <p:spTgt spid="11"/>
                                        </p:tgtEl>
                                        <p:attrNameLst>
                                          <p:attrName>style.visibility</p:attrName>
                                        </p:attrNameLst>
                                      </p:cBhvr>
                                      <p:to>
                                        <p:strVal val="visible"/>
                                      </p:to>
                                    </p:set>
                                    <p:animEffect filter="wipe(up)" transition="in">
                                      <p:cBhvr>
                                        <p:cTn dur="500" id="3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4327375" y="1704815"/>
            <a:ext cx="5544616" cy="1450218"/>
          </a:xfrm>
          <a:prstGeom prst="rect">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5"/>
          <p:cNvSpPr/>
          <p:nvPr/>
        </p:nvSpPr>
        <p:spPr>
          <a:xfrm rot="5400000">
            <a:off x="2588351" y="1499623"/>
            <a:ext cx="1450218" cy="1860602"/>
          </a:xfrm>
          <a:custGeom>
            <a:rect b="b" l="l" r="r" t="t"/>
            <a:pathLst>
              <a:path h="1860602" w="1450218">
                <a:moveTo>
                  <a:pt x="0" y="1860602"/>
                </a:moveTo>
                <a:lnTo>
                  <a:pt x="0" y="132410"/>
                </a:lnTo>
                <a:lnTo>
                  <a:pt x="582757" y="132410"/>
                </a:lnTo>
                <a:lnTo>
                  <a:pt x="725109" y="0"/>
                </a:lnTo>
                <a:lnTo>
                  <a:pt x="867461" y="132410"/>
                </a:lnTo>
                <a:lnTo>
                  <a:pt x="1450218" y="132410"/>
                </a:lnTo>
                <a:lnTo>
                  <a:pt x="1450218" y="1860602"/>
                </a:lnTo>
                <a:close/>
              </a:path>
            </a:pathLst>
          </a:cu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28"/>
          <p:cNvSpPr txBox="1"/>
          <p:nvPr/>
        </p:nvSpPr>
        <p:spPr>
          <a:xfrm>
            <a:off x="4763274" y="2091370"/>
            <a:ext cx="4752528" cy="762000"/>
          </a:xfrm>
          <a:prstGeom prst="rect">
            <a:avLst/>
          </a:prstGeom>
          <a:noFill/>
        </p:spPr>
        <p:txBody>
          <a:bodyPr bIns="0" lIns="0" rIns="0" rtlCol="0" tIns="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详写内容……点击输入本栏的具体文字，简明扼要的说明分项内容，此为概念图解，请根据您的具体内容酌情修改。</a:t>
            </a:r>
          </a:p>
          <a:p>
            <a:endParaRPr altLang="en-US" lang="zh-CN" sz="1000">
              <a:solidFill>
                <a:schemeClr val="bg1"/>
              </a:solidFill>
              <a:latin charset="-122" panose="020b0503020204020204" pitchFamily="34" typeface="微软雅黑"/>
              <a:ea charset="-122" panose="020b0503020204020204" pitchFamily="34" typeface="微软雅黑"/>
            </a:endParaRPr>
          </a:p>
          <a:p>
            <a:r>
              <a:rPr altLang="en-US" lang="zh-CN" sz="1000">
                <a:solidFill>
                  <a:schemeClr val="bg1"/>
                </a:solidFill>
                <a:latin charset="-122" panose="020b0503020204020204" pitchFamily="34" typeface="微软雅黑"/>
                <a:ea charset="-122" panose="020b0503020204020204" pitchFamily="34" typeface="微软雅黑"/>
              </a:rPr>
              <a:t>字号请根据你的内容多少，及演示需要调整大小。</a:t>
            </a:r>
          </a:p>
        </p:txBody>
      </p:sp>
      <p:sp>
        <p:nvSpPr>
          <p:cNvPr id="5" name="TextBox 29"/>
          <p:cNvSpPr txBox="1"/>
          <p:nvPr/>
        </p:nvSpPr>
        <p:spPr>
          <a:xfrm>
            <a:off x="2809654" y="2072173"/>
            <a:ext cx="875202" cy="731520"/>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pPr algn="ctr"/>
            <a:r>
              <a:rPr altLang="en-US" b="1" lang="zh-CN" spc="300" sz="2400"/>
              <a:t>添加标题</a:t>
            </a:r>
          </a:p>
        </p:txBody>
      </p:sp>
      <p:sp>
        <p:nvSpPr>
          <p:cNvPr id="6" name="矩形 5"/>
          <p:cNvSpPr/>
          <p:nvPr/>
        </p:nvSpPr>
        <p:spPr>
          <a:xfrm>
            <a:off x="2383159" y="3479112"/>
            <a:ext cx="5544616" cy="1450218"/>
          </a:xfrm>
          <a:prstGeom prst="rect">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等腰三角形 30"/>
          <p:cNvSpPr/>
          <p:nvPr/>
        </p:nvSpPr>
        <p:spPr>
          <a:xfrm flipH="1" rot="16200000">
            <a:off x="8216581" y="3273919"/>
            <a:ext cx="1450218" cy="1860602"/>
          </a:xfrm>
          <a:custGeom>
            <a:rect b="b" l="l" r="r" t="t"/>
            <a:pathLst>
              <a:path h="1860602" w="1450218">
                <a:moveTo>
                  <a:pt x="0" y="132410"/>
                </a:moveTo>
                <a:lnTo>
                  <a:pt x="0" y="1860602"/>
                </a:lnTo>
                <a:lnTo>
                  <a:pt x="1450218" y="1860602"/>
                </a:lnTo>
                <a:lnTo>
                  <a:pt x="1450218" y="132410"/>
                </a:lnTo>
                <a:lnTo>
                  <a:pt x="867461" y="132410"/>
                </a:lnTo>
                <a:lnTo>
                  <a:pt x="725109" y="0"/>
                </a:lnTo>
                <a:lnTo>
                  <a:pt x="582757" y="132410"/>
                </a:lnTo>
                <a:close/>
              </a:path>
            </a:pathLst>
          </a:cu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8" name="TextBox 32"/>
          <p:cNvSpPr txBox="1"/>
          <p:nvPr/>
        </p:nvSpPr>
        <p:spPr>
          <a:xfrm>
            <a:off x="8570294" y="3846470"/>
            <a:ext cx="875202" cy="731520"/>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pPr algn="ctr"/>
            <a:r>
              <a:rPr altLang="en-US" b="1" lang="zh-CN" spc="300" sz="2400"/>
              <a:t>添加标题</a:t>
            </a:r>
          </a:p>
        </p:txBody>
      </p:sp>
      <p:sp>
        <p:nvSpPr>
          <p:cNvPr id="9" name="TextBox 33"/>
          <p:cNvSpPr txBox="1"/>
          <p:nvPr/>
        </p:nvSpPr>
        <p:spPr>
          <a:xfrm>
            <a:off x="2743199" y="3819499"/>
            <a:ext cx="4968552" cy="762000"/>
          </a:xfrm>
          <a:prstGeom prst="rect">
            <a:avLst/>
          </a:prstGeom>
          <a:noFill/>
        </p:spPr>
        <p:txBody>
          <a:bodyPr bIns="0" lIns="0" rIns="0" rtlCol="0" tIns="0" wrap="square">
            <a:spAutoFit/>
          </a:bodyPr>
          <a:lstStyle/>
          <a:p>
            <a:r>
              <a:rPr altLang="en-US" lang="zh-CN" sz="1000">
                <a:solidFill>
                  <a:schemeClr val="bg1"/>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详写内容……点击输入本栏的具体文字，简明扼要的说明分项内容，此为概念图解，请根据您的具体内容酌情修改。</a:t>
            </a:r>
          </a:p>
          <a:p>
            <a:endParaRPr altLang="en-US" lang="zh-CN" sz="1000">
              <a:solidFill>
                <a:schemeClr val="bg1"/>
              </a:solidFill>
              <a:latin charset="-122" panose="020b0503020204020204" pitchFamily="34" typeface="微软雅黑"/>
              <a:ea charset="-122" panose="020b0503020204020204" pitchFamily="34" typeface="微软雅黑"/>
            </a:endParaRPr>
          </a:p>
          <a:p>
            <a:r>
              <a:rPr altLang="en-US" lang="zh-CN" sz="1000">
                <a:solidFill>
                  <a:schemeClr val="bg1"/>
                </a:solidFill>
                <a:latin charset="-122" panose="020b0503020204020204" pitchFamily="34" typeface="微软雅黑"/>
                <a:ea charset="-122" panose="020b0503020204020204" pitchFamily="34" typeface="微软雅黑"/>
              </a:rPr>
              <a:t>字号请根据你的内容多少，及演示需要调整大小。</a:t>
            </a:r>
          </a:p>
        </p:txBody>
      </p:sp>
    </p:spTree>
    <p:extLst>
      <p:ext uri="{BB962C8B-B14F-4D97-AF65-F5344CB8AC3E}">
        <p14:creationId val="104253101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1+#ppt_w/2"/>
                                          </p:val>
                                        </p:tav>
                                        <p:tav tm="100000">
                                          <p:val>
                                            <p:strVal val="#ppt_x"/>
                                          </p:val>
                                        </p:tav>
                                      </p:tavLst>
                                    </p:anim>
                                    <p:anim calcmode="lin" valueType="num">
                                      <p:cBhvr additive="base">
                                        <p:cTn dur="5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0-#ppt_w/2"/>
                                          </p:val>
                                        </p:tav>
                                        <p:tav tm="100000">
                                          <p:val>
                                            <p:strVal val="#ppt_x"/>
                                          </p:val>
                                        </p:tav>
                                      </p:tavLst>
                                    </p:anim>
                                    <p:anim calcmode="lin" valueType="num">
                                      <p:cBhvr additive="base">
                                        <p:cTn dur="500" fill="hold" id="20"/>
                                        <p:tgtEl>
                                          <p:spTgt spid="3"/>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2" presetSubtype="8">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additive="base">
                                        <p:cTn dur="500" fill="hold" id="24"/>
                                        <p:tgtEl>
                                          <p:spTgt spid="6"/>
                                        </p:tgtEl>
                                        <p:attrNameLst>
                                          <p:attrName>ppt_x</p:attrName>
                                        </p:attrNameLst>
                                      </p:cBhvr>
                                      <p:tavLst>
                                        <p:tav tm="0">
                                          <p:val>
                                            <p:strVal val="0-#ppt_w/2"/>
                                          </p:val>
                                        </p:tav>
                                        <p:tav tm="100000">
                                          <p:val>
                                            <p:strVal val="#ppt_x"/>
                                          </p:val>
                                        </p:tav>
                                      </p:tavLst>
                                    </p:anim>
                                    <p:anim calcmode="lin" valueType="num">
                                      <p:cBhvr additive="base">
                                        <p:cTn dur="500" fill="hold" id="25"/>
                                        <p:tgtEl>
                                          <p:spTgt spid="6"/>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500" fill="hold" id="28"/>
                                        <p:tgtEl>
                                          <p:spTgt spid="9"/>
                                        </p:tgtEl>
                                        <p:attrNameLst>
                                          <p:attrName>ppt_x</p:attrName>
                                        </p:attrNameLst>
                                      </p:cBhvr>
                                      <p:tavLst>
                                        <p:tav tm="0">
                                          <p:val>
                                            <p:strVal val="0-#ppt_w/2"/>
                                          </p:val>
                                        </p:tav>
                                        <p:tav tm="100000">
                                          <p:val>
                                            <p:strVal val="#ppt_x"/>
                                          </p:val>
                                        </p:tav>
                                      </p:tavLst>
                                    </p:anim>
                                    <p:anim calcmode="lin" valueType="num">
                                      <p:cBhvr additive="base">
                                        <p:cTn dur="500" fill="hold" id="29"/>
                                        <p:tgtEl>
                                          <p:spTgt spid="9"/>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additive="base">
                                        <p:cTn dur="500" fill="hold" id="32"/>
                                        <p:tgtEl>
                                          <p:spTgt spid="8"/>
                                        </p:tgtEl>
                                        <p:attrNameLst>
                                          <p:attrName>ppt_x</p:attrName>
                                        </p:attrNameLst>
                                      </p:cBhvr>
                                      <p:tavLst>
                                        <p:tav tm="0">
                                          <p:val>
                                            <p:strVal val="1+#ppt_w/2"/>
                                          </p:val>
                                        </p:tav>
                                        <p:tav tm="100000">
                                          <p:val>
                                            <p:strVal val="#ppt_x"/>
                                          </p:val>
                                        </p:tav>
                                      </p:tavLst>
                                    </p:anim>
                                    <p:anim calcmode="lin" valueType="num">
                                      <p:cBhvr additive="base">
                                        <p:cTn dur="500" fill="hold" id="33"/>
                                        <p:tgtEl>
                                          <p:spTgt spid="8"/>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0"/>
                                  </p:stCondLst>
                                  <p:childTnLst>
                                    <p:set>
                                      <p:cBhvr>
                                        <p:cTn dur="1" fill="hold" id="35">
                                          <p:stCondLst>
                                            <p:cond delay="0"/>
                                          </p:stCondLst>
                                        </p:cTn>
                                        <p:tgtEl>
                                          <p:spTgt spid="7"/>
                                        </p:tgtEl>
                                        <p:attrNameLst>
                                          <p:attrName>style.visibility</p:attrName>
                                        </p:attrNameLst>
                                      </p:cBhvr>
                                      <p:to>
                                        <p:strVal val="visible"/>
                                      </p:to>
                                    </p:set>
                                    <p:anim calcmode="lin" valueType="num">
                                      <p:cBhvr additive="base">
                                        <p:cTn dur="500" fill="hold" id="36"/>
                                        <p:tgtEl>
                                          <p:spTgt spid="7"/>
                                        </p:tgtEl>
                                        <p:attrNameLst>
                                          <p:attrName>ppt_x</p:attrName>
                                        </p:attrNameLst>
                                      </p:cBhvr>
                                      <p:tavLst>
                                        <p:tav tm="0">
                                          <p:val>
                                            <p:strVal val="1+#ppt_w/2"/>
                                          </p:val>
                                        </p:tav>
                                        <p:tav tm="100000">
                                          <p:val>
                                            <p:strVal val="#ppt_x"/>
                                          </p:val>
                                        </p:tav>
                                      </p:tavLst>
                                    </p:anim>
                                    <p:anim calcmode="lin" valueType="num">
                                      <p:cBhvr additive="base">
                                        <p:cTn dur="500" fill="hold" id="37"/>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stretch>
            <a:fillRect/>
          </a:stretch>
        </p:blipFill>
        <p:spPr>
          <a:xfrm>
            <a:off x="0" y="0"/>
            <a:ext cx="3143274" cy="6858000"/>
          </a:xfrm>
          <a:prstGeom prst="rect">
            <a:avLst/>
          </a:prstGeom>
        </p:spPr>
      </p:pic>
      <p:pic>
        <p:nvPicPr>
          <p:cNvPr id="6" name="图形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791131" y="1009650"/>
            <a:ext cx="2676525" cy="5848350"/>
          </a:xfrm>
          <a:prstGeom prst="rect">
            <a:avLst/>
          </a:prstGeom>
        </p:spPr>
      </p:pic>
      <p:grpSp>
        <p:nvGrpSpPr>
          <p:cNvPr id="4" name="组合 3"/>
          <p:cNvGrpSpPr/>
          <p:nvPr/>
        </p:nvGrpSpPr>
        <p:grpSpPr>
          <a:xfrm>
            <a:off x="3049579" y="1220053"/>
            <a:ext cx="6311543" cy="4457859"/>
            <a:chOff x="3049579" y="1220053"/>
            <a:chExt cx="6311543" cy="4457859"/>
          </a:xfrm>
        </p:grpSpPr>
        <p:sp>
          <p:nvSpPr>
            <p:cNvPr id="16" name="Freeform 9"/>
            <p:cNvSpPr/>
            <p:nvPr/>
          </p:nvSpPr>
          <p:spPr bwMode="auto">
            <a:xfrm rot="287899">
              <a:off x="3049579" y="1220053"/>
              <a:ext cx="6311543" cy="4457859"/>
            </a:xfrm>
            <a:custGeom>
              <a:gdLst>
                <a:gd fmla="*/ 1073 w 1201" name="T0"/>
                <a:gd fmla="*/ 381 h 847" name="T1"/>
                <a:gd fmla="*/ 1098 w 1201" name="T2"/>
                <a:gd fmla="*/ 180 h 847" name="T3"/>
                <a:gd fmla="*/ 1154 w 1201" name="T4"/>
                <a:gd fmla="*/ 160 h 847" name="T5"/>
                <a:gd fmla="*/ 1083 w 1201" name="T6"/>
                <a:gd fmla="*/ 155 h 847" name="T7"/>
                <a:gd fmla="*/ 1078 w 1201" name="T8"/>
                <a:gd fmla="*/ 59 h 847" name="T9"/>
                <a:gd fmla="*/ 1121 w 1201" name="T10"/>
                <a:gd fmla="*/ 79 h 847" name="T11"/>
                <a:gd fmla="*/ 1032 w 1201" name="T12"/>
                <a:gd fmla="*/ 128 h 847" name="T13"/>
                <a:gd fmla="*/ 1020 w 1201" name="T14"/>
                <a:gd fmla="*/ 60 h 847" name="T15"/>
                <a:gd fmla="*/ 1026 w 1201" name="T16"/>
                <a:gd fmla="*/ 101 h 847" name="T17"/>
                <a:gd fmla="*/ 581 w 1201" name="T18"/>
                <a:gd fmla="*/ 102 h 847" name="T19"/>
                <a:gd fmla="*/ 561 w 1201" name="T20"/>
                <a:gd fmla="*/ 5 h 847" name="T21"/>
                <a:gd fmla="*/ 588 w 1201" name="T22"/>
                <a:gd fmla="*/ 74 h 847" name="T23"/>
                <a:gd fmla="*/ 124 w 1201" name="T24"/>
                <a:gd fmla="*/ 183 h 847" name="T25"/>
                <a:gd fmla="*/ 123 w 1201" name="T26"/>
                <a:gd fmla="*/ 141 h 847" name="T27"/>
                <a:gd fmla="*/ 123 w 1201" name="T28"/>
                <a:gd fmla="*/ 210 h 847" name="T29"/>
                <a:gd fmla="*/ 27 w 1201" name="T30"/>
                <a:gd fmla="*/ 178 h 847" name="T31"/>
                <a:gd fmla="*/ 65 w 1201" name="T32"/>
                <a:gd fmla="*/ 150 h 847" name="T33"/>
                <a:gd fmla="*/ 78 w 1201" name="T34"/>
                <a:gd fmla="*/ 246 h 847" name="T35"/>
                <a:gd fmla="*/ 9 w 1201" name="T36"/>
                <a:gd fmla="*/ 263 h 847" name="T37"/>
                <a:gd fmla="*/ 67 w 1201" name="T38"/>
                <a:gd fmla="*/ 273 h 847" name="T39"/>
                <a:gd fmla="*/ 128 w 1201" name="T40"/>
                <a:gd fmla="*/ 466 h 847" name="T41"/>
                <a:gd fmla="*/ 103 w 1201" name="T42"/>
                <a:gd fmla="*/ 667 h 847" name="T43"/>
                <a:gd fmla="*/ 47 w 1201" name="T44"/>
                <a:gd fmla="*/ 687 h 847" name="T45"/>
                <a:gd fmla="*/ 118 w 1201" name="T46"/>
                <a:gd fmla="*/ 691 h 847" name="T47"/>
                <a:gd fmla="*/ 123 w 1201" name="T48"/>
                <a:gd fmla="*/ 788 h 847" name="T49"/>
                <a:gd fmla="*/ 80 w 1201" name="T50"/>
                <a:gd fmla="*/ 767 h 847" name="T51"/>
                <a:gd fmla="*/ 169 w 1201" name="T52"/>
                <a:gd fmla="*/ 719 h 847" name="T53"/>
                <a:gd fmla="*/ 181 w 1201" name="T54"/>
                <a:gd fmla="*/ 787 h 847" name="T55"/>
                <a:gd fmla="*/ 174 w 1201" name="T56"/>
                <a:gd fmla="*/ 745 h 847" name="T57"/>
                <a:gd fmla="*/ 620 w 1201" name="T58"/>
                <a:gd fmla="*/ 745 h 847" name="T59"/>
                <a:gd fmla="*/ 640 w 1201" name="T60"/>
                <a:gd fmla="*/ 842 h 847" name="T61"/>
                <a:gd fmla="*/ 613 w 1201" name="T62"/>
                <a:gd fmla="*/ 773 h 847" name="T63"/>
                <a:gd fmla="*/ 1077 w 1201" name="T64"/>
                <a:gd fmla="*/ 664 h 847" name="T65"/>
                <a:gd fmla="*/ 1078 w 1201" name="T66"/>
                <a:gd fmla="*/ 706 h 847" name="T67"/>
                <a:gd fmla="*/ 1078 w 1201" name="T68"/>
                <a:gd fmla="*/ 637 h 847" name="T69"/>
                <a:gd fmla="*/ 1174 w 1201" name="T70"/>
                <a:gd fmla="*/ 669 h 847" name="T71"/>
                <a:gd fmla="*/ 1136 w 1201" name="T72"/>
                <a:gd fmla="*/ 697 h 847" name="T73"/>
                <a:gd fmla="*/ 1123 w 1201" name="T74"/>
                <a:gd fmla="*/ 601 h 847" name="T75"/>
                <a:gd fmla="*/ 1192 w 1201" name="T76"/>
                <a:gd fmla="*/ 583 h 847" name="T77"/>
                <a:gd fmla="*/ 1134 w 1201" name="T78"/>
                <a:gd fmla="*/ 574 h 847" name="T79"/>
                <a:gd fmla="*/ 1073 w 1201" name="T80"/>
                <a:gd fmla="*/ 381 h 84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46" w="1201">
                  <a:moveTo>
                    <a:pt x="1073" y="381"/>
                  </a:moveTo>
                  <a:cubicBezTo>
                    <a:pt x="1065" y="291"/>
                    <a:pt x="1086" y="211"/>
                    <a:pt x="1098" y="180"/>
                  </a:cubicBezTo>
                  <a:cubicBezTo>
                    <a:pt x="1111" y="149"/>
                    <a:pt x="1153" y="130"/>
                    <a:pt x="1154" y="160"/>
                  </a:cubicBezTo>
                  <a:cubicBezTo>
                    <a:pt x="1154" y="191"/>
                    <a:pt x="1097" y="173"/>
                    <a:pt x="1083" y="155"/>
                  </a:cubicBezTo>
                  <a:cubicBezTo>
                    <a:pt x="1061" y="129"/>
                    <a:pt x="1059" y="109"/>
                    <a:pt x="1078" y="59"/>
                  </a:cubicBezTo>
                  <a:cubicBezTo>
                    <a:pt x="1098" y="9"/>
                    <a:pt x="1140" y="32"/>
                    <a:pt x="1121" y="79"/>
                  </a:cubicBezTo>
                  <a:cubicBezTo>
                    <a:pt x="1102" y="127"/>
                    <a:pt x="1061" y="141"/>
                    <a:pt x="1032" y="128"/>
                  </a:cubicBezTo>
                  <a:cubicBezTo>
                    <a:pt x="991" y="99"/>
                    <a:pt x="1003" y="61"/>
                    <a:pt x="1020" y="60"/>
                  </a:cubicBezTo>
                  <a:cubicBezTo>
                    <a:pt x="1032" y="60"/>
                    <a:pt x="1048" y="74"/>
                    <a:pt x="1026" y="101"/>
                  </a:cubicBezTo>
                  <a:cubicBezTo>
                    <a:pt x="958" y="209"/>
                    <a:pt x="677" y="155"/>
                    <a:pt x="581" y="102"/>
                  </a:cubicBezTo>
                  <a:cubicBezTo>
                    <a:pt x="510" y="63"/>
                    <a:pt x="533" y="11"/>
                    <a:pt x="561" y="5"/>
                  </a:cubicBezTo>
                  <a:cubicBezTo>
                    <a:pt x="585" y="0"/>
                    <a:pt x="613" y="19"/>
                    <a:pt x="588" y="74"/>
                  </a:cubicBezTo>
                  <a:cubicBezTo>
                    <a:pt x="564" y="141"/>
                    <a:pt x="224" y="291"/>
                    <a:pt x="124" y="183"/>
                  </a:cubicBezTo>
                  <a:cubicBezTo>
                    <a:pt x="98" y="160"/>
                    <a:pt x="111" y="143"/>
                    <a:pt x="123" y="141"/>
                  </a:cubicBezTo>
                  <a:cubicBezTo>
                    <a:pt x="140" y="139"/>
                    <a:pt x="158" y="174"/>
                    <a:pt x="123" y="210"/>
                  </a:cubicBezTo>
                  <a:cubicBezTo>
                    <a:pt x="97" y="228"/>
                    <a:pt x="54" y="222"/>
                    <a:pt x="27" y="178"/>
                  </a:cubicBezTo>
                  <a:cubicBezTo>
                    <a:pt x="0" y="134"/>
                    <a:pt x="37" y="104"/>
                    <a:pt x="65" y="150"/>
                  </a:cubicBezTo>
                  <a:cubicBezTo>
                    <a:pt x="93" y="196"/>
                    <a:pt x="95" y="216"/>
                    <a:pt x="78" y="246"/>
                  </a:cubicBezTo>
                  <a:cubicBezTo>
                    <a:pt x="67" y="265"/>
                    <a:pt x="15" y="293"/>
                    <a:pt x="9" y="263"/>
                  </a:cubicBezTo>
                  <a:cubicBezTo>
                    <a:pt x="4" y="234"/>
                    <a:pt x="49" y="245"/>
                    <a:pt x="67" y="273"/>
                  </a:cubicBezTo>
                  <a:cubicBezTo>
                    <a:pt x="85" y="301"/>
                    <a:pt x="121" y="391"/>
                    <a:pt x="128" y="466"/>
                  </a:cubicBezTo>
                  <a:cubicBezTo>
                    <a:pt x="135" y="544"/>
                    <a:pt x="115" y="636"/>
                    <a:pt x="103" y="667"/>
                  </a:cubicBezTo>
                  <a:cubicBezTo>
                    <a:pt x="90" y="697"/>
                    <a:pt x="48" y="716"/>
                    <a:pt x="47" y="687"/>
                  </a:cubicBezTo>
                  <a:cubicBezTo>
                    <a:pt x="47" y="656"/>
                    <a:pt x="104" y="674"/>
                    <a:pt x="118" y="691"/>
                  </a:cubicBezTo>
                  <a:cubicBezTo>
                    <a:pt x="140" y="718"/>
                    <a:pt x="142" y="737"/>
                    <a:pt x="123" y="788"/>
                  </a:cubicBezTo>
                  <a:cubicBezTo>
                    <a:pt x="103" y="838"/>
                    <a:pt x="61" y="815"/>
                    <a:pt x="80" y="767"/>
                  </a:cubicBezTo>
                  <a:cubicBezTo>
                    <a:pt x="99" y="719"/>
                    <a:pt x="140" y="706"/>
                    <a:pt x="169" y="719"/>
                  </a:cubicBezTo>
                  <a:cubicBezTo>
                    <a:pt x="210" y="748"/>
                    <a:pt x="198" y="786"/>
                    <a:pt x="181" y="787"/>
                  </a:cubicBezTo>
                  <a:cubicBezTo>
                    <a:pt x="169" y="787"/>
                    <a:pt x="153" y="773"/>
                    <a:pt x="174" y="745"/>
                  </a:cubicBezTo>
                  <a:cubicBezTo>
                    <a:pt x="243" y="638"/>
                    <a:pt x="524" y="692"/>
                    <a:pt x="620" y="745"/>
                  </a:cubicBezTo>
                  <a:cubicBezTo>
                    <a:pt x="691" y="784"/>
                    <a:pt x="668" y="836"/>
                    <a:pt x="640" y="842"/>
                  </a:cubicBezTo>
                  <a:cubicBezTo>
                    <a:pt x="616" y="847"/>
                    <a:pt x="588" y="828"/>
                    <a:pt x="613" y="773"/>
                  </a:cubicBezTo>
                  <a:cubicBezTo>
                    <a:pt x="637" y="706"/>
                    <a:pt x="977" y="555"/>
                    <a:pt x="1077" y="664"/>
                  </a:cubicBezTo>
                  <a:cubicBezTo>
                    <a:pt x="1103" y="687"/>
                    <a:pt x="1090" y="704"/>
                    <a:pt x="1078" y="706"/>
                  </a:cubicBezTo>
                  <a:cubicBezTo>
                    <a:pt x="1061" y="708"/>
                    <a:pt x="1043" y="673"/>
                    <a:pt x="1078" y="637"/>
                  </a:cubicBezTo>
                  <a:cubicBezTo>
                    <a:pt x="1104" y="619"/>
                    <a:pt x="1147" y="625"/>
                    <a:pt x="1174" y="669"/>
                  </a:cubicBezTo>
                  <a:cubicBezTo>
                    <a:pt x="1201" y="713"/>
                    <a:pt x="1164" y="743"/>
                    <a:pt x="1136" y="697"/>
                  </a:cubicBezTo>
                  <a:cubicBezTo>
                    <a:pt x="1108" y="650"/>
                    <a:pt x="1106" y="631"/>
                    <a:pt x="1123" y="601"/>
                  </a:cubicBezTo>
                  <a:cubicBezTo>
                    <a:pt x="1134" y="582"/>
                    <a:pt x="1186" y="554"/>
                    <a:pt x="1192" y="583"/>
                  </a:cubicBezTo>
                  <a:cubicBezTo>
                    <a:pt x="1197" y="613"/>
                    <a:pt x="1152" y="602"/>
                    <a:pt x="1134" y="574"/>
                  </a:cubicBezTo>
                  <a:cubicBezTo>
                    <a:pt x="1116" y="546"/>
                    <a:pt x="1080" y="458"/>
                    <a:pt x="1073" y="381"/>
                  </a:cubicBezTo>
                  <a:close/>
                </a:path>
              </a:pathLst>
            </a:custGeom>
            <a:solidFill>
              <a:srgbClr val="CEE0D9"/>
            </a:solidFill>
            <a:ln cap="flat" w="22225">
              <a:solidFill>
                <a:srgbClr val="603811"/>
              </a:solidFill>
              <a:prstDash val="solid"/>
              <a:miter lim="800000"/>
            </a:ln>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sp>
          <p:nvSpPr>
            <p:cNvPr id="17" name="Freeform 10"/>
            <p:cNvSpPr/>
            <p:nvPr/>
          </p:nvSpPr>
          <p:spPr bwMode="auto">
            <a:xfrm rot="287899">
              <a:off x="3681101" y="2002152"/>
              <a:ext cx="5008477" cy="2878503"/>
            </a:xfrm>
            <a:custGeom>
              <a:gdLst>
                <a:gd fmla="*/ 459 w 953" name="T0"/>
                <a:gd fmla="*/ 0 h 547" name="T1"/>
                <a:gd fmla="*/ 0 w 953" name="T2"/>
                <a:gd fmla="*/ 105 h 547" name="T3"/>
                <a:gd fmla="*/ 39 w 953" name="T4"/>
                <a:gd fmla="*/ 529 h 547" name="T5"/>
                <a:gd fmla="*/ 503 w 953" name="T6"/>
                <a:gd fmla="*/ 547 h 547" name="T7"/>
                <a:gd fmla="*/ 953 w 953" name="T8"/>
                <a:gd fmla="*/ 435 h 547" name="T9"/>
                <a:gd fmla="*/ 920 w 953" name="T10"/>
                <a:gd fmla="*/ 20 h 547" name="T11"/>
                <a:gd fmla="*/ 459 w 953" name="T12"/>
                <a:gd fmla="*/ 0 h 547" name="T13"/>
              </a:gdLst>
              <a:cxnLst>
                <a:cxn ang="0">
                  <a:pos x="T0" y="T1"/>
                </a:cxn>
                <a:cxn ang="0">
                  <a:pos x="T2" y="T3"/>
                </a:cxn>
                <a:cxn ang="0">
                  <a:pos x="T4" y="T5"/>
                </a:cxn>
                <a:cxn ang="0">
                  <a:pos x="T6" y="T7"/>
                </a:cxn>
                <a:cxn ang="0">
                  <a:pos x="T8" y="T9"/>
                </a:cxn>
                <a:cxn ang="0">
                  <a:pos x="T10" y="T11"/>
                </a:cxn>
                <a:cxn ang="0">
                  <a:pos x="T12" y="T13"/>
                </a:cxn>
              </a:cxnLst>
              <a:rect b="b" l="0" r="r" t="0"/>
              <a:pathLst>
                <a:path h="547" w="953">
                  <a:moveTo>
                    <a:pt x="459" y="0"/>
                  </a:moveTo>
                  <a:cubicBezTo>
                    <a:pt x="440" y="31"/>
                    <a:pt x="290" y="169"/>
                    <a:pt x="0" y="105"/>
                  </a:cubicBezTo>
                  <a:cubicBezTo>
                    <a:pt x="0" y="105"/>
                    <a:pt x="104" y="436"/>
                    <a:pt x="39" y="529"/>
                  </a:cubicBezTo>
                  <a:cubicBezTo>
                    <a:pt x="39" y="529"/>
                    <a:pt x="323" y="413"/>
                    <a:pt x="503" y="547"/>
                  </a:cubicBezTo>
                  <a:cubicBezTo>
                    <a:pt x="503" y="547"/>
                    <a:pt x="689" y="405"/>
                    <a:pt x="953" y="435"/>
                  </a:cubicBezTo>
                  <a:cubicBezTo>
                    <a:pt x="953" y="435"/>
                    <a:pt x="833" y="216"/>
                    <a:pt x="920" y="20"/>
                  </a:cubicBezTo>
                  <a:cubicBezTo>
                    <a:pt x="920" y="20"/>
                    <a:pt x="603" y="159"/>
                    <a:pt x="459" y="0"/>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sp>
          <p:nvSpPr>
            <p:cNvPr id="18" name="Freeform 11"/>
            <p:cNvSpPr/>
            <p:nvPr/>
          </p:nvSpPr>
          <p:spPr bwMode="auto">
            <a:xfrm rot="287899">
              <a:off x="3659786" y="1980772"/>
              <a:ext cx="5055505" cy="2915733"/>
            </a:xfrm>
            <a:custGeom>
              <a:gdLst>
                <a:gd fmla="*/ 459 w 962" name="T0"/>
                <a:gd fmla="*/ 4 h 554" name="T1"/>
                <a:gd fmla="*/ 335 w 962" name="T2"/>
                <a:gd fmla="*/ 90 h 554" name="T3"/>
                <a:gd fmla="*/ 7 w 962" name="T4"/>
                <a:gd fmla="*/ 107 h 554" name="T5"/>
                <a:gd fmla="*/ 1 w 962" name="T6"/>
                <a:gd fmla="*/ 110 h 554" name="T7"/>
                <a:gd fmla="*/ 43 w 962" name="T8"/>
                <a:gd fmla="*/ 283 h 554" name="T9"/>
                <a:gd fmla="*/ 60 w 962" name="T10"/>
                <a:gd fmla="*/ 426 h 554" name="T11"/>
                <a:gd fmla="*/ 39 w 962" name="T12"/>
                <a:gd fmla="*/ 533 h 554" name="T13"/>
                <a:gd fmla="*/ 45 w 962" name="T14"/>
                <a:gd fmla="*/ 535 h 554" name="T15"/>
                <a:gd fmla="*/ 205 w 962" name="T16"/>
                <a:gd fmla="*/ 494 h 554" name="T17"/>
                <a:gd fmla="*/ 504 w 962" name="T18"/>
                <a:gd fmla="*/ 553 h 554" name="T19"/>
                <a:gd fmla="*/ 510 w 962" name="T20"/>
                <a:gd fmla="*/ 553 h 554" name="T21"/>
                <a:gd fmla="*/ 631 w 962" name="T22"/>
                <a:gd fmla="*/ 487 h 554" name="T23"/>
                <a:gd fmla="*/ 956 w 962" name="T24"/>
                <a:gd fmla="*/ 441 h 554" name="T25"/>
                <a:gd fmla="*/ 961 w 962" name="T26"/>
                <a:gd fmla="*/ 437 h 554" name="T27"/>
                <a:gd fmla="*/ 927 w 962" name="T28"/>
                <a:gd fmla="*/ 25 h 554" name="T29"/>
                <a:gd fmla="*/ 922 w 962" name="T30"/>
                <a:gd fmla="*/ 23 h 554" name="T31"/>
                <a:gd fmla="*/ 752 w 962" name="T32"/>
                <a:gd fmla="*/ 71 h 554" name="T33"/>
                <a:gd fmla="*/ 467 w 962" name="T34"/>
                <a:gd fmla="*/ 3 h 554" name="T35"/>
                <a:gd fmla="*/ 460 w 962" name="T36"/>
                <a:gd fmla="*/ 6 h 554" name="T37"/>
                <a:gd fmla="*/ 882 w 962" name="T38"/>
                <a:gd fmla="*/ 43 h 554" name="T39"/>
                <a:gd fmla="*/ 925 w 962" name="T40"/>
                <a:gd fmla="*/ 26 h 554" name="T41"/>
                <a:gd fmla="*/ 920 w 962" name="T42"/>
                <a:gd fmla="*/ 24 h 554" name="T43"/>
                <a:gd fmla="*/ 954 w 962" name="T44"/>
                <a:gd fmla="*/ 440 h 554" name="T45"/>
                <a:gd fmla="*/ 959 w 962" name="T46"/>
                <a:gd fmla="*/ 436 h 554" name="T47"/>
                <a:gd fmla="*/ 529 w 962" name="T48"/>
                <a:gd fmla="*/ 534 h 554" name="T49"/>
                <a:gd fmla="*/ 511 w 962" name="T50"/>
                <a:gd fmla="*/ 545 h 554" name="T51"/>
                <a:gd fmla="*/ 507 w 962" name="T52"/>
                <a:gd fmla="*/ 548 h 554" name="T53"/>
                <a:gd fmla="*/ 506 w 962" name="T54"/>
                <a:gd fmla="*/ 546 h 554" name="T55"/>
                <a:gd fmla="*/ 453 w 962" name="T56"/>
                <a:gd fmla="*/ 516 h 554" name="T57"/>
                <a:gd fmla="*/ 395 w 962" name="T58"/>
                <a:gd fmla="*/ 496 h 554" name="T59"/>
                <a:gd fmla="*/ 171 w 962" name="T60"/>
                <a:gd fmla="*/ 495 h 554" name="T61"/>
                <a:gd fmla="*/ 41 w 962" name="T62"/>
                <a:gd fmla="*/ 531 h 554" name="T63"/>
                <a:gd fmla="*/ 47 w 962" name="T64"/>
                <a:gd fmla="*/ 533 h 554" name="T65"/>
                <a:gd fmla="*/ 63 w 962" name="T66"/>
                <a:gd fmla="*/ 353 h 554" name="T67"/>
                <a:gd fmla="*/ 21 w 962" name="T68"/>
                <a:gd fmla="*/ 152 h 554" name="T69"/>
                <a:gd fmla="*/ 8 w 962" name="T70"/>
                <a:gd fmla="*/ 108 h 554" name="T71"/>
                <a:gd fmla="*/ 2 w 962" name="T72"/>
                <a:gd fmla="*/ 111 h 554" name="T73"/>
                <a:gd fmla="*/ 335 w 962" name="T74"/>
                <a:gd fmla="*/ 95 h 554" name="T75"/>
                <a:gd fmla="*/ 467 w 962" name="T76"/>
                <a:gd fmla="*/ 4 h 554" name="T77"/>
                <a:gd fmla="*/ 459 w 962" name="T78"/>
                <a:gd fmla="*/ 4 h 55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54" w="962">
                  <a:moveTo>
                    <a:pt x="459" y="4"/>
                  </a:moveTo>
                  <a:cubicBezTo>
                    <a:pt x="434" y="45"/>
                    <a:pt x="378" y="72"/>
                    <a:pt x="335" y="90"/>
                  </a:cubicBezTo>
                  <a:cubicBezTo>
                    <a:pt x="231" y="132"/>
                    <a:pt x="115" y="130"/>
                    <a:pt x="7" y="107"/>
                  </a:cubicBezTo>
                  <a:cubicBezTo>
                    <a:pt x="5" y="106"/>
                    <a:pt x="0" y="107"/>
                    <a:pt x="1" y="110"/>
                  </a:cubicBezTo>
                  <a:cubicBezTo>
                    <a:pt x="18" y="167"/>
                    <a:pt x="32" y="224"/>
                    <a:pt x="43" y="283"/>
                  </a:cubicBezTo>
                  <a:cubicBezTo>
                    <a:pt x="52" y="330"/>
                    <a:pt x="59" y="378"/>
                    <a:pt x="60" y="426"/>
                  </a:cubicBezTo>
                  <a:cubicBezTo>
                    <a:pt x="61" y="461"/>
                    <a:pt x="60" y="502"/>
                    <a:pt x="39" y="533"/>
                  </a:cubicBezTo>
                  <a:cubicBezTo>
                    <a:pt x="37" y="536"/>
                    <a:pt x="43" y="535"/>
                    <a:pt x="45" y="535"/>
                  </a:cubicBezTo>
                  <a:cubicBezTo>
                    <a:pt x="95" y="514"/>
                    <a:pt x="151" y="502"/>
                    <a:pt x="205" y="494"/>
                  </a:cubicBezTo>
                  <a:cubicBezTo>
                    <a:pt x="308" y="480"/>
                    <a:pt x="418" y="490"/>
                    <a:pt x="504" y="553"/>
                  </a:cubicBezTo>
                  <a:cubicBezTo>
                    <a:pt x="506" y="554"/>
                    <a:pt x="509" y="554"/>
                    <a:pt x="510" y="553"/>
                  </a:cubicBezTo>
                  <a:cubicBezTo>
                    <a:pt x="546" y="525"/>
                    <a:pt x="589" y="504"/>
                    <a:pt x="631" y="487"/>
                  </a:cubicBezTo>
                  <a:cubicBezTo>
                    <a:pt x="734" y="445"/>
                    <a:pt x="845" y="429"/>
                    <a:pt x="956" y="441"/>
                  </a:cubicBezTo>
                  <a:cubicBezTo>
                    <a:pt x="958" y="441"/>
                    <a:pt x="962" y="440"/>
                    <a:pt x="961" y="437"/>
                  </a:cubicBezTo>
                  <a:cubicBezTo>
                    <a:pt x="894" y="315"/>
                    <a:pt x="872" y="153"/>
                    <a:pt x="927" y="25"/>
                  </a:cubicBezTo>
                  <a:cubicBezTo>
                    <a:pt x="929" y="21"/>
                    <a:pt x="924" y="22"/>
                    <a:pt x="922" y="23"/>
                  </a:cubicBezTo>
                  <a:cubicBezTo>
                    <a:pt x="868" y="46"/>
                    <a:pt x="810" y="61"/>
                    <a:pt x="752" y="71"/>
                  </a:cubicBezTo>
                  <a:cubicBezTo>
                    <a:pt x="653" y="86"/>
                    <a:pt x="539" y="81"/>
                    <a:pt x="467" y="3"/>
                  </a:cubicBezTo>
                  <a:cubicBezTo>
                    <a:pt x="465" y="0"/>
                    <a:pt x="457" y="3"/>
                    <a:pt x="460" y="6"/>
                  </a:cubicBezTo>
                  <a:cubicBezTo>
                    <a:pt x="565" y="120"/>
                    <a:pt x="751" y="87"/>
                    <a:pt x="882" y="43"/>
                  </a:cubicBezTo>
                  <a:cubicBezTo>
                    <a:pt x="896" y="38"/>
                    <a:pt x="911" y="32"/>
                    <a:pt x="925" y="26"/>
                  </a:cubicBezTo>
                  <a:cubicBezTo>
                    <a:pt x="924" y="26"/>
                    <a:pt x="922" y="25"/>
                    <a:pt x="920" y="24"/>
                  </a:cubicBezTo>
                  <a:cubicBezTo>
                    <a:pt x="864" y="155"/>
                    <a:pt x="887" y="317"/>
                    <a:pt x="954" y="440"/>
                  </a:cubicBezTo>
                  <a:cubicBezTo>
                    <a:pt x="955" y="439"/>
                    <a:pt x="957" y="438"/>
                    <a:pt x="959" y="436"/>
                  </a:cubicBezTo>
                  <a:cubicBezTo>
                    <a:pt x="810" y="420"/>
                    <a:pt x="656" y="454"/>
                    <a:pt x="529" y="534"/>
                  </a:cubicBezTo>
                  <a:cubicBezTo>
                    <a:pt x="523" y="537"/>
                    <a:pt x="517" y="542"/>
                    <a:pt x="511" y="545"/>
                  </a:cubicBezTo>
                  <a:cubicBezTo>
                    <a:pt x="510" y="546"/>
                    <a:pt x="508" y="548"/>
                    <a:pt x="507" y="548"/>
                  </a:cubicBezTo>
                  <a:cubicBezTo>
                    <a:pt x="500" y="550"/>
                    <a:pt x="514" y="550"/>
                    <a:pt x="506" y="546"/>
                  </a:cubicBezTo>
                  <a:cubicBezTo>
                    <a:pt x="488" y="538"/>
                    <a:pt x="471" y="524"/>
                    <a:pt x="453" y="516"/>
                  </a:cubicBezTo>
                  <a:cubicBezTo>
                    <a:pt x="434" y="507"/>
                    <a:pt x="415" y="501"/>
                    <a:pt x="395" y="496"/>
                  </a:cubicBezTo>
                  <a:cubicBezTo>
                    <a:pt x="322" y="478"/>
                    <a:pt x="245" y="481"/>
                    <a:pt x="171" y="495"/>
                  </a:cubicBezTo>
                  <a:cubicBezTo>
                    <a:pt x="127" y="503"/>
                    <a:pt x="83" y="514"/>
                    <a:pt x="41" y="531"/>
                  </a:cubicBezTo>
                  <a:cubicBezTo>
                    <a:pt x="43" y="532"/>
                    <a:pt x="45" y="532"/>
                    <a:pt x="47" y="533"/>
                  </a:cubicBezTo>
                  <a:cubicBezTo>
                    <a:pt x="80" y="484"/>
                    <a:pt x="70" y="409"/>
                    <a:pt x="63" y="353"/>
                  </a:cubicBezTo>
                  <a:cubicBezTo>
                    <a:pt x="54" y="285"/>
                    <a:pt x="39" y="218"/>
                    <a:pt x="21" y="152"/>
                  </a:cubicBezTo>
                  <a:cubicBezTo>
                    <a:pt x="17" y="137"/>
                    <a:pt x="13" y="123"/>
                    <a:pt x="8" y="108"/>
                  </a:cubicBezTo>
                  <a:cubicBezTo>
                    <a:pt x="6" y="109"/>
                    <a:pt x="4" y="110"/>
                    <a:pt x="2" y="111"/>
                  </a:cubicBezTo>
                  <a:cubicBezTo>
                    <a:pt x="112" y="135"/>
                    <a:pt x="229" y="137"/>
                    <a:pt x="335" y="95"/>
                  </a:cubicBezTo>
                  <a:cubicBezTo>
                    <a:pt x="381" y="77"/>
                    <a:pt x="439" y="48"/>
                    <a:pt x="467" y="4"/>
                  </a:cubicBezTo>
                  <a:cubicBezTo>
                    <a:pt x="469" y="1"/>
                    <a:pt x="461" y="1"/>
                    <a:pt x="459"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grpSp>
      <p:grpSp>
        <p:nvGrpSpPr>
          <p:cNvPr id="49" name="组合 48"/>
          <p:cNvGrpSpPr/>
          <p:nvPr/>
        </p:nvGrpSpPr>
        <p:grpSpPr>
          <a:xfrm>
            <a:off x="7733117" y="1009650"/>
            <a:ext cx="1195387" cy="1185863"/>
            <a:chOff x="7272338" y="868363"/>
            <a:chExt cx="1195387" cy="1185863"/>
          </a:xfrm>
        </p:grpSpPr>
        <p:sp>
          <p:nvSpPr>
            <p:cNvPr id="22" name="Freeform 15"/>
            <p:cNvSpPr/>
            <p:nvPr/>
          </p:nvSpPr>
          <p:spPr bwMode="auto">
            <a:xfrm>
              <a:off x="7272338" y="868363"/>
              <a:ext cx="992187" cy="925513"/>
            </a:xfrm>
            <a:custGeom>
              <a:gdLst>
                <a:gd fmla="*/ 233 w 233" name="T0"/>
                <a:gd fmla="*/ 96 h 217" name="T1"/>
                <a:gd fmla="*/ 170 w 233" name="T2"/>
                <a:gd fmla="*/ 71 h 217" name="T3"/>
                <a:gd fmla="*/ 24 w 233" name="T4"/>
                <a:gd fmla="*/ 73 h 217" name="T5"/>
                <a:gd fmla="*/ 82 w 233" name="T6"/>
                <a:gd fmla="*/ 198 h 217" name="T7"/>
                <a:gd fmla="*/ 233 w 233" name="T8"/>
                <a:gd fmla="*/ 96 h 217" name="T9"/>
              </a:gdLst>
              <a:cxnLst>
                <a:cxn ang="0">
                  <a:pos x="T0" y="T1"/>
                </a:cxn>
                <a:cxn ang="0">
                  <a:pos x="T2" y="T3"/>
                </a:cxn>
                <a:cxn ang="0">
                  <a:pos x="T4" y="T5"/>
                </a:cxn>
                <a:cxn ang="0">
                  <a:pos x="T6" y="T7"/>
                </a:cxn>
                <a:cxn ang="0">
                  <a:pos x="T8" y="T9"/>
                </a:cxn>
              </a:cxnLst>
              <a:rect b="b" l="0" r="r" t="0"/>
              <a:pathLst>
                <a:path h="216" w="233">
                  <a:moveTo>
                    <a:pt x="233" y="96"/>
                  </a:moveTo>
                  <a:cubicBezTo>
                    <a:pt x="233" y="96"/>
                    <a:pt x="202" y="95"/>
                    <a:pt x="170" y="71"/>
                  </a:cubicBezTo>
                  <a:cubicBezTo>
                    <a:pt x="137" y="47"/>
                    <a:pt x="48" y="0"/>
                    <a:pt x="24" y="73"/>
                  </a:cubicBezTo>
                  <a:cubicBezTo>
                    <a:pt x="4" y="133"/>
                    <a:pt x="0" y="180"/>
                    <a:pt x="82" y="198"/>
                  </a:cubicBezTo>
                  <a:cubicBezTo>
                    <a:pt x="163" y="217"/>
                    <a:pt x="225" y="150"/>
                    <a:pt x="233" y="96"/>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6"/>
            <p:cNvSpPr/>
            <p:nvPr/>
          </p:nvSpPr>
          <p:spPr bwMode="auto">
            <a:xfrm>
              <a:off x="7272338" y="877888"/>
              <a:ext cx="987425" cy="920750"/>
            </a:xfrm>
            <a:custGeom>
              <a:gdLst>
                <a:gd fmla="*/ 232 w 232" name="T0"/>
                <a:gd fmla="*/ 95 h 216" name="T1"/>
                <a:gd fmla="*/ 169 w 232" name="T2"/>
                <a:gd fmla="*/ 70 h 216" name="T3"/>
                <a:gd fmla="*/ 24 w 232" name="T4"/>
                <a:gd fmla="*/ 72 h 216" name="T5"/>
                <a:gd fmla="*/ 81 w 232" name="T6"/>
                <a:gd fmla="*/ 198 h 216" name="T7"/>
                <a:gd fmla="*/ 232 w 232" name="T8"/>
                <a:gd fmla="*/ 95 h 216" name="T9"/>
              </a:gdLst>
              <a:cxnLst>
                <a:cxn ang="0">
                  <a:pos x="T0" y="T1"/>
                </a:cxn>
                <a:cxn ang="0">
                  <a:pos x="T2" y="T3"/>
                </a:cxn>
                <a:cxn ang="0">
                  <a:pos x="T4" y="T5"/>
                </a:cxn>
                <a:cxn ang="0">
                  <a:pos x="T6" y="T7"/>
                </a:cxn>
                <a:cxn ang="0">
                  <a:pos x="T8" y="T9"/>
                </a:cxn>
              </a:cxnLst>
              <a:rect b="b" l="0" r="r" t="0"/>
              <a:pathLst>
                <a:path h="216" w="231">
                  <a:moveTo>
                    <a:pt x="232" y="95"/>
                  </a:moveTo>
                  <a:cubicBezTo>
                    <a:pt x="232" y="95"/>
                    <a:pt x="202" y="94"/>
                    <a:pt x="169" y="70"/>
                  </a:cubicBezTo>
                  <a:cubicBezTo>
                    <a:pt x="137" y="47"/>
                    <a:pt x="48" y="0"/>
                    <a:pt x="24" y="72"/>
                  </a:cubicBezTo>
                  <a:cubicBezTo>
                    <a:pt x="4" y="133"/>
                    <a:pt x="0" y="179"/>
                    <a:pt x="81" y="198"/>
                  </a:cubicBezTo>
                  <a:cubicBezTo>
                    <a:pt x="163" y="216"/>
                    <a:pt x="225" y="149"/>
                    <a:pt x="232" y="95"/>
                  </a:cubicBezTo>
                  <a:close/>
                </a:path>
              </a:pathLst>
            </a:custGeom>
            <a:noFill/>
            <a:ln cap="flat" w="174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7"/>
            <p:cNvSpPr/>
            <p:nvPr/>
          </p:nvSpPr>
          <p:spPr bwMode="auto">
            <a:xfrm>
              <a:off x="7488238" y="1146175"/>
              <a:ext cx="68262" cy="63500"/>
            </a:xfrm>
            <a:custGeom>
              <a:gdLst>
                <a:gd fmla="*/ 2 w 16" name="T0"/>
                <a:gd fmla="*/ 4 h 15" name="T1"/>
                <a:gd fmla="*/ 5 w 16" name="T2"/>
                <a:gd fmla="*/ 14 h 15" name="T3"/>
                <a:gd fmla="*/ 14 w 16" name="T4"/>
                <a:gd fmla="*/ 10 h 15" name="T5"/>
                <a:gd fmla="*/ 11 w 16" name="T6"/>
                <a:gd fmla="*/ 1 h 15" name="T7"/>
                <a:gd fmla="*/ 2 w 16" name="T8"/>
                <a:gd fmla="*/ 4 h 15" name="T9"/>
              </a:gdLst>
              <a:cxnLst>
                <a:cxn ang="0">
                  <a:pos x="T0" y="T1"/>
                </a:cxn>
                <a:cxn ang="0">
                  <a:pos x="T2" y="T3"/>
                </a:cxn>
                <a:cxn ang="0">
                  <a:pos x="T4" y="T5"/>
                </a:cxn>
                <a:cxn ang="0">
                  <a:pos x="T6" y="T7"/>
                </a:cxn>
                <a:cxn ang="0">
                  <a:pos x="T8" y="T9"/>
                </a:cxn>
              </a:cxnLst>
              <a:rect b="b" l="0" r="r" t="0"/>
              <a:pathLst>
                <a:path h="15" w="16">
                  <a:moveTo>
                    <a:pt x="2" y="4"/>
                  </a:moveTo>
                  <a:cubicBezTo>
                    <a:pt x="0" y="8"/>
                    <a:pt x="2" y="12"/>
                    <a:pt x="5" y="14"/>
                  </a:cubicBezTo>
                  <a:cubicBezTo>
                    <a:pt x="9" y="15"/>
                    <a:pt x="13" y="14"/>
                    <a:pt x="14" y="10"/>
                  </a:cubicBezTo>
                  <a:cubicBezTo>
                    <a:pt x="16" y="7"/>
                    <a:pt x="14" y="3"/>
                    <a:pt x="11" y="1"/>
                  </a:cubicBezTo>
                  <a:cubicBezTo>
                    <a:pt x="8" y="0"/>
                    <a:pt x="4" y="1"/>
                    <a:pt x="2"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Line 18"/>
            <p:cNvSpPr>
              <a:spLocks noChangeShapeType="1"/>
            </p:cNvSpPr>
            <p:nvPr/>
          </p:nvSpPr>
          <p:spPr bwMode="auto">
            <a:xfrm flipH="1">
              <a:off x="7523163" y="1704975"/>
              <a:ext cx="46037" cy="349250"/>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Line 19"/>
            <p:cNvSpPr>
              <a:spLocks noChangeShapeType="1"/>
            </p:cNvSpPr>
            <p:nvPr/>
          </p:nvSpPr>
          <p:spPr bwMode="auto">
            <a:xfrm>
              <a:off x="7740650" y="1725613"/>
              <a:ext cx="20637" cy="328613"/>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1"/>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2"/>
            <p:cNvSpPr/>
            <p:nvPr/>
          </p:nvSpPr>
          <p:spPr bwMode="auto">
            <a:xfrm>
              <a:off x="7693025" y="1222375"/>
              <a:ext cx="68262" cy="65088"/>
            </a:xfrm>
            <a:custGeom>
              <a:gdLst>
                <a:gd fmla="*/ 12 w 16" name="T0"/>
                <a:gd fmla="*/ 0 h 15" name="T1"/>
                <a:gd fmla="*/ 0 w 16" name="T2"/>
                <a:gd fmla="*/ 5 h 15" name="T3"/>
              </a:gdLst>
              <a:cxnLst>
                <a:cxn ang="0">
                  <a:pos x="T0" y="T1"/>
                </a:cxn>
                <a:cxn ang="0">
                  <a:pos x="T2" y="T3"/>
                </a:cxn>
              </a:cxnLst>
              <a:rect b="b" l="0" r="r" t="0"/>
              <a:pathLst>
                <a:path h="15" w="16">
                  <a:moveTo>
                    <a:pt x="12" y="0"/>
                  </a:moveTo>
                  <a:cubicBezTo>
                    <a:pt x="12" y="0"/>
                    <a:pt x="16" y="15"/>
                    <a:pt x="0" y="5"/>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3"/>
            <p:cNvSpPr/>
            <p:nvPr/>
          </p:nvSpPr>
          <p:spPr bwMode="auto">
            <a:xfrm>
              <a:off x="7685088" y="1260475"/>
              <a:ext cx="63500" cy="68263"/>
            </a:xfrm>
            <a:custGeom>
              <a:gdLst>
                <a:gd fmla="*/ 10 w 15" name="T0"/>
                <a:gd fmla="*/ 0 h 16" name="T1"/>
                <a:gd fmla="*/ 0 w 15" name="T2"/>
                <a:gd fmla="*/ 9 h 16" name="T3"/>
              </a:gdLst>
              <a:cxnLst>
                <a:cxn ang="0">
                  <a:pos x="T0" y="T1"/>
                </a:cxn>
                <a:cxn ang="0">
                  <a:pos x="T2" y="T3"/>
                </a:cxn>
              </a:cxnLst>
              <a:rect b="b" l="0" r="r" t="0"/>
              <a:pathLst>
                <a:path h="16" w="15">
                  <a:moveTo>
                    <a:pt x="10" y="0"/>
                  </a:moveTo>
                  <a:cubicBezTo>
                    <a:pt x="10" y="0"/>
                    <a:pt x="15" y="16"/>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4"/>
            <p:cNvSpPr/>
            <p:nvPr/>
          </p:nvSpPr>
          <p:spPr bwMode="auto">
            <a:xfrm>
              <a:off x="7710488" y="1308100"/>
              <a:ext cx="50800" cy="47625"/>
            </a:xfrm>
            <a:custGeom>
              <a:gdLst>
                <a:gd fmla="*/ 2 w 12" name="T0"/>
                <a:gd fmla="*/ 0 h 11" name="T1"/>
                <a:gd fmla="*/ 0 w 12" name="T2"/>
                <a:gd fmla="*/ 11 h 11" name="T3"/>
              </a:gdLst>
              <a:cxnLst>
                <a:cxn ang="0">
                  <a:pos x="T0" y="T1"/>
                </a:cxn>
                <a:cxn ang="0">
                  <a:pos x="T2" y="T3"/>
                </a:cxn>
              </a:cxnLst>
              <a:rect b="b" l="0" r="r" t="0"/>
              <a:pathLst>
                <a:path h="11" w="12">
                  <a:moveTo>
                    <a:pt x="2" y="0"/>
                  </a:moveTo>
                  <a:cubicBezTo>
                    <a:pt x="6" y="3"/>
                    <a:pt x="12" y="11"/>
                    <a:pt x="0" y="11"/>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5"/>
            <p:cNvSpPr/>
            <p:nvPr/>
          </p:nvSpPr>
          <p:spPr bwMode="auto">
            <a:xfrm>
              <a:off x="7727950" y="1252538"/>
              <a:ext cx="63500" cy="47625"/>
            </a:xfrm>
            <a:custGeom>
              <a:gdLst>
                <a:gd fmla="*/ 4 w 15" name="T0"/>
                <a:gd fmla="*/ 0 h 11" name="T1"/>
                <a:gd fmla="*/ 0 w 15" name="T2"/>
                <a:gd fmla="*/ 8 h 11" name="T3"/>
              </a:gdLst>
              <a:cxnLst>
                <a:cxn ang="0">
                  <a:pos x="T0" y="T1"/>
                </a:cxn>
                <a:cxn ang="0">
                  <a:pos x="T2" y="T3"/>
                </a:cxn>
              </a:cxnLst>
              <a:rect b="b" l="0" r="r" t="0"/>
              <a:pathLst>
                <a:path h="11" w="15">
                  <a:moveTo>
                    <a:pt x="4" y="0"/>
                  </a:moveTo>
                  <a:cubicBezTo>
                    <a:pt x="9" y="3"/>
                    <a:pt x="15"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6"/>
            <p:cNvSpPr/>
            <p:nvPr/>
          </p:nvSpPr>
          <p:spPr bwMode="auto">
            <a:xfrm>
              <a:off x="7735888" y="1290638"/>
              <a:ext cx="50800" cy="47625"/>
            </a:xfrm>
            <a:custGeom>
              <a:gdLst>
                <a:gd fmla="*/ 4 w 12" name="T0"/>
                <a:gd fmla="*/ 0 h 11" name="T1"/>
                <a:gd fmla="*/ 0 w 12" name="T2"/>
                <a:gd fmla="*/ 9 h 11" name="T3"/>
              </a:gdLst>
              <a:cxnLst>
                <a:cxn ang="0">
                  <a:pos x="T0" y="T1"/>
                </a:cxn>
                <a:cxn ang="0">
                  <a:pos x="T2" y="T3"/>
                </a:cxn>
              </a:cxnLst>
              <a:rect b="b" l="0" r="r" t="0"/>
              <a:pathLst>
                <a:path h="11" w="12">
                  <a:moveTo>
                    <a:pt x="4" y="0"/>
                  </a:moveTo>
                  <a:cubicBezTo>
                    <a:pt x="7" y="1"/>
                    <a:pt x="12" y="11"/>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7"/>
            <p:cNvSpPr/>
            <p:nvPr/>
          </p:nvSpPr>
          <p:spPr bwMode="auto">
            <a:xfrm>
              <a:off x="7761288" y="1257300"/>
              <a:ext cx="30162" cy="30163"/>
            </a:xfrm>
            <a:custGeom>
              <a:gdLst>
                <a:gd fmla="*/ 0 w 7" name="T0"/>
                <a:gd fmla="*/ 2 h 7" name="T1"/>
                <a:gd fmla="*/ 7 w 7" name="T2"/>
                <a:gd fmla="*/ 0 h 7" name="T3"/>
              </a:gdLst>
              <a:cxnLst>
                <a:cxn ang="0">
                  <a:pos x="T0" y="T1"/>
                </a:cxn>
                <a:cxn ang="0">
                  <a:pos x="T2" y="T3"/>
                </a:cxn>
              </a:cxnLst>
              <a:rect b="b" l="0" r="r" t="0"/>
              <a:pathLst>
                <a:path h="7" w="7">
                  <a:moveTo>
                    <a:pt x="0" y="2"/>
                  </a:moveTo>
                  <a:cubicBezTo>
                    <a:pt x="0" y="2"/>
                    <a:pt x="7" y="7"/>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8"/>
            <p:cNvSpPr/>
            <p:nvPr/>
          </p:nvSpPr>
          <p:spPr bwMode="auto">
            <a:xfrm>
              <a:off x="7740650" y="1346200"/>
              <a:ext cx="76200" cy="50800"/>
            </a:xfrm>
            <a:custGeom>
              <a:gdLst>
                <a:gd fmla="*/ 0 w 18" name="T0"/>
                <a:gd fmla="*/ 0 h 12" name="T1"/>
                <a:gd fmla="*/ 3 w 18" name="T2"/>
                <a:gd fmla="*/ 12 h 12" name="T3"/>
              </a:gdLst>
              <a:cxnLst>
                <a:cxn ang="0">
                  <a:pos x="T0" y="T1"/>
                </a:cxn>
                <a:cxn ang="0">
                  <a:pos x="T2" y="T3"/>
                </a:cxn>
              </a:cxnLst>
              <a:rect b="b" l="0" r="r" t="0"/>
              <a:pathLst>
                <a:path h="12" w="18">
                  <a:moveTo>
                    <a:pt x="0" y="0"/>
                  </a:moveTo>
                  <a:cubicBezTo>
                    <a:pt x="0" y="0"/>
                    <a:pt x="18" y="12"/>
                    <a:pt x="3"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9"/>
            <p:cNvSpPr/>
            <p:nvPr/>
          </p:nvSpPr>
          <p:spPr bwMode="auto">
            <a:xfrm>
              <a:off x="7761288" y="1325563"/>
              <a:ext cx="68262" cy="58738"/>
            </a:xfrm>
            <a:custGeom>
              <a:gdLst>
                <a:gd fmla="*/ 2 w 16" name="T0"/>
                <a:gd fmla="*/ 0 h 14" name="T1"/>
                <a:gd fmla="*/ 0 w 16" name="T2"/>
                <a:gd fmla="*/ 10 h 14" name="T3"/>
              </a:gdLst>
              <a:cxnLst>
                <a:cxn ang="0">
                  <a:pos x="T0" y="T1"/>
                </a:cxn>
                <a:cxn ang="0">
                  <a:pos x="T2" y="T3"/>
                </a:cxn>
              </a:cxnLst>
              <a:rect b="b" l="0" r="r" t="0"/>
              <a:pathLst>
                <a:path h="14" w="16">
                  <a:moveTo>
                    <a:pt x="2" y="0"/>
                  </a:moveTo>
                  <a:cubicBezTo>
                    <a:pt x="2" y="0"/>
                    <a:pt x="16" y="14"/>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0"/>
            <p:cNvSpPr/>
            <p:nvPr/>
          </p:nvSpPr>
          <p:spPr bwMode="auto">
            <a:xfrm>
              <a:off x="7769225" y="1274763"/>
              <a:ext cx="47625" cy="71438"/>
            </a:xfrm>
            <a:custGeom>
              <a:gdLst>
                <a:gd fmla="*/ 3 w 11" name="T0"/>
                <a:gd fmla="*/ 0 h 17" name="T1"/>
                <a:gd fmla="*/ 0 w 11" name="T2"/>
                <a:gd fmla="*/ 12 h 17" name="T3"/>
              </a:gdLst>
              <a:cxnLst>
                <a:cxn ang="0">
                  <a:pos x="T0" y="T1"/>
                </a:cxn>
                <a:cxn ang="0">
                  <a:pos x="T2" y="T3"/>
                </a:cxn>
              </a:cxnLst>
              <a:rect b="b" l="0" r="r" t="0"/>
              <a:pathLst>
                <a:path h="17" w="11">
                  <a:moveTo>
                    <a:pt x="3" y="0"/>
                  </a:moveTo>
                  <a:cubicBezTo>
                    <a:pt x="11" y="8"/>
                    <a:pt x="11" y="17"/>
                    <a:pt x="0"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1"/>
            <p:cNvSpPr/>
            <p:nvPr/>
          </p:nvSpPr>
          <p:spPr bwMode="auto">
            <a:xfrm>
              <a:off x="7808913" y="1308100"/>
              <a:ext cx="46037" cy="50800"/>
            </a:xfrm>
            <a:custGeom>
              <a:gdLst>
                <a:gd fmla="*/ 0 w 11" name="T0"/>
                <a:gd fmla="*/ 0 h 12" name="T1"/>
                <a:gd fmla="*/ 11 w 11" name="T2"/>
                <a:gd fmla="*/ 4 h 12" name="T3"/>
              </a:gdLst>
              <a:cxnLst>
                <a:cxn ang="0">
                  <a:pos x="T0" y="T1"/>
                </a:cxn>
                <a:cxn ang="0">
                  <a:pos x="T2" y="T3"/>
                </a:cxn>
              </a:cxnLst>
              <a:rect b="b" l="0" r="r" t="0"/>
              <a:pathLst>
                <a:path h="12" w="11">
                  <a:moveTo>
                    <a:pt x="0" y="0"/>
                  </a:moveTo>
                  <a:cubicBezTo>
                    <a:pt x="0" y="0"/>
                    <a:pt x="7" y="12"/>
                    <a:pt x="11"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2"/>
            <p:cNvSpPr/>
            <p:nvPr/>
          </p:nvSpPr>
          <p:spPr bwMode="auto">
            <a:xfrm>
              <a:off x="7786688" y="1333500"/>
              <a:ext cx="80962" cy="80963"/>
            </a:xfrm>
            <a:custGeom>
              <a:gdLst>
                <a:gd fmla="*/ 10 w 19" name="T0"/>
                <a:gd fmla="*/ 0 h 19" name="T1"/>
                <a:gd fmla="*/ 0 w 19" name="T2"/>
                <a:gd fmla="*/ 4 h 19" name="T3"/>
              </a:gdLst>
              <a:cxnLst>
                <a:cxn ang="0">
                  <a:pos x="T0" y="T1"/>
                </a:cxn>
                <a:cxn ang="0">
                  <a:pos x="T2" y="T3"/>
                </a:cxn>
              </a:cxnLst>
              <a:rect b="b" l="0" r="r" t="0"/>
              <a:pathLst>
                <a:path h="19" w="19">
                  <a:moveTo>
                    <a:pt x="10" y="0"/>
                  </a:moveTo>
                  <a:cubicBezTo>
                    <a:pt x="10" y="0"/>
                    <a:pt x="19" y="19"/>
                    <a:pt x="0"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3"/>
            <p:cNvSpPr/>
            <p:nvPr/>
          </p:nvSpPr>
          <p:spPr bwMode="auto">
            <a:xfrm>
              <a:off x="7773988" y="1368425"/>
              <a:ext cx="60325" cy="68263"/>
            </a:xfrm>
            <a:custGeom>
              <a:gdLst>
                <a:gd fmla="*/ 9 w 14" name="T0"/>
                <a:gd fmla="*/ 0 h 16" name="T1"/>
                <a:gd fmla="*/ 0 w 14" name="T2"/>
                <a:gd fmla="*/ 7 h 16" name="T3"/>
              </a:gdLst>
              <a:cxnLst>
                <a:cxn ang="0">
                  <a:pos x="T0" y="T1"/>
                </a:cxn>
                <a:cxn ang="0">
                  <a:pos x="T2" y="T3"/>
                </a:cxn>
              </a:cxnLst>
              <a:rect b="b" l="0" r="r" t="0"/>
              <a:pathLst>
                <a:path h="16" w="14">
                  <a:moveTo>
                    <a:pt x="9" y="0"/>
                  </a:moveTo>
                  <a:cubicBezTo>
                    <a:pt x="13" y="5"/>
                    <a:pt x="14" y="16"/>
                    <a:pt x="0"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4"/>
            <p:cNvSpPr/>
            <p:nvPr/>
          </p:nvSpPr>
          <p:spPr bwMode="auto">
            <a:xfrm>
              <a:off x="7824788" y="1355725"/>
              <a:ext cx="50800" cy="71438"/>
            </a:xfrm>
            <a:custGeom>
              <a:gdLst>
                <a:gd fmla="*/ 3 w 12" name="T0"/>
                <a:gd fmla="*/ 0 h 17" name="T1"/>
                <a:gd fmla="*/ 0 w 12" name="T2"/>
                <a:gd fmla="*/ 10 h 17" name="T3"/>
              </a:gdLst>
              <a:cxnLst>
                <a:cxn ang="0">
                  <a:pos x="T0" y="T1"/>
                </a:cxn>
                <a:cxn ang="0">
                  <a:pos x="T2" y="T3"/>
                </a:cxn>
              </a:cxnLst>
              <a:rect b="b" l="0" r="r" t="0"/>
              <a:pathLst>
                <a:path h="17" w="12">
                  <a:moveTo>
                    <a:pt x="3" y="0"/>
                  </a:moveTo>
                  <a:cubicBezTo>
                    <a:pt x="10" y="4"/>
                    <a:pt x="12" y="17"/>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5"/>
            <p:cNvSpPr/>
            <p:nvPr/>
          </p:nvSpPr>
          <p:spPr bwMode="auto">
            <a:xfrm>
              <a:off x="7854950" y="1368425"/>
              <a:ext cx="38100" cy="38100"/>
            </a:xfrm>
            <a:custGeom>
              <a:gdLst>
                <a:gd fmla="*/ 0 w 9" name="T0"/>
                <a:gd fmla="*/ 1 h 9" name="T1"/>
                <a:gd fmla="*/ 7 w 9" name="T2"/>
                <a:gd fmla="*/ 0 h 9" name="T3"/>
              </a:gdLst>
              <a:cxnLst>
                <a:cxn ang="0">
                  <a:pos x="T0" y="T1"/>
                </a:cxn>
                <a:cxn ang="0">
                  <a:pos x="T2" y="T3"/>
                </a:cxn>
              </a:cxnLst>
              <a:rect b="b" l="0" r="r" t="0"/>
              <a:pathLst>
                <a:path h="9" w="9">
                  <a:moveTo>
                    <a:pt x="0" y="1"/>
                  </a:moveTo>
                  <a:cubicBezTo>
                    <a:pt x="0" y="1"/>
                    <a:pt x="9" y="9"/>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6"/>
            <p:cNvSpPr/>
            <p:nvPr/>
          </p:nvSpPr>
          <p:spPr bwMode="auto">
            <a:xfrm>
              <a:off x="7821613" y="1406525"/>
              <a:ext cx="33337" cy="46038"/>
            </a:xfrm>
            <a:custGeom>
              <a:gdLst>
                <a:gd fmla="*/ 4 w 8" name="T0"/>
                <a:gd fmla="*/ 0 h 11" name="T1"/>
                <a:gd fmla="*/ 0 w 8" name="T2"/>
                <a:gd fmla="*/ 8 h 11" name="T3"/>
              </a:gdLst>
              <a:cxnLst>
                <a:cxn ang="0">
                  <a:pos x="T0" y="T1"/>
                </a:cxn>
                <a:cxn ang="0">
                  <a:pos x="T2" y="T3"/>
                </a:cxn>
              </a:cxnLst>
              <a:rect b="b" l="0" r="r" t="0"/>
              <a:pathLst>
                <a:path h="11" w="8">
                  <a:moveTo>
                    <a:pt x="4" y="0"/>
                  </a:moveTo>
                  <a:cubicBezTo>
                    <a:pt x="7" y="4"/>
                    <a:pt x="8"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7"/>
            <p:cNvSpPr/>
            <p:nvPr/>
          </p:nvSpPr>
          <p:spPr bwMode="auto">
            <a:xfrm>
              <a:off x="7850188" y="1397000"/>
              <a:ext cx="55562" cy="60325"/>
            </a:xfrm>
            <a:custGeom>
              <a:gdLst>
                <a:gd fmla="*/ 3 w 13" name="T0"/>
                <a:gd fmla="*/ 0 h 14" name="T1"/>
                <a:gd fmla="*/ 0 w 13" name="T2"/>
                <a:gd fmla="*/ 8 h 14" name="T3"/>
              </a:gdLst>
              <a:cxnLst>
                <a:cxn ang="0">
                  <a:pos x="T0" y="T1"/>
                </a:cxn>
                <a:cxn ang="0">
                  <a:pos x="T2" y="T3"/>
                </a:cxn>
              </a:cxnLst>
              <a:rect b="b" l="0" r="r" t="0"/>
              <a:pathLst>
                <a:path h="14" w="13">
                  <a:moveTo>
                    <a:pt x="3" y="0"/>
                  </a:moveTo>
                  <a:cubicBezTo>
                    <a:pt x="13" y="4"/>
                    <a:pt x="10" y="14"/>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38"/>
            <p:cNvSpPr/>
            <p:nvPr/>
          </p:nvSpPr>
          <p:spPr bwMode="auto">
            <a:xfrm>
              <a:off x="7885113" y="1409700"/>
              <a:ext cx="33337" cy="55563"/>
            </a:xfrm>
            <a:custGeom>
              <a:gdLst>
                <a:gd fmla="*/ 0 w 8" name="T0"/>
                <a:gd fmla="*/ 0 h 13" name="T1"/>
                <a:gd fmla="*/ 8 w 8" name="T2"/>
                <a:gd fmla="*/ 4 h 13" name="T3"/>
              </a:gdLst>
              <a:cxnLst>
                <a:cxn ang="0">
                  <a:pos x="T0" y="T1"/>
                </a:cxn>
                <a:cxn ang="0">
                  <a:pos x="T2" y="T3"/>
                </a:cxn>
              </a:cxnLst>
              <a:rect b="b" l="0" r="r" t="0"/>
              <a:pathLst>
                <a:path h="13" w="8">
                  <a:moveTo>
                    <a:pt x="0" y="0"/>
                  </a:moveTo>
                  <a:cubicBezTo>
                    <a:pt x="0" y="0"/>
                    <a:pt x="8" y="13"/>
                    <a:pt x="8"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39"/>
            <p:cNvSpPr/>
            <p:nvPr/>
          </p:nvSpPr>
          <p:spPr bwMode="auto">
            <a:xfrm>
              <a:off x="7880350" y="1439863"/>
              <a:ext cx="34925" cy="30163"/>
            </a:xfrm>
            <a:custGeom>
              <a:gdLst>
                <a:gd fmla="*/ 0 w 8" name="T0"/>
                <a:gd fmla="*/ 0 h 7" name="T1"/>
                <a:gd fmla="*/ 3 w 8" name="T2"/>
                <a:gd fmla="*/ 7 h 7" name="T3"/>
              </a:gdLst>
              <a:cxnLst>
                <a:cxn ang="0">
                  <a:pos x="T0" y="T1"/>
                </a:cxn>
                <a:cxn ang="0">
                  <a:pos x="T2" y="T3"/>
                </a:cxn>
              </a:cxnLst>
              <a:rect b="b" l="0" r="r" t="0"/>
              <a:pathLst>
                <a:path h="7" w="8">
                  <a:moveTo>
                    <a:pt x="0" y="0"/>
                  </a:moveTo>
                  <a:cubicBezTo>
                    <a:pt x="0" y="0"/>
                    <a:pt x="8" y="4"/>
                    <a:pt x="3"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40"/>
            <p:cNvSpPr/>
            <p:nvPr/>
          </p:nvSpPr>
          <p:spPr bwMode="auto">
            <a:xfrm>
              <a:off x="7280275" y="1098550"/>
              <a:ext cx="111125" cy="158750"/>
            </a:xfrm>
            <a:custGeom>
              <a:gdLst>
                <a:gd fmla="*/ 70 w 70" name="T0"/>
                <a:gd fmla="*/ 38 h 100" name="T1"/>
                <a:gd fmla="*/ 24 w 70" name="T2"/>
                <a:gd fmla="*/ 0 h 100" name="T3"/>
                <a:gd fmla="*/ 43 w 70" name="T4"/>
                <a:gd fmla="*/ 65 h 100" name="T5"/>
                <a:gd fmla="*/ 0 w 70" name="T6"/>
                <a:gd fmla="*/ 81 h 100" name="T7"/>
                <a:gd fmla="*/ 46 w 70" name="T8"/>
                <a:gd fmla="*/ 100 h 100" name="T9"/>
                <a:gd fmla="*/ 70 w 70" name="T10"/>
                <a:gd fmla="*/ 38 h 100" name="T11"/>
              </a:gdLst>
              <a:cxnLst>
                <a:cxn ang="0">
                  <a:pos x="T0" y="T1"/>
                </a:cxn>
                <a:cxn ang="0">
                  <a:pos x="T2" y="T3"/>
                </a:cxn>
                <a:cxn ang="0">
                  <a:pos x="T4" y="T5"/>
                </a:cxn>
                <a:cxn ang="0">
                  <a:pos x="T6" y="T7"/>
                </a:cxn>
                <a:cxn ang="0">
                  <a:pos x="T8" y="T9"/>
                </a:cxn>
                <a:cxn ang="0">
                  <a:pos x="T10" y="T11"/>
                </a:cxn>
              </a:cxnLst>
              <a:rect b="b" l="0" r="r" t="0"/>
              <a:pathLst>
                <a:path h="100" w="70">
                  <a:moveTo>
                    <a:pt x="70" y="38"/>
                  </a:moveTo>
                  <a:lnTo>
                    <a:pt x="24" y="0"/>
                  </a:lnTo>
                  <a:lnTo>
                    <a:pt x="43" y="65"/>
                  </a:lnTo>
                  <a:lnTo>
                    <a:pt x="0" y="81"/>
                  </a:lnTo>
                  <a:lnTo>
                    <a:pt x="46" y="100"/>
                  </a:lnTo>
                  <a:lnTo>
                    <a:pt x="70" y="38"/>
                  </a:ln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41"/>
            <p:cNvSpPr/>
            <p:nvPr/>
          </p:nvSpPr>
          <p:spPr bwMode="auto">
            <a:xfrm>
              <a:off x="8196263" y="1047750"/>
              <a:ext cx="271462" cy="234950"/>
            </a:xfrm>
            <a:custGeom>
              <a:gdLst>
                <a:gd fmla="*/ 15 w 64" name="T0"/>
                <a:gd fmla="*/ 55 h 55" name="T1"/>
                <a:gd fmla="*/ 15 w 64" name="T2"/>
                <a:gd fmla="*/ 11 h 55" name="T3"/>
                <a:gd fmla="*/ 5 w 64" name="T4"/>
                <a:gd fmla="*/ 32 h 55" name="T5"/>
                <a:gd fmla="*/ 23 w 64" name="T6"/>
                <a:gd fmla="*/ 33 h 55" name="T7"/>
                <a:gd fmla="*/ 12 w 64" name="T8"/>
                <a:gd fmla="*/ 25 h 55" name="T9"/>
              </a:gdLst>
              <a:cxnLst>
                <a:cxn ang="0">
                  <a:pos x="T0" y="T1"/>
                </a:cxn>
                <a:cxn ang="0">
                  <a:pos x="T2" y="T3"/>
                </a:cxn>
                <a:cxn ang="0">
                  <a:pos x="T4" y="T5"/>
                </a:cxn>
                <a:cxn ang="0">
                  <a:pos x="T6" y="T7"/>
                </a:cxn>
                <a:cxn ang="0">
                  <a:pos x="T8" y="T9"/>
                </a:cxn>
              </a:cxnLst>
              <a:rect b="b" l="0" r="r" t="0"/>
              <a:pathLst>
                <a:path h="55" w="64">
                  <a:moveTo>
                    <a:pt x="15" y="55"/>
                  </a:moveTo>
                  <a:cubicBezTo>
                    <a:pt x="64" y="48"/>
                    <a:pt x="42" y="0"/>
                    <a:pt x="15" y="11"/>
                  </a:cubicBezTo>
                  <a:cubicBezTo>
                    <a:pt x="6" y="15"/>
                    <a:pt x="0" y="24"/>
                    <a:pt x="5" y="32"/>
                  </a:cubicBezTo>
                  <a:cubicBezTo>
                    <a:pt x="13" y="43"/>
                    <a:pt x="23" y="33"/>
                    <a:pt x="23" y="33"/>
                  </a:cubicBezTo>
                  <a:cubicBezTo>
                    <a:pt x="27" y="30"/>
                    <a:pt x="20" y="17"/>
                    <a:pt x="12" y="25"/>
                  </a:cubicBezTo>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 name="矩形 2"/>
          <p:cNvSpPr/>
          <p:nvPr/>
        </p:nvSpPr>
        <p:spPr>
          <a:xfrm>
            <a:off x="4138099" y="2418538"/>
            <a:ext cx="4094480" cy="2103120"/>
          </a:xfrm>
          <a:prstGeom prst="rect">
            <a:avLst/>
          </a:prstGeom>
        </p:spPr>
        <p:txBody>
          <a:bodyPr wrap="none">
            <a:spAutoFit/>
          </a:bodyPr>
          <a:lstStyle/>
          <a:p>
            <a:pPr algn="ctr">
              <a:lnSpc>
                <a:spcPct val="150000"/>
              </a:lnSpc>
            </a:pPr>
            <a:r>
              <a:rPr altLang="zh-CN" b="1" lang="en-US" sz="4400" u="sng">
                <a:solidFill>
                  <a:schemeClr val="bg1">
                    <a:lumMod val="65000"/>
                  </a:schemeClr>
                </a:solidFill>
                <a:latin charset="-122" panose="020b0503020204020204" pitchFamily="34" typeface="微软雅黑"/>
                <a:ea charset="-122" panose="020b0503020204020204" pitchFamily="34" typeface="微软雅黑"/>
              </a:rPr>
              <a:t> 04 </a:t>
            </a:r>
          </a:p>
          <a:p>
            <a:pPr algn="ctr">
              <a:lnSpc>
                <a:spcPct val="150000"/>
              </a:lnSpc>
            </a:pPr>
            <a:r>
              <a:rPr altLang="zh-CN" b="1" lang="en-US" sz="4400" u="sng">
                <a:solidFill>
                  <a:schemeClr val="bg1">
                    <a:lumMod val="65000"/>
                  </a:schemeClr>
                </a:solidFill>
                <a:latin charset="-122" panose="020b0503020204020204" pitchFamily="34" typeface="微软雅黑"/>
                <a:ea charset="-122" panose="020b0503020204020204" pitchFamily="34" typeface="微软雅黑"/>
              </a:rPr>
              <a:t>请输入你的题目</a:t>
            </a:r>
          </a:p>
        </p:txBody>
      </p:sp>
    </p:spTree>
    <p:extLst>
      <p:ext uri="{BB962C8B-B14F-4D97-AF65-F5344CB8AC3E}">
        <p14:creationId val="9982049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Effect filter="fade" transition="in">
                                      <p:cBhvr>
                                        <p:cTn dur="500" id="21"/>
                                        <p:tgtEl>
                                          <p:spTgt spid="4"/>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2" presetSubtype="3">
                                  <p:stCondLst>
                                    <p:cond delay="0"/>
                                  </p:stCondLst>
                                  <p:childTnLst>
                                    <p:set>
                                      <p:cBhvr>
                                        <p:cTn dur="1" fill="hold" id="25">
                                          <p:stCondLst>
                                            <p:cond delay="0"/>
                                          </p:stCondLst>
                                        </p:cTn>
                                        <p:tgtEl>
                                          <p:spTgt spid="49"/>
                                        </p:tgtEl>
                                        <p:attrNameLst>
                                          <p:attrName>style.visibility</p:attrName>
                                        </p:attrNameLst>
                                      </p:cBhvr>
                                      <p:to>
                                        <p:strVal val="visible"/>
                                      </p:to>
                                    </p:set>
                                    <p:anim calcmode="lin" valueType="num">
                                      <p:cBhvr additive="base">
                                        <p:cTn dur="500" fill="hold" id="26"/>
                                        <p:tgtEl>
                                          <p:spTgt spid="49"/>
                                        </p:tgtEl>
                                        <p:attrNameLst>
                                          <p:attrName>ppt_x</p:attrName>
                                        </p:attrNameLst>
                                      </p:cBhvr>
                                      <p:tavLst>
                                        <p:tav tm="0">
                                          <p:val>
                                            <p:strVal val="1+#ppt_w/2"/>
                                          </p:val>
                                        </p:tav>
                                        <p:tav tm="100000">
                                          <p:val>
                                            <p:strVal val="#ppt_x"/>
                                          </p:val>
                                        </p:tav>
                                      </p:tavLst>
                                    </p:anim>
                                    <p:anim calcmode="lin" valueType="num">
                                      <p:cBhvr additive="base">
                                        <p:cTn dur="500" fill="hold" id="27"/>
                                        <p:tgtEl>
                                          <p:spTgt spid="49"/>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500"/>
                            </p:stCondLst>
                            <p:childTnLst>
                              <p:par>
                                <p:cTn fill="hold" grpId="0" id="29" nodeType="afterEffect" presetClass="entr" presetID="12" presetSubtype="4">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500" id="31"/>
                                        <p:tgtEl>
                                          <p:spTgt spid="3"/>
                                        </p:tgtEl>
                                        <p:attrNameLst>
                                          <p:attrName>ppt_y</p:attrName>
                                        </p:attrNameLst>
                                      </p:cBhvr>
                                      <p:tavLst>
                                        <p:tav tm="0">
                                          <p:val>
                                            <p:strVal val="#ppt_y+#ppt_h*1.125000"/>
                                          </p:val>
                                        </p:tav>
                                        <p:tav tm="100000">
                                          <p:val>
                                            <p:strVal val="#ppt_y"/>
                                          </p:val>
                                        </p:tav>
                                      </p:tavLst>
                                    </p:anim>
                                    <p:animEffect filter="wipe(up)" transition="in">
                                      <p:cBhvr>
                                        <p:cTn dur="500" id="3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001061" y="1596544"/>
            <a:ext cx="301686" cy="369332"/>
            <a:chOff x="4414857" y="1047485"/>
            <a:chExt cx="301686" cy="369331"/>
          </a:xfrm>
        </p:grpSpPr>
        <p:sp>
          <p:nvSpPr>
            <p:cNvPr id="3" name="椭圆 2"/>
            <p:cNvSpPr/>
            <p:nvPr/>
          </p:nvSpPr>
          <p:spPr>
            <a:xfrm>
              <a:off x="4417853" y="1095705"/>
              <a:ext cx="298690" cy="298690"/>
            </a:xfrm>
            <a:prstGeom prst="ellipse">
              <a:avLst/>
            </a:prstGeom>
            <a:solidFill>
              <a:srgbClr val="9EC2B3"/>
            </a:solidFill>
            <a:ln>
              <a:noFill/>
            </a:ln>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4" name="TextBox 13"/>
            <p:cNvSpPr txBox="1"/>
            <p:nvPr/>
          </p:nvSpPr>
          <p:spPr>
            <a:xfrm>
              <a:off x="4414857" y="1047485"/>
              <a:ext cx="303530" cy="365760"/>
            </a:xfrm>
            <a:prstGeom prst="rect">
              <a:avLst/>
            </a:prstGeom>
            <a:noFill/>
          </p:spPr>
          <p:txBody>
            <a:bodyPr rtlCol="0" wrap="none">
              <a:spAutoFit/>
            </a:bodyPr>
            <a:lstStyle/>
            <a:p>
              <a:r>
                <a:rPr altLang="zh-CN" lang="en-US">
                  <a:solidFill>
                    <a:schemeClr val="bg1"/>
                  </a:solidFill>
                </a:rPr>
                <a:t>1</a:t>
              </a:r>
            </a:p>
          </p:txBody>
        </p:sp>
      </p:grpSp>
      <p:grpSp>
        <p:nvGrpSpPr>
          <p:cNvPr id="5" name="组合 4"/>
          <p:cNvGrpSpPr/>
          <p:nvPr/>
        </p:nvGrpSpPr>
        <p:grpSpPr>
          <a:xfrm>
            <a:off x="6001061" y="4730014"/>
            <a:ext cx="301686" cy="369332"/>
            <a:chOff x="4414857" y="1060384"/>
            <a:chExt cx="301686" cy="369331"/>
          </a:xfrm>
        </p:grpSpPr>
        <p:sp>
          <p:nvSpPr>
            <p:cNvPr id="6" name="椭圆 5"/>
            <p:cNvSpPr/>
            <p:nvPr/>
          </p:nvSpPr>
          <p:spPr>
            <a:xfrm>
              <a:off x="4417853" y="1095705"/>
              <a:ext cx="298690" cy="298690"/>
            </a:xfrm>
            <a:prstGeom prst="ellipse">
              <a:avLst/>
            </a:prstGeom>
            <a:solidFill>
              <a:srgbClr val="D0BBA3"/>
            </a:solidFill>
            <a:ln>
              <a:noFill/>
            </a:ln>
          </p:spPr>
          <p:txBody>
            <a:bodyPr anchor="t" anchorCtr="0" bIns="45720" compatLnSpc="1" lIns="91440" numCol="1" rIns="91440" tIns="45720" vert="horz" wrap="square"/>
            <a:lstStyle/>
            <a:p>
              <a:endParaRPr altLang="en-US" lang="zh-CN">
                <a:solidFill>
                  <a:schemeClr val="tx1">
                    <a:lumMod val="75000"/>
                    <a:lumOff val="25000"/>
                  </a:schemeClr>
                </a:solidFill>
              </a:endParaRPr>
            </a:p>
          </p:txBody>
        </p:sp>
        <p:sp>
          <p:nvSpPr>
            <p:cNvPr id="7" name="TextBox 16"/>
            <p:cNvSpPr txBox="1"/>
            <p:nvPr/>
          </p:nvSpPr>
          <p:spPr>
            <a:xfrm>
              <a:off x="4414857" y="1060383"/>
              <a:ext cx="303530" cy="365760"/>
            </a:xfrm>
            <a:prstGeom prst="rect">
              <a:avLst/>
            </a:prstGeom>
            <a:noFill/>
          </p:spPr>
          <p:txBody>
            <a:bodyPr rtlCol="0" wrap="none">
              <a:spAutoFit/>
            </a:bodyPr>
            <a:lstStyle/>
            <a:p>
              <a:r>
                <a:rPr altLang="zh-CN" lang="en-US">
                  <a:solidFill>
                    <a:schemeClr val="bg1"/>
                  </a:solidFill>
                </a:rPr>
                <a:t>2</a:t>
              </a:r>
            </a:p>
          </p:txBody>
        </p:sp>
      </p:grpSp>
      <p:grpSp>
        <p:nvGrpSpPr>
          <p:cNvPr id="8" name="组合 7"/>
          <p:cNvGrpSpPr/>
          <p:nvPr/>
        </p:nvGrpSpPr>
        <p:grpSpPr>
          <a:xfrm>
            <a:off x="3421900" y="1630430"/>
            <a:ext cx="2442281" cy="338554"/>
            <a:chOff x="1835696" y="1081371"/>
            <a:chExt cx="2442281" cy="338554"/>
          </a:xfrm>
        </p:grpSpPr>
        <p:sp>
          <p:nvSpPr>
            <p:cNvPr id="9" name="矩形 8"/>
            <p:cNvSpPr/>
            <p:nvPr/>
          </p:nvSpPr>
          <p:spPr>
            <a:xfrm>
              <a:off x="1835696" y="1095705"/>
              <a:ext cx="2442281" cy="298690"/>
            </a:xfrm>
            <a:prstGeom prst="rect">
              <a:avLst/>
            </a:prstGeom>
            <a:solidFill>
              <a:srgbClr val="9EC2B3"/>
            </a:solidFill>
            <a:ln>
              <a:noFill/>
            </a:ln>
          </p:spPr>
          <p:txBody>
            <a:bodyPr anchor="t" anchorCtr="0" bIns="45720" compatLnSpc="1" lIns="91440" numCol="1" rIns="91440" tIns="45720" vert="horz" wrap="square"/>
            <a:lstStyle/>
            <a:p>
              <a:endParaRPr altLang="en-US" lang="zh-CN">
                <a:solidFill>
                  <a:schemeClr val="tx1"/>
                </a:solidFill>
                <a:latin charset="-122" panose="020b0503020204020204" pitchFamily="34" typeface="微软雅黑"/>
                <a:ea charset="-122" panose="020b0503020204020204" pitchFamily="34" typeface="微软雅黑"/>
              </a:endParaRPr>
            </a:p>
          </p:txBody>
        </p:sp>
        <p:sp>
          <p:nvSpPr>
            <p:cNvPr id="10" name="TextBox 19"/>
            <p:cNvSpPr txBox="1"/>
            <p:nvPr/>
          </p:nvSpPr>
          <p:spPr>
            <a:xfrm>
              <a:off x="2023507" y="1081371"/>
              <a:ext cx="1605280" cy="335280"/>
            </a:xfrm>
            <a:prstGeom prst="rect">
              <a:avLst/>
            </a:prstGeom>
            <a:noFill/>
          </p:spPr>
          <p:txBody>
            <a:bodyPr rtlCol="0" wrap="none">
              <a:spAutoFit/>
            </a:bodyPr>
            <a:lstStyle/>
            <a:p>
              <a:r>
                <a:rPr altLang="en-US" lang="zh-CN" sz="1600">
                  <a:solidFill>
                    <a:schemeClr val="bg1"/>
                  </a:solidFill>
                  <a:latin charset="-122" panose="020b0503020204020204" pitchFamily="34" typeface="微软雅黑"/>
                  <a:ea charset="-122" panose="020b0503020204020204" pitchFamily="34" typeface="微软雅黑"/>
                </a:rPr>
                <a:t>培训学习情况一</a:t>
              </a:r>
            </a:p>
          </p:txBody>
        </p:sp>
      </p:grpSp>
      <p:grpSp>
        <p:nvGrpSpPr>
          <p:cNvPr id="11" name="组合 10"/>
          <p:cNvGrpSpPr/>
          <p:nvPr/>
        </p:nvGrpSpPr>
        <p:grpSpPr>
          <a:xfrm>
            <a:off x="6455386" y="4751001"/>
            <a:ext cx="2442281" cy="338554"/>
            <a:chOff x="1835696" y="1081371"/>
            <a:chExt cx="2442281" cy="338554"/>
          </a:xfrm>
        </p:grpSpPr>
        <p:sp>
          <p:nvSpPr>
            <p:cNvPr id="12" name="矩形 11"/>
            <p:cNvSpPr/>
            <p:nvPr/>
          </p:nvSpPr>
          <p:spPr>
            <a:xfrm>
              <a:off x="1835696" y="1095705"/>
              <a:ext cx="2442281" cy="298690"/>
            </a:xfrm>
            <a:prstGeom prst="rect">
              <a:avLst/>
            </a:prstGeom>
            <a:solidFill>
              <a:srgbClr val="D0BBA3"/>
            </a:solidFill>
            <a:ln>
              <a:noFill/>
            </a:ln>
          </p:spPr>
          <p:txBody>
            <a:bodyPr anchor="t" anchorCtr="0" bIns="45720" compatLnSpc="1" lIns="91440" numCol="1" rIns="91440" tIns="45720" vert="horz" wrap="square"/>
            <a:lstStyle/>
            <a:p>
              <a:endParaRPr altLang="en-US" lang="zh-CN">
                <a:solidFill>
                  <a:schemeClr val="tx1"/>
                </a:solidFill>
                <a:latin charset="-122" panose="020b0503020204020204" pitchFamily="34" typeface="微软雅黑"/>
                <a:ea charset="-122" panose="020b0503020204020204" pitchFamily="34" typeface="微软雅黑"/>
              </a:endParaRPr>
            </a:p>
          </p:txBody>
        </p:sp>
        <p:sp>
          <p:nvSpPr>
            <p:cNvPr id="13" name="TextBox 22"/>
            <p:cNvSpPr txBox="1"/>
            <p:nvPr/>
          </p:nvSpPr>
          <p:spPr>
            <a:xfrm>
              <a:off x="1849336" y="1081372"/>
              <a:ext cx="1605280" cy="335280"/>
            </a:xfrm>
            <a:prstGeom prst="rect">
              <a:avLst/>
            </a:prstGeom>
            <a:noFill/>
          </p:spPr>
          <p:txBody>
            <a:bodyPr rtlCol="0" wrap="none">
              <a:spAutoFit/>
            </a:bodyPr>
            <a:lstStyle/>
            <a:p>
              <a:r>
                <a:rPr altLang="en-US" lang="zh-CN" sz="1600">
                  <a:solidFill>
                    <a:schemeClr val="bg1"/>
                  </a:solidFill>
                  <a:latin charset="-122" panose="020b0503020204020204" pitchFamily="34" typeface="微软雅黑"/>
                  <a:ea charset="-122" panose="020b0503020204020204" pitchFamily="34" typeface="微软雅黑"/>
                </a:rPr>
                <a:t>培训学习情况二</a:t>
              </a:r>
            </a:p>
          </p:txBody>
        </p:sp>
      </p:grpSp>
      <p:grpSp>
        <p:nvGrpSpPr>
          <p:cNvPr id="14" name="组合 13"/>
          <p:cNvGrpSpPr/>
          <p:nvPr/>
        </p:nvGrpSpPr>
        <p:grpSpPr>
          <a:xfrm>
            <a:off x="6408713" y="2039208"/>
            <a:ext cx="3106017" cy="2624419"/>
            <a:chOff x="4822508" y="1490148"/>
            <a:chExt cx="3106017" cy="2624419"/>
          </a:xfrm>
        </p:grpSpPr>
        <p:pic>
          <p:nvPicPr>
            <p:cNvPr id="15" name="Picture 3"/>
            <p:cNvPicPr>
              <a:picLocks noChangeArrowheads="1" noChangeAspect="1"/>
            </p:cNvPicPr>
            <p:nvPr/>
          </p:nvPicPr>
          <p:blipFill>
            <a:blip r:embed="rId3">
              <a:extLst>
                <a:ext uri="{28A0092B-C50C-407E-A947-70E740481C1C}">
                  <a14:useLocalDpi val="0"/>
                </a:ext>
              </a:extLst>
            </a:blip>
            <a:stretch>
              <a:fillRect/>
            </a:stretch>
          </p:blipFill>
          <p:spPr bwMode="auto">
            <a:xfrm>
              <a:off x="4939145" y="2498615"/>
              <a:ext cx="2872742" cy="1615952"/>
            </a:xfrm>
            <a:prstGeom prst="rect">
              <a:avLst/>
            </a:prstGeom>
            <a:solidFill>
              <a:schemeClr val="accent2"/>
            </a:solidFill>
            <a:ln w="38100">
              <a:noFill/>
              <a:miter lim="800000"/>
            </a:ln>
          </p:spPr>
        </p:pic>
        <p:sp>
          <p:nvSpPr>
            <p:cNvPr id="16" name="矩形 15"/>
            <p:cNvSpPr/>
            <p:nvPr/>
          </p:nvSpPr>
          <p:spPr>
            <a:xfrm>
              <a:off x="4822508" y="1490148"/>
              <a:ext cx="3106017" cy="804672"/>
            </a:xfrm>
            <a:prstGeom prst="rect">
              <a:avLst/>
            </a:prstGeom>
          </p:spPr>
          <p:txBody>
            <a:bodyPr wrap="square">
              <a:spAutoFit/>
            </a:bodyPr>
            <a:lstStyle/>
            <a:p>
              <a:pPr>
                <a:lnSpc>
                  <a:spcPct val="13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a:t>
              </a:r>
            </a:p>
          </p:txBody>
        </p:sp>
      </p:grpSp>
      <p:grpSp>
        <p:nvGrpSpPr>
          <p:cNvPr id="17" name="组合 16"/>
          <p:cNvGrpSpPr/>
          <p:nvPr/>
        </p:nvGrpSpPr>
        <p:grpSpPr>
          <a:xfrm>
            <a:off x="2832119" y="2200381"/>
            <a:ext cx="3032063" cy="2639813"/>
            <a:chOff x="1245914" y="1651322"/>
            <a:chExt cx="3032063" cy="2639812"/>
          </a:xfrm>
        </p:grpSpPr>
        <p:pic>
          <p:nvPicPr>
            <p:cNvPr id="18" name="Picture 3"/>
            <p:cNvPicPr>
              <a:picLocks noChangeArrowheads="1" noChangeAspect="1"/>
            </p:cNvPicPr>
            <p:nvPr/>
          </p:nvPicPr>
          <p:blipFill>
            <a:blip r:embed="rId4">
              <a:extLst>
                <a:ext uri="{28A0092B-C50C-407E-A947-70E740481C1C}">
                  <a14:useLocalDpi val="0"/>
                </a:ext>
              </a:extLst>
            </a:blip>
            <a:stretch>
              <a:fillRect/>
            </a:stretch>
          </p:blipFill>
          <p:spPr bwMode="auto">
            <a:xfrm>
              <a:off x="1245915" y="1651322"/>
              <a:ext cx="3032062" cy="1704717"/>
            </a:xfrm>
            <a:prstGeom prst="rect">
              <a:avLst/>
            </a:prstGeom>
            <a:solidFill>
              <a:schemeClr val="accent2"/>
            </a:solidFill>
            <a:ln w="38100">
              <a:noFill/>
              <a:miter lim="800000"/>
            </a:ln>
          </p:spPr>
        </p:pic>
        <p:sp>
          <p:nvSpPr>
            <p:cNvPr id="19" name="矩形 18"/>
            <p:cNvSpPr/>
            <p:nvPr/>
          </p:nvSpPr>
          <p:spPr>
            <a:xfrm>
              <a:off x="1245914" y="3478604"/>
              <a:ext cx="3032063" cy="804672"/>
            </a:xfrm>
            <a:prstGeom prst="rect">
              <a:avLst/>
            </a:prstGeom>
          </p:spPr>
          <p:txBody>
            <a:bodyPr wrap="square">
              <a:spAutoFit/>
            </a:bodyPr>
            <a:lstStyle/>
            <a:p>
              <a:pPr>
                <a:lnSpc>
                  <a:spcPct val="130000"/>
                </a:lnSpc>
              </a:pPr>
              <a:r>
                <a:rPr altLang="en-US" lang="zh-CN" sz="12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a:t>
              </a:r>
            </a:p>
          </p:txBody>
        </p:sp>
      </p:grpSp>
    </p:spTree>
    <p:extLst>
      <p:ext uri="{BB962C8B-B14F-4D97-AF65-F5344CB8AC3E}">
        <p14:creationId val="35186497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5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id="8" nodeType="withEffect" presetClass="path" presetID="42" presetSubtype="0">
                                  <p:stCondLst>
                                    <p:cond delay="500"/>
                                  </p:stCondLst>
                                  <p:childTnLst>
                                    <p:animMotion origin="layout" path="M -4.44444E-06 -3.7037E-06 L -4.44444E-06 0.32778" pathEditMode="relative" ptsTypes="AA" rAng="0">
                                      <p:cBhvr>
                                        <p:cTn dur="1250" fill="hold" id="9" spd="-100000"/>
                                        <p:tgtEl>
                                          <p:spTgt spid="2"/>
                                        </p:tgtEl>
                                        <p:attrNameLst>
                                          <p:attrName>ppt_x</p:attrName>
                                          <p:attrName>ppt_y</p:attrName>
                                        </p:attrNameLst>
                                      </p:cBhvr>
                                      <p:rCtr x="0" y="16389"/>
                                    </p:animMotion>
                                  </p:childTnLst>
                                </p:cTn>
                              </p:par>
                              <p:par>
                                <p:cTn fill="hold" id="10" nodeType="withEffect" presetClass="entr" presetID="10" presetSubtype="0">
                                  <p:stCondLst>
                                    <p:cond delay="50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par>
                                <p:cTn fill="hold" id="13" nodeType="withEffect" presetClass="path" presetID="42" presetSubtype="0">
                                  <p:stCondLst>
                                    <p:cond delay="500"/>
                                  </p:stCondLst>
                                  <p:childTnLst>
                                    <p:animMotion origin="layout" path="M -8.33333E-07 -0.27839 L -8.33333E-07 0.04938" pathEditMode="relative" ptsTypes="AA" rAng="0">
                                      <p:cBhvr>
                                        <p:cTn dur="1250" fill="hold" id="14"/>
                                        <p:tgtEl>
                                          <p:spTgt spid="5"/>
                                        </p:tgtEl>
                                        <p:attrNameLst>
                                          <p:attrName>ppt_x</p:attrName>
                                          <p:attrName>ppt_y</p:attrName>
                                        </p:attrNameLst>
                                      </p:cBhvr>
                                      <p:rCtr x="0" y="16389"/>
                                    </p:animMotion>
                                  </p:childTnLst>
                                </p:cTn>
                              </p:par>
                              <p:par>
                                <p:cTn fill="hold" id="15" nodeType="withEffect" presetClass="entr" presetID="22" presetSubtype="2">
                                  <p:stCondLst>
                                    <p:cond delay="1700"/>
                                  </p:stCondLst>
                                  <p:childTnLst>
                                    <p:set>
                                      <p:cBhvr>
                                        <p:cTn dur="1" fill="hold" id="16">
                                          <p:stCondLst>
                                            <p:cond delay="0"/>
                                          </p:stCondLst>
                                        </p:cTn>
                                        <p:tgtEl>
                                          <p:spTgt spid="8"/>
                                        </p:tgtEl>
                                        <p:attrNameLst>
                                          <p:attrName>style.visibility</p:attrName>
                                        </p:attrNameLst>
                                      </p:cBhvr>
                                      <p:to>
                                        <p:strVal val="visible"/>
                                      </p:to>
                                    </p:set>
                                    <p:animEffect filter="wipe(right)" transition="in">
                                      <p:cBhvr>
                                        <p:cTn dur="500" id="17"/>
                                        <p:tgtEl>
                                          <p:spTgt spid="8"/>
                                        </p:tgtEl>
                                      </p:cBhvr>
                                    </p:animEffect>
                                  </p:childTnLst>
                                </p:cTn>
                              </p:par>
                              <p:par>
                                <p:cTn fill="hold" id="18" nodeType="withEffect" presetClass="entr" presetID="22" presetSubtype="8">
                                  <p:stCondLst>
                                    <p:cond delay="1700"/>
                                  </p:stCondLst>
                                  <p:childTnLst>
                                    <p:set>
                                      <p:cBhvr>
                                        <p:cTn dur="1" fill="hold" id="19">
                                          <p:stCondLst>
                                            <p:cond delay="0"/>
                                          </p:stCondLst>
                                        </p:cTn>
                                        <p:tgtEl>
                                          <p:spTgt spid="11"/>
                                        </p:tgtEl>
                                        <p:attrNameLst>
                                          <p:attrName>style.visibility</p:attrName>
                                        </p:attrNameLst>
                                      </p:cBhvr>
                                      <p:to>
                                        <p:strVal val="visible"/>
                                      </p:to>
                                    </p:set>
                                    <p:animEffect filter="wipe(left)" transition="in">
                                      <p:cBhvr>
                                        <p:cTn dur="500" id="20"/>
                                        <p:tgtEl>
                                          <p:spTgt spid="11"/>
                                        </p:tgtEl>
                                      </p:cBhvr>
                                    </p:animEffect>
                                  </p:childTnLst>
                                </p:cTn>
                              </p:par>
                              <p:par>
                                <p:cTn fill="hold" id="21" nodeType="withEffect" presetClass="entr" presetID="18" presetSubtype="12">
                                  <p:stCondLst>
                                    <p:cond delay="2200"/>
                                  </p:stCondLst>
                                  <p:childTnLst>
                                    <p:set>
                                      <p:cBhvr>
                                        <p:cTn dur="1" fill="hold" id="22">
                                          <p:stCondLst>
                                            <p:cond delay="0"/>
                                          </p:stCondLst>
                                        </p:cTn>
                                        <p:tgtEl>
                                          <p:spTgt spid="17"/>
                                        </p:tgtEl>
                                        <p:attrNameLst>
                                          <p:attrName>style.visibility</p:attrName>
                                        </p:attrNameLst>
                                      </p:cBhvr>
                                      <p:to>
                                        <p:strVal val="visible"/>
                                      </p:to>
                                    </p:set>
                                    <p:animEffect filter="strips(downLeft)" transition="in">
                                      <p:cBhvr>
                                        <p:cTn dur="500" id="23"/>
                                        <p:tgtEl>
                                          <p:spTgt spid="17"/>
                                        </p:tgtEl>
                                      </p:cBhvr>
                                    </p:animEffect>
                                  </p:childTnLst>
                                </p:cTn>
                              </p:par>
                              <p:par>
                                <p:cTn fill="hold" id="24" nodeType="withEffect" presetClass="entr" presetID="18" presetSubtype="3">
                                  <p:stCondLst>
                                    <p:cond delay="2200"/>
                                  </p:stCondLst>
                                  <p:childTnLst>
                                    <p:set>
                                      <p:cBhvr>
                                        <p:cTn dur="1" fill="hold" id="25">
                                          <p:stCondLst>
                                            <p:cond delay="0"/>
                                          </p:stCondLst>
                                        </p:cTn>
                                        <p:tgtEl>
                                          <p:spTgt spid="14"/>
                                        </p:tgtEl>
                                        <p:attrNameLst>
                                          <p:attrName>style.visibility</p:attrName>
                                        </p:attrNameLst>
                                      </p:cBhvr>
                                      <p:to>
                                        <p:strVal val="visible"/>
                                      </p:to>
                                    </p:set>
                                    <p:animEffect filter="strips(upRight)" transition="in">
                                      <p:cBhvr>
                                        <p:cTn dur="500" id="2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16"/>
          <p:cNvSpPr/>
          <p:nvPr/>
        </p:nvSpPr>
        <p:spPr>
          <a:xfrm>
            <a:off x="2789760" y="1863681"/>
            <a:ext cx="3008921" cy="1837694"/>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1559">
              <a:latin charset="0" panose="020b0604020202020204" pitchFamily="34" typeface="Arial"/>
              <a:ea charset="-122" panose="020b0503020204020204" pitchFamily="34" typeface="微软雅黑"/>
              <a:sym charset="0" panose="020b0604020202020204" pitchFamily="34" typeface="Arial"/>
            </a:endParaRPr>
          </a:p>
        </p:txBody>
      </p:sp>
      <p:sp>
        <p:nvSpPr>
          <p:cNvPr id="3" name="Rectangle 17"/>
          <p:cNvSpPr/>
          <p:nvPr/>
        </p:nvSpPr>
        <p:spPr>
          <a:xfrm>
            <a:off x="2789760" y="3739028"/>
            <a:ext cx="3008921" cy="1356817"/>
          </a:xfrm>
          <a:prstGeom prst="rect">
            <a:avLst/>
          </a:prstGeom>
          <a:solidFill>
            <a:srgbClr val="D0BB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1559">
              <a:latin charset="0" panose="020b0604020202020204" pitchFamily="34" typeface="Arial"/>
              <a:ea charset="-122" panose="020b0503020204020204" pitchFamily="34" typeface="微软雅黑"/>
              <a:sym charset="0" panose="020b0604020202020204" pitchFamily="34" typeface="Arial"/>
            </a:endParaRPr>
          </a:p>
        </p:txBody>
      </p:sp>
      <p:sp>
        <p:nvSpPr>
          <p:cNvPr id="4" name="TextBox 18"/>
          <p:cNvSpPr txBox="1"/>
          <p:nvPr/>
        </p:nvSpPr>
        <p:spPr>
          <a:xfrm>
            <a:off x="3064915" y="4083970"/>
            <a:ext cx="2454959" cy="1120140"/>
          </a:xfrm>
          <a:prstGeom prst="rect">
            <a:avLst/>
          </a:prstGeom>
          <a:noFill/>
        </p:spPr>
        <p:txBody>
          <a:bodyPr bIns="0" lIns="0" numCol="1" rIns="0" spcCol="360000" tIns="0" wrap="square">
            <a:spAutoFit/>
          </a:bodyPr>
          <a:lstStyle/>
          <a:p>
            <a:pPr algn="just"/>
            <a:r>
              <a:rPr altLang="en-US" lang="zh-CN" sz="105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05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5" name="Rectangle 19"/>
          <p:cNvSpPr/>
          <p:nvPr/>
        </p:nvSpPr>
        <p:spPr>
          <a:xfrm>
            <a:off x="5845259" y="1863681"/>
            <a:ext cx="3008921" cy="183769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1559">
              <a:latin charset="0" panose="020b0604020202020204" pitchFamily="34" typeface="Arial"/>
              <a:ea charset="-122" panose="020b0503020204020204" pitchFamily="34" typeface="微软雅黑"/>
              <a:sym charset="0" panose="020b0604020202020204" pitchFamily="34" typeface="Arial"/>
            </a:endParaRPr>
          </a:p>
        </p:txBody>
      </p:sp>
      <p:sp>
        <p:nvSpPr>
          <p:cNvPr id="6" name="Rectangle 20"/>
          <p:cNvSpPr/>
          <p:nvPr/>
        </p:nvSpPr>
        <p:spPr>
          <a:xfrm>
            <a:off x="5845259" y="3739028"/>
            <a:ext cx="3008921" cy="1356817"/>
          </a:xfrm>
          <a:prstGeom prst="rect">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1559">
              <a:latin charset="0" panose="020b0604020202020204" pitchFamily="34" typeface="Arial"/>
              <a:ea charset="-122" panose="020b0503020204020204" pitchFamily="34" typeface="微软雅黑"/>
              <a:sym charset="0" panose="020b0604020202020204" pitchFamily="34" typeface="Arial"/>
            </a:endParaRPr>
          </a:p>
        </p:txBody>
      </p:sp>
      <p:sp>
        <p:nvSpPr>
          <p:cNvPr id="7" name="TextBox 21"/>
          <p:cNvSpPr txBox="1"/>
          <p:nvPr/>
        </p:nvSpPr>
        <p:spPr>
          <a:xfrm>
            <a:off x="6120415" y="4083970"/>
            <a:ext cx="2454959" cy="1120140"/>
          </a:xfrm>
          <a:prstGeom prst="rect">
            <a:avLst/>
          </a:prstGeom>
          <a:noFill/>
        </p:spPr>
        <p:txBody>
          <a:bodyPr bIns="0" lIns="0" numCol="1" rIns="0" spcCol="360000" tIns="0" wrap="square">
            <a:spAutoFit/>
          </a:bodyPr>
          <a:lstStyle/>
          <a:p>
            <a:pPr algn="just"/>
            <a:r>
              <a:rPr altLang="en-US" lang="zh-CN" sz="105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05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val="202783446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50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5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0-#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5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8">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0-#ppt_w/2"/>
                                          </p:val>
                                        </p:tav>
                                        <p:tav tm="100000">
                                          <p:val>
                                            <p:strVal val="#ppt_x"/>
                                          </p:val>
                                        </p:tav>
                                      </p:tavLst>
                                    </p:anim>
                                    <p:anim calcmode="lin" valueType="num">
                                      <p:cBhvr additive="base">
                                        <p:cTn dur="500" fill="hold" id="20"/>
                                        <p:tgtEl>
                                          <p:spTgt spid="5"/>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50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500" fill="hold" id="23"/>
                                        <p:tgtEl>
                                          <p:spTgt spid="6"/>
                                        </p:tgtEl>
                                        <p:attrNameLst>
                                          <p:attrName>ppt_x</p:attrName>
                                        </p:attrNameLst>
                                      </p:cBhvr>
                                      <p:tavLst>
                                        <p:tav tm="0">
                                          <p:val>
                                            <p:strVal val="0-#ppt_w/2"/>
                                          </p:val>
                                        </p:tav>
                                        <p:tav tm="100000">
                                          <p:val>
                                            <p:strVal val="#ppt_x"/>
                                          </p:val>
                                        </p:tav>
                                      </p:tavLst>
                                    </p:anim>
                                    <p:anim calcmode="lin" valueType="num">
                                      <p:cBhvr additive="base">
                                        <p:cTn dur="500" fill="hold" id="24"/>
                                        <p:tgtEl>
                                          <p:spTgt spid="6"/>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4">
                                  <p:stCondLst>
                                    <p:cond delay="50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ppt_x"/>
                                          </p:val>
                                        </p:tav>
                                        <p:tav tm="100000">
                                          <p:val>
                                            <p:strVal val="#ppt_x"/>
                                          </p:val>
                                        </p:tav>
                                      </p:tavLst>
                                    </p:anim>
                                    <p:anim calcmode="lin" valueType="num">
                                      <p:cBhvr additive="base">
                                        <p:cTn dur="500" fill="hold" id="28"/>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Group 155"/>
          <p:cNvGrpSpPr/>
          <p:nvPr/>
        </p:nvGrpSpPr>
        <p:grpSpPr>
          <a:xfrm>
            <a:off x="2834770" y="2241781"/>
            <a:ext cx="3680804" cy="2120752"/>
            <a:chOff x="803822" y="1016361"/>
            <a:chExt cx="7536357" cy="2044618"/>
          </a:xfrm>
        </p:grpSpPr>
        <p:cxnSp>
          <p:nvCxnSpPr>
            <p:cNvPr id="15"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79"/>
          <p:cNvGrpSpPr/>
          <p:nvPr/>
        </p:nvGrpSpPr>
        <p:grpSpPr>
          <a:xfrm>
            <a:off x="3157029" y="2638784"/>
            <a:ext cx="482633" cy="482630"/>
            <a:chOff x="846989" y="1401020"/>
            <a:chExt cx="877416" cy="877416"/>
          </a:xfrm>
          <a:effectLst/>
        </p:grpSpPr>
        <p:sp>
          <p:nvSpPr>
            <p:cNvPr id="23" name="Teardrop 101"/>
            <p:cNvSpPr/>
            <p:nvPr/>
          </p:nvSpPr>
          <p:spPr>
            <a:xfrm rot="8100000">
              <a:off x="846989" y="1401020"/>
              <a:ext cx="877416" cy="877416"/>
            </a:xfrm>
            <a:prstGeom prst="teardrop">
              <a:avLst/>
            </a:prstGeom>
            <a:solidFill>
              <a:srgbClr val="9EC2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90%</a:t>
              </a:r>
            </a:p>
          </p:txBody>
        </p:sp>
      </p:grpSp>
      <p:grpSp>
        <p:nvGrpSpPr>
          <p:cNvPr id="25" name="Group 279"/>
          <p:cNvGrpSpPr/>
          <p:nvPr/>
        </p:nvGrpSpPr>
        <p:grpSpPr>
          <a:xfrm>
            <a:off x="3719483" y="1971694"/>
            <a:ext cx="482633" cy="482630"/>
            <a:chOff x="846989" y="1401020"/>
            <a:chExt cx="877416" cy="877416"/>
          </a:xfrm>
          <a:effectLst/>
        </p:grpSpPr>
        <p:sp>
          <p:nvSpPr>
            <p:cNvPr id="26" name="Teardrop 108"/>
            <p:cNvSpPr/>
            <p:nvPr/>
          </p:nvSpPr>
          <p:spPr>
            <a:xfrm rot="8100000">
              <a:off x="846989" y="1401020"/>
              <a:ext cx="877416" cy="877416"/>
            </a:xfrm>
            <a:prstGeom prst="teardrop">
              <a:avLst/>
            </a:prstGeom>
            <a:solidFill>
              <a:srgbClr val="D0BB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80%</a:t>
              </a:r>
            </a:p>
          </p:txBody>
        </p:sp>
      </p:grpSp>
      <p:grpSp>
        <p:nvGrpSpPr>
          <p:cNvPr id="28" name="Group 279"/>
          <p:cNvGrpSpPr/>
          <p:nvPr/>
        </p:nvGrpSpPr>
        <p:grpSpPr>
          <a:xfrm>
            <a:off x="4381192" y="1731823"/>
            <a:ext cx="482633" cy="482630"/>
            <a:chOff x="846989" y="1401020"/>
            <a:chExt cx="877416" cy="877416"/>
          </a:xfrm>
          <a:effectLst/>
        </p:grpSpPr>
        <p:sp>
          <p:nvSpPr>
            <p:cNvPr id="29" name="Teardrop 117"/>
            <p:cNvSpPr/>
            <p:nvPr/>
          </p:nvSpPr>
          <p:spPr>
            <a:xfrm rot="8100000">
              <a:off x="846989" y="1401020"/>
              <a:ext cx="877416" cy="877416"/>
            </a:xfrm>
            <a:prstGeom prst="teardrop">
              <a:avLst/>
            </a:prstGeom>
            <a:solidFill>
              <a:srgbClr val="9EC2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sp>
        <p:nvSpPr>
          <p:cNvPr id="31" name="TextBox 64"/>
          <p:cNvSpPr txBox="1"/>
          <p:nvPr/>
        </p:nvSpPr>
        <p:spPr>
          <a:xfrm>
            <a:off x="3185833" y="4464241"/>
            <a:ext cx="431800" cy="155997"/>
          </a:xfrm>
          <a:prstGeom prst="rect">
            <a:avLst/>
          </a:prstGeom>
          <a:noFill/>
        </p:spPr>
        <p:txBody>
          <a:bodyPr anchor="t" bIns="0" lIns="0" rIns="0" rtlCol="0" tIns="0" wrap="none">
            <a:spAutoFit/>
          </a:bodyPr>
          <a:lstStyle/>
          <a:p>
            <a:pPr algn="ctr">
              <a:lnSpc>
                <a:spcPct val="120000"/>
              </a:lnSpc>
            </a:pPr>
            <a:r>
              <a:rPr altLang="en-US" lang="zh-CN"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32" name="TextBox 72"/>
          <p:cNvSpPr txBox="1"/>
          <p:nvPr/>
        </p:nvSpPr>
        <p:spPr>
          <a:xfrm>
            <a:off x="3802285" y="4464241"/>
            <a:ext cx="431800" cy="155997"/>
          </a:xfrm>
          <a:prstGeom prst="rect">
            <a:avLst/>
          </a:prstGeom>
          <a:noFill/>
        </p:spPr>
        <p:txBody>
          <a:bodyPr anchor="t" bIns="0" lIns="0" rIns="0" rtlCol="0" tIns="0" wrap="none">
            <a:spAutoFit/>
          </a:bodyPr>
          <a:lstStyle/>
          <a:p>
            <a:pPr algn="ctr">
              <a:lnSpc>
                <a:spcPct val="120000"/>
              </a:lnSpc>
            </a:pPr>
            <a:r>
              <a:rPr altLang="en-US" lang="zh-CN"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33" name="TextBox 76"/>
          <p:cNvSpPr txBox="1"/>
          <p:nvPr/>
        </p:nvSpPr>
        <p:spPr>
          <a:xfrm>
            <a:off x="4418735" y="4464241"/>
            <a:ext cx="431800" cy="155997"/>
          </a:xfrm>
          <a:prstGeom prst="rect">
            <a:avLst/>
          </a:prstGeom>
          <a:noFill/>
        </p:spPr>
        <p:txBody>
          <a:bodyPr anchor="t" bIns="0" lIns="0" rIns="0" rtlCol="0" tIns="0" wrap="none">
            <a:spAutoFit/>
          </a:bodyPr>
          <a:lstStyle/>
          <a:p>
            <a:pPr algn="ctr">
              <a:lnSpc>
                <a:spcPct val="120000"/>
              </a:lnSpc>
            </a:pPr>
            <a:r>
              <a:rPr altLang="en-US" lang="zh-CN"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34" name="Freeform 6"/>
          <p:cNvSpPr/>
          <p:nvPr/>
        </p:nvSpPr>
        <p:spPr bwMode="auto">
          <a:xfrm>
            <a:off x="3309157" y="2533862"/>
            <a:ext cx="1296080" cy="1819986"/>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D0BBA3"/>
          </a:solidFill>
          <a:ln>
            <a:noFill/>
          </a:ln>
        </p:spPr>
        <p:txBody>
          <a:bodyPr anchor="t" anchorCtr="0" bIns="39703" compatLnSpc="1" lIns="79406" numCol="1" rIns="79406" tIns="39703" vert="horz" wrap="square">
            <a:prstTxWarp prst="textNoShape">
              <a:avLst/>
            </a:prstTxWarp>
          </a:bodyPr>
          <a:lstStyle/>
          <a:p>
            <a:pPr algn="ctr">
              <a:lnSpc>
                <a:spcPct val="120000"/>
              </a:lnSpc>
            </a:pPr>
            <a:endParaRPr lang="en-US" sz="56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Freeform 6"/>
          <p:cNvSpPr/>
          <p:nvPr/>
        </p:nvSpPr>
        <p:spPr bwMode="auto">
          <a:xfrm>
            <a:off x="4557785" y="2533862"/>
            <a:ext cx="1296080" cy="1819986"/>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D0BBA3"/>
          </a:solidFill>
          <a:ln>
            <a:noFill/>
          </a:ln>
        </p:spPr>
        <p:txBody>
          <a:bodyPr anchor="t" anchorCtr="0" bIns="39703" compatLnSpc="1" lIns="79406" numCol="1" rIns="79406" tIns="39703" vert="horz" wrap="square">
            <a:prstTxWarp prst="textNoShape">
              <a:avLst/>
            </a:prstTxWarp>
          </a:bodyPr>
          <a:lstStyle/>
          <a:p>
            <a:pPr algn="ctr">
              <a:lnSpc>
                <a:spcPct val="120000"/>
              </a:lnSpc>
            </a:pPr>
            <a:endParaRPr lang="en-US" sz="56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6" name="Freeform 6"/>
          <p:cNvSpPr/>
          <p:nvPr/>
        </p:nvSpPr>
        <p:spPr bwMode="auto">
          <a:xfrm>
            <a:off x="2907987" y="3216356"/>
            <a:ext cx="987489" cy="113749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9EC2B3">
              <a:alpha val="70000"/>
            </a:srgbClr>
          </a:solidFill>
          <a:ln>
            <a:noFill/>
          </a:ln>
        </p:spPr>
        <p:txBody>
          <a:bodyPr anchor="t" anchorCtr="0" bIns="39703" compatLnSpc="1" lIns="79406" numCol="1" rIns="79406" tIns="39703" vert="horz" wrap="square">
            <a:prstTxWarp prst="textNoShape">
              <a:avLst/>
            </a:prstTxWarp>
          </a:bodyPr>
          <a:lstStyle/>
          <a:p>
            <a:pPr algn="ctr">
              <a:lnSpc>
                <a:spcPct val="120000"/>
              </a:lnSpc>
            </a:pPr>
            <a:endParaRPr lang="en-US" sz="56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7" name="Freeform 6"/>
          <p:cNvSpPr/>
          <p:nvPr/>
        </p:nvSpPr>
        <p:spPr bwMode="auto">
          <a:xfrm>
            <a:off x="3895477" y="2306364"/>
            <a:ext cx="1458090" cy="2047484"/>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9EC2B3">
              <a:alpha val="70000"/>
            </a:srgbClr>
          </a:solidFill>
          <a:ln>
            <a:noFill/>
          </a:ln>
        </p:spPr>
        <p:txBody>
          <a:bodyPr anchor="t" anchorCtr="0" bIns="39703" compatLnSpc="1" lIns="79406" numCol="1" rIns="79406" tIns="39703" vert="horz" wrap="square">
            <a:prstTxWarp prst="textNoShape">
              <a:avLst/>
            </a:prstTxWarp>
          </a:bodyPr>
          <a:lstStyle/>
          <a:p>
            <a:pPr algn="ctr">
              <a:lnSpc>
                <a:spcPct val="120000"/>
              </a:lnSpc>
            </a:pPr>
            <a:endParaRPr lang="en-US" sz="56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Freeform 6"/>
          <p:cNvSpPr/>
          <p:nvPr/>
        </p:nvSpPr>
        <p:spPr bwMode="auto">
          <a:xfrm>
            <a:off x="5219495" y="2849948"/>
            <a:ext cx="1296080" cy="1503899"/>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rgbClr val="9EC2B3">
              <a:alpha val="70000"/>
            </a:srgbClr>
          </a:solidFill>
          <a:ln>
            <a:noFill/>
          </a:ln>
        </p:spPr>
        <p:txBody>
          <a:bodyPr anchor="t" anchorCtr="0" bIns="39703" compatLnSpc="1" lIns="79406" numCol="1" rIns="79406" tIns="39703" vert="horz" wrap="square">
            <a:prstTxWarp prst="textNoShape">
              <a:avLst/>
            </a:prstTxWarp>
          </a:bodyPr>
          <a:lstStyle/>
          <a:p>
            <a:pPr algn="ctr">
              <a:lnSpc>
                <a:spcPct val="120000"/>
              </a:lnSpc>
            </a:pPr>
            <a:endParaRPr lang="en-US" sz="56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39" name="Group 279"/>
          <p:cNvGrpSpPr/>
          <p:nvPr/>
        </p:nvGrpSpPr>
        <p:grpSpPr>
          <a:xfrm>
            <a:off x="4969906" y="1968801"/>
            <a:ext cx="482633" cy="482629"/>
            <a:chOff x="846989" y="1401020"/>
            <a:chExt cx="877416" cy="877416"/>
          </a:xfrm>
          <a:effectLst/>
        </p:grpSpPr>
        <p:sp>
          <p:nvSpPr>
            <p:cNvPr id="40" name="Teardrop 166"/>
            <p:cNvSpPr/>
            <p:nvPr/>
          </p:nvSpPr>
          <p:spPr>
            <a:xfrm rot="8100000">
              <a:off x="846989" y="1401020"/>
              <a:ext cx="877416" cy="877416"/>
            </a:xfrm>
            <a:prstGeom prst="teardrop">
              <a:avLst/>
            </a:prstGeom>
            <a:solidFill>
              <a:srgbClr val="D0BB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grpSp>
        <p:nvGrpSpPr>
          <p:cNvPr id="42" name="Group 279"/>
          <p:cNvGrpSpPr/>
          <p:nvPr/>
        </p:nvGrpSpPr>
        <p:grpSpPr>
          <a:xfrm>
            <a:off x="5630170" y="2258299"/>
            <a:ext cx="482633" cy="482629"/>
            <a:chOff x="846989" y="1401020"/>
            <a:chExt cx="877416" cy="877416"/>
          </a:xfrm>
          <a:effectLst/>
        </p:grpSpPr>
        <p:sp>
          <p:nvSpPr>
            <p:cNvPr id="43" name="Teardrop 170"/>
            <p:cNvSpPr/>
            <p:nvPr/>
          </p:nvSpPr>
          <p:spPr>
            <a:xfrm rot="8100000">
              <a:off x="846989" y="1401020"/>
              <a:ext cx="877416" cy="877416"/>
            </a:xfrm>
            <a:prstGeom prst="teardrop">
              <a:avLst/>
            </a:prstGeom>
            <a:solidFill>
              <a:srgbClr val="9EC2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4"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sp>
        <p:nvSpPr>
          <p:cNvPr id="45" name="TextBox 172"/>
          <p:cNvSpPr txBox="1"/>
          <p:nvPr/>
        </p:nvSpPr>
        <p:spPr>
          <a:xfrm>
            <a:off x="5035185" y="4464241"/>
            <a:ext cx="431800" cy="155997"/>
          </a:xfrm>
          <a:prstGeom prst="rect">
            <a:avLst/>
          </a:prstGeom>
          <a:noFill/>
        </p:spPr>
        <p:txBody>
          <a:bodyPr anchor="t" bIns="0" lIns="0" rIns="0" rtlCol="0" tIns="0" wrap="none">
            <a:spAutoFit/>
          </a:bodyPr>
          <a:lstStyle/>
          <a:p>
            <a:pPr algn="ctr">
              <a:lnSpc>
                <a:spcPct val="120000"/>
              </a:lnSpc>
            </a:pPr>
            <a:r>
              <a:rPr altLang="en-US" lang="zh-CN"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46" name="TextBox 173"/>
          <p:cNvSpPr txBox="1"/>
          <p:nvPr/>
        </p:nvSpPr>
        <p:spPr>
          <a:xfrm>
            <a:off x="5651636" y="4464241"/>
            <a:ext cx="431800" cy="155997"/>
          </a:xfrm>
          <a:prstGeom prst="rect">
            <a:avLst/>
          </a:prstGeom>
          <a:noFill/>
        </p:spPr>
        <p:txBody>
          <a:bodyPr anchor="t" bIns="0" lIns="0" rIns="0" rtlCol="0" tIns="0" wrap="none">
            <a:spAutoFit/>
          </a:bodyPr>
          <a:lstStyle/>
          <a:p>
            <a:pPr algn="ctr">
              <a:lnSpc>
                <a:spcPct val="120000"/>
              </a:lnSpc>
            </a:pPr>
            <a:r>
              <a:rPr altLang="en-US" lang="zh-CN" sz="853">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47" name="Rectangle 164"/>
          <p:cNvSpPr/>
          <p:nvPr/>
        </p:nvSpPr>
        <p:spPr>
          <a:xfrm>
            <a:off x="9075101" y="4077658"/>
            <a:ext cx="508000" cy="364114"/>
          </a:xfrm>
          <a:prstGeom prst="rect">
            <a:avLst/>
          </a:prstGeom>
        </p:spPr>
        <p:txBody>
          <a:bodyPr bIns="0" lIns="0" rIns="0" tIns="0" wrap="none">
            <a:spAutoFit/>
          </a:bodyPr>
          <a:lstStyle/>
          <a:p>
            <a:pPr>
              <a:lnSpc>
                <a:spcPct val="120000"/>
              </a:lnSpc>
            </a:pPr>
            <a:r>
              <a:rPr lang="en-US" sz="1991">
                <a:solidFill>
                  <a:srgbClr val="D0BBA3"/>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48" name="Rectangle 165"/>
          <p:cNvSpPr/>
          <p:nvPr/>
        </p:nvSpPr>
        <p:spPr>
          <a:xfrm>
            <a:off x="9075101" y="3415948"/>
            <a:ext cx="508000" cy="364114"/>
          </a:xfrm>
          <a:prstGeom prst="rect">
            <a:avLst/>
          </a:prstGeom>
        </p:spPr>
        <p:txBody>
          <a:bodyPr bIns="0" lIns="0" rIns="0" tIns="0" wrap="none">
            <a:spAutoFit/>
          </a:bodyPr>
          <a:lstStyle/>
          <a:p>
            <a:pPr>
              <a:lnSpc>
                <a:spcPct val="120000"/>
              </a:lnSpc>
            </a:pPr>
            <a:r>
              <a:rPr lang="en-US" sz="1991">
                <a:solidFill>
                  <a:srgbClr val="9EC2B3"/>
                </a:solidFill>
                <a:latin charset="0" panose="020b0604020202020204" pitchFamily="34" typeface="Arial"/>
                <a:ea charset="-122" panose="020b0503020204020204" pitchFamily="34" typeface="微软雅黑"/>
                <a:cs typeface="+mn-ea"/>
                <a:sym charset="0" panose="020b0604020202020204" pitchFamily="34" typeface="Arial"/>
              </a:rPr>
              <a:t>50%</a:t>
            </a:r>
          </a:p>
        </p:txBody>
      </p:sp>
      <p:grpSp>
        <p:nvGrpSpPr>
          <p:cNvPr id="49" name="Group 87"/>
          <p:cNvGrpSpPr/>
          <p:nvPr/>
        </p:nvGrpSpPr>
        <p:grpSpPr>
          <a:xfrm>
            <a:off x="6698709" y="4005876"/>
            <a:ext cx="2228438" cy="468808"/>
            <a:chOff x="609600" y="2841943"/>
            <a:chExt cx="2660838" cy="559774"/>
          </a:xfrm>
          <a:solidFill>
            <a:srgbClr val="D0BBA3"/>
          </a:solidFill>
        </p:grpSpPr>
        <p:grpSp>
          <p:nvGrpSpPr>
            <p:cNvPr id="50" name="Group 184"/>
            <p:cNvGrpSpPr/>
            <p:nvPr/>
          </p:nvGrpSpPr>
          <p:grpSpPr>
            <a:xfrm>
              <a:off x="609600" y="2841943"/>
              <a:ext cx="260742" cy="559774"/>
              <a:chOff x="6213475" y="1668463"/>
              <a:chExt cx="227013" cy="487362"/>
            </a:xfrm>
            <a:grpFill/>
          </p:grpSpPr>
          <p:sp>
            <p:nvSpPr>
              <p:cNvPr id="78" name="Oval 98"/>
              <p:cNvSpPr>
                <a:spLocks noChangeArrowheads="1"/>
              </p:cNvSpPr>
              <p:nvPr/>
            </p:nvSpPr>
            <p:spPr bwMode="auto">
              <a:xfrm>
                <a:off x="6291263" y="1668463"/>
                <a:ext cx="73025" cy="73025"/>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9"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1" name="Group 184"/>
            <p:cNvGrpSpPr/>
            <p:nvPr/>
          </p:nvGrpSpPr>
          <p:grpSpPr>
            <a:xfrm>
              <a:off x="876277" y="2841943"/>
              <a:ext cx="260742" cy="559774"/>
              <a:chOff x="6213475" y="1668463"/>
              <a:chExt cx="227013" cy="487362"/>
            </a:xfrm>
            <a:grpFill/>
          </p:grpSpPr>
          <p:sp>
            <p:nvSpPr>
              <p:cNvPr id="76" name="Oval 98"/>
              <p:cNvSpPr>
                <a:spLocks noChangeArrowheads="1"/>
              </p:cNvSpPr>
              <p:nvPr/>
            </p:nvSpPr>
            <p:spPr bwMode="auto">
              <a:xfrm>
                <a:off x="6291263" y="1668463"/>
                <a:ext cx="73025" cy="73025"/>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7"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2" name="Group 184"/>
            <p:cNvGrpSpPr/>
            <p:nvPr/>
          </p:nvGrpSpPr>
          <p:grpSpPr>
            <a:xfrm>
              <a:off x="1142954" y="2841943"/>
              <a:ext cx="260742" cy="559774"/>
              <a:chOff x="6213475" y="1668463"/>
              <a:chExt cx="227013" cy="487362"/>
            </a:xfrm>
            <a:grpFill/>
          </p:grpSpPr>
          <p:sp>
            <p:nvSpPr>
              <p:cNvPr id="74" name="Oval 98"/>
              <p:cNvSpPr>
                <a:spLocks noChangeArrowheads="1"/>
              </p:cNvSpPr>
              <p:nvPr/>
            </p:nvSpPr>
            <p:spPr bwMode="auto">
              <a:xfrm>
                <a:off x="6291263" y="1668463"/>
                <a:ext cx="73025" cy="73025"/>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5"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3" name="Group 184"/>
            <p:cNvGrpSpPr/>
            <p:nvPr/>
          </p:nvGrpSpPr>
          <p:grpSpPr>
            <a:xfrm>
              <a:off x="1409631" y="2841943"/>
              <a:ext cx="260742" cy="559774"/>
              <a:chOff x="6213475" y="1668463"/>
              <a:chExt cx="227013" cy="487362"/>
            </a:xfrm>
            <a:grpFill/>
          </p:grpSpPr>
          <p:sp>
            <p:nvSpPr>
              <p:cNvPr id="72" name="Oval 98"/>
              <p:cNvSpPr>
                <a:spLocks noChangeArrowheads="1"/>
              </p:cNvSpPr>
              <p:nvPr/>
            </p:nvSpPr>
            <p:spPr bwMode="auto">
              <a:xfrm>
                <a:off x="6291263" y="1668463"/>
                <a:ext cx="73025" cy="73025"/>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3"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4" name="Group 184"/>
            <p:cNvGrpSpPr/>
            <p:nvPr/>
          </p:nvGrpSpPr>
          <p:grpSpPr>
            <a:xfrm>
              <a:off x="1676308" y="2841943"/>
              <a:ext cx="260742" cy="559774"/>
              <a:chOff x="6213475" y="1668463"/>
              <a:chExt cx="227013" cy="487362"/>
            </a:xfrm>
            <a:grpFill/>
          </p:grpSpPr>
          <p:sp>
            <p:nvSpPr>
              <p:cNvPr id="70" name="Oval 98"/>
              <p:cNvSpPr>
                <a:spLocks noChangeArrowheads="1"/>
              </p:cNvSpPr>
              <p:nvPr/>
            </p:nvSpPr>
            <p:spPr bwMode="auto">
              <a:xfrm>
                <a:off x="6291263" y="1668463"/>
                <a:ext cx="73025" cy="73025"/>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1"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5" name="Group 184"/>
            <p:cNvGrpSpPr/>
            <p:nvPr/>
          </p:nvGrpSpPr>
          <p:grpSpPr>
            <a:xfrm>
              <a:off x="1942985" y="2841943"/>
              <a:ext cx="260742" cy="559774"/>
              <a:chOff x="6213475" y="1668463"/>
              <a:chExt cx="227013" cy="487362"/>
            </a:xfrm>
            <a:grpFill/>
          </p:grpSpPr>
          <p:sp>
            <p:nvSpPr>
              <p:cNvPr id="68" name="Oval 98"/>
              <p:cNvSpPr>
                <a:spLocks noChangeArrowheads="1"/>
              </p:cNvSpPr>
              <p:nvPr/>
            </p:nvSpPr>
            <p:spPr bwMode="auto">
              <a:xfrm>
                <a:off x="6291263" y="1668463"/>
                <a:ext cx="73025" cy="73025"/>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9"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6" name="Group 184"/>
            <p:cNvGrpSpPr/>
            <p:nvPr/>
          </p:nvGrpSpPr>
          <p:grpSpPr>
            <a:xfrm>
              <a:off x="2209662" y="2841943"/>
              <a:ext cx="260742" cy="559774"/>
              <a:chOff x="6213475" y="1668463"/>
              <a:chExt cx="227013" cy="487362"/>
            </a:xfrm>
            <a:grpFill/>
          </p:grpSpPr>
          <p:sp>
            <p:nvSpPr>
              <p:cNvPr id="66" name="Oval 98"/>
              <p:cNvSpPr>
                <a:spLocks noChangeArrowheads="1"/>
              </p:cNvSpPr>
              <p:nvPr/>
            </p:nvSpPr>
            <p:spPr bwMode="auto">
              <a:xfrm>
                <a:off x="6291263" y="1668463"/>
                <a:ext cx="73025" cy="73025"/>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7"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7" name="Group 184"/>
            <p:cNvGrpSpPr/>
            <p:nvPr/>
          </p:nvGrpSpPr>
          <p:grpSpPr>
            <a:xfrm>
              <a:off x="2476339" y="2841943"/>
              <a:ext cx="260742" cy="559774"/>
              <a:chOff x="6213475" y="1668463"/>
              <a:chExt cx="227013" cy="487362"/>
            </a:xfrm>
            <a:grpFill/>
          </p:grpSpPr>
          <p:sp>
            <p:nvSpPr>
              <p:cNvPr id="64" name="Oval 98"/>
              <p:cNvSpPr>
                <a:spLocks noChangeArrowheads="1"/>
              </p:cNvSpPr>
              <p:nvPr/>
            </p:nvSpPr>
            <p:spPr bwMode="auto">
              <a:xfrm>
                <a:off x="6291263" y="1668463"/>
                <a:ext cx="73025" cy="73025"/>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5"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8" name="Group 184"/>
            <p:cNvGrpSpPr/>
            <p:nvPr/>
          </p:nvGrpSpPr>
          <p:grpSpPr>
            <a:xfrm>
              <a:off x="2743016" y="2841943"/>
              <a:ext cx="260742" cy="559774"/>
              <a:chOff x="6213475" y="1668463"/>
              <a:chExt cx="227013" cy="487362"/>
            </a:xfrm>
            <a:grpFill/>
          </p:grpSpPr>
          <p:sp>
            <p:nvSpPr>
              <p:cNvPr id="62" name="Oval 98"/>
              <p:cNvSpPr>
                <a:spLocks noChangeArrowheads="1"/>
              </p:cNvSpPr>
              <p:nvPr/>
            </p:nvSpPr>
            <p:spPr bwMode="auto">
              <a:xfrm>
                <a:off x="6291263" y="1668463"/>
                <a:ext cx="73025" cy="73025"/>
              </a:xfrm>
              <a:prstGeom prst="ellipse">
                <a:avLst/>
              </a:pr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3"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9" name="Group 184"/>
            <p:cNvGrpSpPr/>
            <p:nvPr/>
          </p:nvGrpSpPr>
          <p:grpSpPr>
            <a:xfrm>
              <a:off x="3009696" y="2841943"/>
              <a:ext cx="260742" cy="559774"/>
              <a:chOff x="6213475" y="1668463"/>
              <a:chExt cx="227013" cy="487362"/>
            </a:xfrm>
            <a:grpFill/>
          </p:grpSpPr>
          <p:sp>
            <p:nvSpPr>
              <p:cNvPr id="60" name="Oval 98"/>
              <p:cNvSpPr>
                <a:spLocks noChangeArrowheads="1"/>
              </p:cNvSpPr>
              <p:nvPr/>
            </p:nvSpPr>
            <p:spPr bwMode="auto">
              <a:xfrm>
                <a:off x="6291263" y="1668463"/>
                <a:ext cx="73025" cy="73025"/>
              </a:xfrm>
              <a:prstGeom prst="ellipse">
                <a:avLst/>
              </a:pr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1"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80" name="Group 212"/>
          <p:cNvGrpSpPr/>
          <p:nvPr/>
        </p:nvGrpSpPr>
        <p:grpSpPr>
          <a:xfrm>
            <a:off x="6730713" y="3349776"/>
            <a:ext cx="2155140" cy="496148"/>
            <a:chOff x="5932686" y="2855964"/>
            <a:chExt cx="2449314" cy="563870"/>
          </a:xfrm>
          <a:solidFill>
            <a:srgbClr val="9EC2B3"/>
          </a:solidFill>
        </p:grpSpPr>
        <p:grpSp>
          <p:nvGrpSpPr>
            <p:cNvPr id="81" name="Group 179"/>
            <p:cNvGrpSpPr/>
            <p:nvPr/>
          </p:nvGrpSpPr>
          <p:grpSpPr>
            <a:xfrm>
              <a:off x="5932686" y="2855964"/>
              <a:ext cx="220321" cy="563870"/>
              <a:chOff x="5054600" y="1652588"/>
              <a:chExt cx="187325" cy="479424"/>
            </a:xfrm>
            <a:grpFill/>
          </p:grpSpPr>
          <p:sp>
            <p:nvSpPr>
              <p:cNvPr id="10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0" name="Oval 97"/>
              <p:cNvSpPr>
                <a:spLocks noChangeArrowheads="1"/>
              </p:cNvSpPr>
              <p:nvPr/>
            </p:nvSpPr>
            <p:spPr bwMode="auto">
              <a:xfrm>
                <a:off x="5110163" y="1652588"/>
                <a:ext cx="74613" cy="76200"/>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2" name="Group 179"/>
            <p:cNvGrpSpPr/>
            <p:nvPr/>
          </p:nvGrpSpPr>
          <p:grpSpPr>
            <a:xfrm>
              <a:off x="6180352" y="2855964"/>
              <a:ext cx="220321" cy="563870"/>
              <a:chOff x="5054600" y="1652588"/>
              <a:chExt cx="187325" cy="479424"/>
            </a:xfrm>
            <a:grpFill/>
          </p:grpSpPr>
          <p:sp>
            <p:nvSpPr>
              <p:cNvPr id="107"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8" name="Oval 97"/>
              <p:cNvSpPr>
                <a:spLocks noChangeArrowheads="1"/>
              </p:cNvSpPr>
              <p:nvPr/>
            </p:nvSpPr>
            <p:spPr bwMode="auto">
              <a:xfrm>
                <a:off x="5110163" y="1652588"/>
                <a:ext cx="74613" cy="76200"/>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3" name="Group 179"/>
            <p:cNvGrpSpPr/>
            <p:nvPr/>
          </p:nvGrpSpPr>
          <p:grpSpPr>
            <a:xfrm>
              <a:off x="6428018" y="2855964"/>
              <a:ext cx="220321" cy="563870"/>
              <a:chOff x="5054600" y="1652588"/>
              <a:chExt cx="187325" cy="479424"/>
            </a:xfrm>
            <a:grpFill/>
          </p:grpSpPr>
          <p:sp>
            <p:nvSpPr>
              <p:cNvPr id="105"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6" name="Oval 97"/>
              <p:cNvSpPr>
                <a:spLocks noChangeArrowheads="1"/>
              </p:cNvSpPr>
              <p:nvPr/>
            </p:nvSpPr>
            <p:spPr bwMode="auto">
              <a:xfrm>
                <a:off x="5110163" y="1652588"/>
                <a:ext cx="74613" cy="76200"/>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4" name="Group 179"/>
            <p:cNvGrpSpPr/>
            <p:nvPr/>
          </p:nvGrpSpPr>
          <p:grpSpPr>
            <a:xfrm>
              <a:off x="6675684" y="2855964"/>
              <a:ext cx="220321" cy="563870"/>
              <a:chOff x="5054600" y="1652588"/>
              <a:chExt cx="187325" cy="479424"/>
            </a:xfrm>
            <a:grpFill/>
          </p:grpSpPr>
          <p:sp>
            <p:nvSpPr>
              <p:cNvPr id="103"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4" name="Oval 97"/>
              <p:cNvSpPr>
                <a:spLocks noChangeArrowheads="1"/>
              </p:cNvSpPr>
              <p:nvPr/>
            </p:nvSpPr>
            <p:spPr bwMode="auto">
              <a:xfrm>
                <a:off x="5110163" y="1652588"/>
                <a:ext cx="74613" cy="76200"/>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5" name="Group 179"/>
            <p:cNvGrpSpPr/>
            <p:nvPr/>
          </p:nvGrpSpPr>
          <p:grpSpPr>
            <a:xfrm>
              <a:off x="6923350" y="2855964"/>
              <a:ext cx="220321" cy="563870"/>
              <a:chOff x="5054600" y="1652588"/>
              <a:chExt cx="187325" cy="479424"/>
            </a:xfrm>
            <a:grpFill/>
          </p:grpSpPr>
          <p:sp>
            <p:nvSpPr>
              <p:cNvPr id="101"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2" name="Oval 97"/>
              <p:cNvSpPr>
                <a:spLocks noChangeArrowheads="1"/>
              </p:cNvSpPr>
              <p:nvPr/>
            </p:nvSpPr>
            <p:spPr bwMode="auto">
              <a:xfrm>
                <a:off x="5110163" y="1652588"/>
                <a:ext cx="74613" cy="76200"/>
              </a:xfrm>
              <a:prstGeom prst="ellipse">
                <a:avLst/>
              </a:prstGeom>
              <a:grp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6" name="Group 179"/>
            <p:cNvGrpSpPr/>
            <p:nvPr/>
          </p:nvGrpSpPr>
          <p:grpSpPr>
            <a:xfrm>
              <a:off x="7171017" y="2855964"/>
              <a:ext cx="220321" cy="563870"/>
              <a:chOff x="5054600" y="1652588"/>
              <a:chExt cx="187325" cy="479424"/>
            </a:xfrm>
            <a:grpFill/>
          </p:grpSpPr>
          <p:sp>
            <p:nvSpPr>
              <p:cNvPr id="9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0" name="Oval 97"/>
              <p:cNvSpPr>
                <a:spLocks noChangeArrowheads="1"/>
              </p:cNvSpPr>
              <p:nvPr/>
            </p:nvSpPr>
            <p:spPr bwMode="auto">
              <a:xfrm>
                <a:off x="5110163" y="1652588"/>
                <a:ext cx="74613" cy="76200"/>
              </a:xfrm>
              <a:prstGeom prst="ellipse">
                <a:avLst/>
              </a:pr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7" name="Group 179"/>
            <p:cNvGrpSpPr/>
            <p:nvPr/>
          </p:nvGrpSpPr>
          <p:grpSpPr>
            <a:xfrm>
              <a:off x="7418683" y="2855964"/>
              <a:ext cx="220321" cy="563870"/>
              <a:chOff x="5054600" y="1652588"/>
              <a:chExt cx="187325" cy="479424"/>
            </a:xfrm>
            <a:grpFill/>
          </p:grpSpPr>
          <p:sp>
            <p:nvSpPr>
              <p:cNvPr id="97"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8" name="Oval 97"/>
              <p:cNvSpPr>
                <a:spLocks noChangeArrowheads="1"/>
              </p:cNvSpPr>
              <p:nvPr/>
            </p:nvSpPr>
            <p:spPr bwMode="auto">
              <a:xfrm>
                <a:off x="5110163" y="1652588"/>
                <a:ext cx="74613" cy="76200"/>
              </a:xfrm>
              <a:prstGeom prst="ellipse">
                <a:avLst/>
              </a:pr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8" name="Group 179"/>
            <p:cNvGrpSpPr/>
            <p:nvPr/>
          </p:nvGrpSpPr>
          <p:grpSpPr>
            <a:xfrm>
              <a:off x="7666349" y="2855964"/>
              <a:ext cx="220321" cy="563870"/>
              <a:chOff x="5054600" y="1652588"/>
              <a:chExt cx="187325" cy="479424"/>
            </a:xfrm>
            <a:grpFill/>
          </p:grpSpPr>
          <p:sp>
            <p:nvSpPr>
              <p:cNvPr id="95"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6" name="Oval 97"/>
              <p:cNvSpPr>
                <a:spLocks noChangeArrowheads="1"/>
              </p:cNvSpPr>
              <p:nvPr/>
            </p:nvSpPr>
            <p:spPr bwMode="auto">
              <a:xfrm>
                <a:off x="5110163" y="1652588"/>
                <a:ext cx="74613" cy="76200"/>
              </a:xfrm>
              <a:prstGeom prst="ellipse">
                <a:avLst/>
              </a:pr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89" name="Group 179"/>
            <p:cNvGrpSpPr/>
            <p:nvPr/>
          </p:nvGrpSpPr>
          <p:grpSpPr>
            <a:xfrm>
              <a:off x="7914015" y="2855964"/>
              <a:ext cx="220321" cy="563870"/>
              <a:chOff x="5054600" y="1652588"/>
              <a:chExt cx="187325" cy="479424"/>
            </a:xfrm>
            <a:grpFill/>
          </p:grpSpPr>
          <p:sp>
            <p:nvSpPr>
              <p:cNvPr id="93"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4" name="Oval 97"/>
              <p:cNvSpPr>
                <a:spLocks noChangeArrowheads="1"/>
              </p:cNvSpPr>
              <p:nvPr/>
            </p:nvSpPr>
            <p:spPr bwMode="auto">
              <a:xfrm>
                <a:off x="5110163" y="1652588"/>
                <a:ext cx="74613" cy="76200"/>
              </a:xfrm>
              <a:prstGeom prst="ellipse">
                <a:avLst/>
              </a:pr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0" name="Group 179"/>
            <p:cNvGrpSpPr/>
            <p:nvPr/>
          </p:nvGrpSpPr>
          <p:grpSpPr>
            <a:xfrm>
              <a:off x="8161679" y="2855964"/>
              <a:ext cx="220321" cy="563870"/>
              <a:chOff x="5054600" y="1652588"/>
              <a:chExt cx="187325" cy="479424"/>
            </a:xfrm>
            <a:grpFill/>
          </p:grpSpPr>
          <p:sp>
            <p:nvSpPr>
              <p:cNvPr id="91"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2" name="Oval 97"/>
              <p:cNvSpPr>
                <a:spLocks noChangeArrowheads="1"/>
              </p:cNvSpPr>
              <p:nvPr/>
            </p:nvSpPr>
            <p:spPr bwMode="auto">
              <a:xfrm>
                <a:off x="5110163" y="1652588"/>
                <a:ext cx="74613" cy="76200"/>
              </a:xfrm>
              <a:prstGeom prst="ellipse">
                <a:avLst/>
              </a:prstGeom>
              <a:solidFill>
                <a:schemeClr val="bg1">
                  <a:lumMod val="75000"/>
                </a:schemeClr>
              </a:solidFill>
              <a:ln w="9525">
                <a:noFill/>
                <a:round/>
              </a:ln>
            </p:spPr>
            <p:txBody>
              <a:bodyPr anchor="t" anchorCtr="0" bIns="39703" compatLnSpc="1" lIns="79406" numCol="1" rIns="79406" tIns="39703" vert="horz" wrap="square">
                <a:prstTxWarp prst="textNoShape">
                  <a:avLst/>
                </a:prstTxWarp>
              </a:bodyPr>
              <a:lstStyle/>
              <a:p>
                <a:pPr>
                  <a:lnSpc>
                    <a:spcPct val="120000"/>
                  </a:lnSpc>
                </a:pPr>
                <a:endParaRPr lang="en-US" sz="569">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111" name="TextBox 228"/>
          <p:cNvSpPr txBox="1"/>
          <p:nvPr/>
        </p:nvSpPr>
        <p:spPr>
          <a:xfrm>
            <a:off x="7225508" y="2192685"/>
            <a:ext cx="2508454" cy="312176"/>
          </a:xfrm>
          <a:prstGeom prst="rect">
            <a:avLst/>
          </a:prstGeom>
          <a:noFill/>
        </p:spPr>
        <p:txBody>
          <a:bodyPr bIns="0" lIns="0" rIns="0" rtlCol="0" tIns="0" wrap="square">
            <a:spAutoFit/>
          </a:bodyPr>
          <a:lstStyle/>
          <a:p>
            <a:pPr defTabSz="794075">
              <a:lnSpc>
                <a:spcPct val="120000"/>
              </a:lnSpc>
              <a:spcBef>
                <a:spcPct val="20000"/>
              </a:spcBef>
              <a:defRPr/>
            </a:pPr>
            <a:r>
              <a:rPr altLang="zh-CN" lang="en-US" sz="56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12" name="TextBox 229"/>
          <p:cNvSpPr txBox="1"/>
          <p:nvPr/>
        </p:nvSpPr>
        <p:spPr>
          <a:xfrm>
            <a:off x="6716211" y="1943403"/>
            <a:ext cx="1339490" cy="182148"/>
          </a:xfrm>
          <a:prstGeom prst="rect">
            <a:avLst/>
          </a:prstGeom>
          <a:noFill/>
        </p:spPr>
        <p:txBody>
          <a:bodyPr anchor="t" bIns="0" lIns="0" rIns="0" rtlCol="0" tIns="0" wrap="square">
            <a:spAutoFit/>
          </a:bodyPr>
          <a:lstStyle/>
          <a:p>
            <a:pPr>
              <a:lnSpc>
                <a:spcPct val="120000"/>
              </a:lnSpc>
            </a:pPr>
            <a:r>
              <a:rPr altLang="en-US" lang="zh-CN" sz="996">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13" name="Rectangle 230"/>
          <p:cNvSpPr/>
          <p:nvPr/>
        </p:nvSpPr>
        <p:spPr>
          <a:xfrm>
            <a:off x="6700780" y="2185832"/>
            <a:ext cx="508000" cy="364114"/>
          </a:xfrm>
          <a:prstGeom prst="rect">
            <a:avLst/>
          </a:prstGeom>
        </p:spPr>
        <p:txBody>
          <a:bodyPr bIns="0" lIns="0" rIns="0" tIns="0" wrap="none">
            <a:spAutoFit/>
          </a:bodyPr>
          <a:lstStyle/>
          <a:p>
            <a:pPr>
              <a:lnSpc>
                <a:spcPct val="120000"/>
              </a:lnSpc>
            </a:pPr>
            <a:r>
              <a:rPr lang="en-US" sz="1991">
                <a:solidFill>
                  <a:schemeClr val="bg1">
                    <a:lumMod val="50000"/>
                  </a:schemeClr>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114" name="TextBox 231"/>
          <p:cNvSpPr txBox="1"/>
          <p:nvPr/>
        </p:nvSpPr>
        <p:spPr>
          <a:xfrm>
            <a:off x="6700780" y="2724960"/>
            <a:ext cx="3033183" cy="416235"/>
          </a:xfrm>
          <a:prstGeom prst="rect">
            <a:avLst/>
          </a:prstGeom>
          <a:noFill/>
        </p:spPr>
        <p:txBody>
          <a:bodyPr bIns="0" lIns="0" rIns="0" rtlCol="0" tIns="0" wrap="square">
            <a:spAutoFit/>
          </a:bodyPr>
          <a:lstStyle/>
          <a:p>
            <a:pPr defTabSz="794075">
              <a:lnSpc>
                <a:spcPct val="120000"/>
              </a:lnSpc>
              <a:spcBef>
                <a:spcPct val="20000"/>
              </a:spcBef>
              <a:defRPr/>
            </a:pPr>
            <a:r>
              <a:rPr altLang="zh-CN" lang="en-US" sz="56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Tree>
    <p:extLst>
      <p:ext uri="{BB962C8B-B14F-4D97-AF65-F5344CB8AC3E}">
        <p14:creationId val="37665560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6">
                                  <p:stCondLst>
                                    <p:cond delay="0"/>
                                  </p:stCondLst>
                                  <p:childTnLst>
                                    <p:set>
                                      <p:cBhvr>
                                        <p:cTn dur="1" fill="hold" id="6">
                                          <p:stCondLst>
                                            <p:cond delay="0"/>
                                          </p:stCondLst>
                                        </p:cTn>
                                        <p:tgtEl>
                                          <p:spTgt spid="14"/>
                                        </p:tgtEl>
                                        <p:attrNameLst>
                                          <p:attrName>style.visibility</p:attrName>
                                        </p:attrNameLst>
                                      </p:cBhvr>
                                      <p:to>
                                        <p:strVal val="visible"/>
                                      </p:to>
                                    </p:set>
                                    <p:animEffect filter="strips(downRight)" transition="in">
                                      <p:cBhvr>
                                        <p:cTn dur="500" id="7"/>
                                        <p:tgtEl>
                                          <p:spTgt spid="14"/>
                                        </p:tgtEl>
                                      </p:cBhvr>
                                    </p:animEffect>
                                  </p:childTnLst>
                                </p:cTn>
                              </p:par>
                            </p:childTnLst>
                          </p:cTn>
                        </p:par>
                        <p:par>
                          <p:cTn fill="hold" id="8" nodeType="afterGroup">
                            <p:stCondLst>
                              <p:cond delay="500"/>
                            </p:stCondLst>
                            <p:childTnLst>
                              <p:par>
                                <p:cTn accel="50000" decel="50000" fill="hold" grpId="0" id="9" nodeType="afterEffect" presetClass="entr" presetID="2" presetSubtype="4">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500" fill="hold" id="11"/>
                                        <p:tgtEl>
                                          <p:spTgt spid="36"/>
                                        </p:tgtEl>
                                        <p:attrNameLst>
                                          <p:attrName>ppt_x</p:attrName>
                                        </p:attrNameLst>
                                      </p:cBhvr>
                                      <p:tavLst>
                                        <p:tav tm="0">
                                          <p:val>
                                            <p:strVal val="#ppt_x"/>
                                          </p:val>
                                        </p:tav>
                                        <p:tav tm="100000">
                                          <p:val>
                                            <p:strVal val="#ppt_x"/>
                                          </p:val>
                                        </p:tav>
                                      </p:tavLst>
                                    </p:anim>
                                    <p:anim calcmode="lin" valueType="num">
                                      <p:cBhvr additive="base">
                                        <p:cTn dur="500" fill="hold" id="12"/>
                                        <p:tgtEl>
                                          <p:spTgt spid="36"/>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accel="50000" decel="50000" fill="hold" id="14" nodeType="afterEffect" presetClass="entr" presetID="2" presetSubtype="1">
                                  <p:stCondLst>
                                    <p:cond delay="0"/>
                                  </p:stCondLst>
                                  <p:childTnLst>
                                    <p:set>
                                      <p:cBhvr>
                                        <p:cTn dur="1" fill="hold" id="15">
                                          <p:stCondLst>
                                            <p:cond delay="0"/>
                                          </p:stCondLst>
                                        </p:cTn>
                                        <p:tgtEl>
                                          <p:spTgt spid="22"/>
                                        </p:tgtEl>
                                        <p:attrNameLst>
                                          <p:attrName>style.visibility</p:attrName>
                                        </p:attrNameLst>
                                      </p:cBhvr>
                                      <p:to>
                                        <p:strVal val="visible"/>
                                      </p:to>
                                    </p:set>
                                    <p:anim calcmode="lin" valueType="num">
                                      <p:cBhvr additive="base">
                                        <p:cTn dur="500" fill="hold" id="16"/>
                                        <p:tgtEl>
                                          <p:spTgt spid="22"/>
                                        </p:tgtEl>
                                        <p:attrNameLst>
                                          <p:attrName>ppt_x</p:attrName>
                                        </p:attrNameLst>
                                      </p:cBhvr>
                                      <p:tavLst>
                                        <p:tav tm="0">
                                          <p:val>
                                            <p:strVal val="#ppt_x"/>
                                          </p:val>
                                        </p:tav>
                                        <p:tav tm="100000">
                                          <p:val>
                                            <p:strVal val="#ppt_x"/>
                                          </p:val>
                                        </p:tav>
                                      </p:tavLst>
                                    </p:anim>
                                    <p:anim calcmode="lin" valueType="num">
                                      <p:cBhvr additive="base">
                                        <p:cTn dur="500" fill="hold" id="17"/>
                                        <p:tgtEl>
                                          <p:spTgt spid="22"/>
                                        </p:tgtEl>
                                        <p:attrNameLst>
                                          <p:attrName>ppt_y</p:attrName>
                                        </p:attrNameLst>
                                      </p:cBhvr>
                                      <p:tavLst>
                                        <p:tav tm="0">
                                          <p:val>
                                            <p:strVal val="0-#ppt_h/2"/>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31"/>
                                        </p:tgtEl>
                                        <p:attrNameLst>
                                          <p:attrName>style.visibility</p:attrName>
                                        </p:attrNameLst>
                                      </p:cBhvr>
                                      <p:to>
                                        <p:strVal val="visible"/>
                                      </p:to>
                                    </p:set>
                                    <p:animEffect filter="wipe(down)" transition="in">
                                      <p:cBhvr>
                                        <p:cTn dur="500" id="22"/>
                                        <p:tgtEl>
                                          <p:spTgt spid="31"/>
                                        </p:tgtEl>
                                      </p:cBhvr>
                                    </p:animEffect>
                                  </p:childTnLst>
                                </p:cTn>
                              </p:par>
                            </p:childTnLst>
                          </p:cTn>
                        </p:par>
                        <p:par>
                          <p:cTn fill="hold" id="23" nodeType="afterGroup">
                            <p:stCondLst>
                              <p:cond delay="500"/>
                            </p:stCondLst>
                            <p:childTnLst>
                              <p:par>
                                <p:cTn accel="50000" decel="50000" fill="hold" grpId="0" id="24" nodeType="afterEffect" presetClass="entr" presetID="2" presetSubtype="4">
                                  <p:stCondLst>
                                    <p:cond delay="0"/>
                                  </p:stCondLst>
                                  <p:childTnLst>
                                    <p:set>
                                      <p:cBhvr>
                                        <p:cTn dur="1" fill="hold" id="25">
                                          <p:stCondLst>
                                            <p:cond delay="0"/>
                                          </p:stCondLst>
                                        </p:cTn>
                                        <p:tgtEl>
                                          <p:spTgt spid="34"/>
                                        </p:tgtEl>
                                        <p:attrNameLst>
                                          <p:attrName>style.visibility</p:attrName>
                                        </p:attrNameLst>
                                      </p:cBhvr>
                                      <p:to>
                                        <p:strVal val="visible"/>
                                      </p:to>
                                    </p:set>
                                    <p:anim calcmode="lin" valueType="num">
                                      <p:cBhvr additive="base">
                                        <p:cTn dur="500" fill="hold" id="26"/>
                                        <p:tgtEl>
                                          <p:spTgt spid="34"/>
                                        </p:tgtEl>
                                        <p:attrNameLst>
                                          <p:attrName>ppt_x</p:attrName>
                                        </p:attrNameLst>
                                      </p:cBhvr>
                                      <p:tavLst>
                                        <p:tav tm="0">
                                          <p:val>
                                            <p:strVal val="#ppt_x"/>
                                          </p:val>
                                        </p:tav>
                                        <p:tav tm="100000">
                                          <p:val>
                                            <p:strVal val="#ppt_x"/>
                                          </p:val>
                                        </p:tav>
                                      </p:tavLst>
                                    </p:anim>
                                    <p:anim calcmode="lin" valueType="num">
                                      <p:cBhvr additive="base">
                                        <p:cTn dur="500" fill="hold" id="27"/>
                                        <p:tgtEl>
                                          <p:spTgt spid="34"/>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000"/>
                            </p:stCondLst>
                            <p:childTnLst>
                              <p:par>
                                <p:cTn accel="50000" decel="50000" fill="hold" id="29" nodeType="afterEffect" presetClass="entr" presetID="2" presetSubtype="1">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additive="base">
                                        <p:cTn dur="500" fill="hold" id="31"/>
                                        <p:tgtEl>
                                          <p:spTgt spid="25"/>
                                        </p:tgtEl>
                                        <p:attrNameLst>
                                          <p:attrName>ppt_x</p:attrName>
                                        </p:attrNameLst>
                                      </p:cBhvr>
                                      <p:tavLst>
                                        <p:tav tm="0">
                                          <p:val>
                                            <p:strVal val="#ppt_x"/>
                                          </p:val>
                                        </p:tav>
                                        <p:tav tm="100000">
                                          <p:val>
                                            <p:strVal val="#ppt_x"/>
                                          </p:val>
                                        </p:tav>
                                      </p:tavLst>
                                    </p:anim>
                                    <p:anim calcmode="lin" valueType="num">
                                      <p:cBhvr additive="base">
                                        <p:cTn dur="500" fill="hold" id="32"/>
                                        <p:tgtEl>
                                          <p:spTgt spid="25"/>
                                        </p:tgtEl>
                                        <p:attrNameLst>
                                          <p:attrName>ppt_y</p:attrName>
                                        </p:attrNameLst>
                                      </p:cBhvr>
                                      <p:tavLst>
                                        <p:tav tm="0">
                                          <p:val>
                                            <p:strVal val="0-#ppt_h/2"/>
                                          </p:val>
                                        </p:tav>
                                        <p:tav tm="100000">
                                          <p:val>
                                            <p:strVal val="#ppt_y"/>
                                          </p:val>
                                        </p:tav>
                                      </p:tavLst>
                                    </p:anim>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22" presetSubtype="4">
                                  <p:stCondLst>
                                    <p:cond delay="0"/>
                                  </p:stCondLst>
                                  <p:childTnLst>
                                    <p:set>
                                      <p:cBhvr>
                                        <p:cTn dur="1" fill="hold" id="36">
                                          <p:stCondLst>
                                            <p:cond delay="0"/>
                                          </p:stCondLst>
                                        </p:cTn>
                                        <p:tgtEl>
                                          <p:spTgt spid="32"/>
                                        </p:tgtEl>
                                        <p:attrNameLst>
                                          <p:attrName>style.visibility</p:attrName>
                                        </p:attrNameLst>
                                      </p:cBhvr>
                                      <p:to>
                                        <p:strVal val="visible"/>
                                      </p:to>
                                    </p:set>
                                    <p:animEffect filter="wipe(down)" transition="in">
                                      <p:cBhvr>
                                        <p:cTn dur="500" id="37"/>
                                        <p:tgtEl>
                                          <p:spTgt spid="32"/>
                                        </p:tgtEl>
                                      </p:cBhvr>
                                    </p:animEffect>
                                  </p:childTnLst>
                                </p:cTn>
                              </p:par>
                            </p:childTnLst>
                          </p:cTn>
                        </p:par>
                        <p:par>
                          <p:cTn fill="hold" id="38" nodeType="afterGroup">
                            <p:stCondLst>
                              <p:cond delay="500"/>
                            </p:stCondLst>
                            <p:childTnLst>
                              <p:par>
                                <p:cTn accel="50000" decel="50000" fill="hold" grpId="0" id="39" nodeType="afterEffect" presetClass="entr" presetID="2" presetSubtype="4">
                                  <p:stCondLst>
                                    <p:cond delay="0"/>
                                  </p:stCondLst>
                                  <p:childTnLst>
                                    <p:set>
                                      <p:cBhvr>
                                        <p:cTn dur="1" fill="hold" id="40">
                                          <p:stCondLst>
                                            <p:cond delay="0"/>
                                          </p:stCondLst>
                                        </p:cTn>
                                        <p:tgtEl>
                                          <p:spTgt spid="37"/>
                                        </p:tgtEl>
                                        <p:attrNameLst>
                                          <p:attrName>style.visibility</p:attrName>
                                        </p:attrNameLst>
                                      </p:cBhvr>
                                      <p:to>
                                        <p:strVal val="visible"/>
                                      </p:to>
                                    </p:set>
                                    <p:anim calcmode="lin" valueType="num">
                                      <p:cBhvr additive="base">
                                        <p:cTn dur="500" fill="hold" id="41"/>
                                        <p:tgtEl>
                                          <p:spTgt spid="37"/>
                                        </p:tgtEl>
                                        <p:attrNameLst>
                                          <p:attrName>ppt_x</p:attrName>
                                        </p:attrNameLst>
                                      </p:cBhvr>
                                      <p:tavLst>
                                        <p:tav tm="0">
                                          <p:val>
                                            <p:strVal val="#ppt_x"/>
                                          </p:val>
                                        </p:tav>
                                        <p:tav tm="100000">
                                          <p:val>
                                            <p:strVal val="#ppt_x"/>
                                          </p:val>
                                        </p:tav>
                                      </p:tavLst>
                                    </p:anim>
                                    <p:anim calcmode="lin" valueType="num">
                                      <p:cBhvr additive="base">
                                        <p:cTn dur="500" fill="hold" id="42"/>
                                        <p:tgtEl>
                                          <p:spTgt spid="37"/>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1000"/>
                            </p:stCondLst>
                            <p:childTnLst>
                              <p:par>
                                <p:cTn accel="50000" decel="50000" fill="hold" id="44" nodeType="afterEffect" presetClass="entr" presetID="2" presetSubtype="1">
                                  <p:stCondLst>
                                    <p:cond delay="0"/>
                                  </p:stCondLst>
                                  <p:childTnLst>
                                    <p:set>
                                      <p:cBhvr>
                                        <p:cTn dur="1" fill="hold" id="45">
                                          <p:stCondLst>
                                            <p:cond delay="0"/>
                                          </p:stCondLst>
                                        </p:cTn>
                                        <p:tgtEl>
                                          <p:spTgt spid="28"/>
                                        </p:tgtEl>
                                        <p:attrNameLst>
                                          <p:attrName>style.visibility</p:attrName>
                                        </p:attrNameLst>
                                      </p:cBhvr>
                                      <p:to>
                                        <p:strVal val="visible"/>
                                      </p:to>
                                    </p:set>
                                    <p:anim calcmode="lin" valueType="num">
                                      <p:cBhvr additive="base">
                                        <p:cTn dur="500" fill="hold" id="46"/>
                                        <p:tgtEl>
                                          <p:spTgt spid="28"/>
                                        </p:tgtEl>
                                        <p:attrNameLst>
                                          <p:attrName>ppt_x</p:attrName>
                                        </p:attrNameLst>
                                      </p:cBhvr>
                                      <p:tavLst>
                                        <p:tav tm="0">
                                          <p:val>
                                            <p:strVal val="#ppt_x"/>
                                          </p:val>
                                        </p:tav>
                                        <p:tav tm="100000">
                                          <p:val>
                                            <p:strVal val="#ppt_x"/>
                                          </p:val>
                                        </p:tav>
                                      </p:tavLst>
                                    </p:anim>
                                    <p:anim calcmode="lin" valueType="num">
                                      <p:cBhvr additive="base">
                                        <p:cTn dur="500" fill="hold" id="47"/>
                                        <p:tgtEl>
                                          <p:spTgt spid="28"/>
                                        </p:tgtEl>
                                        <p:attrNameLst>
                                          <p:attrName>ppt_y</p:attrName>
                                        </p:attrNameLst>
                                      </p:cBhvr>
                                      <p:tavLst>
                                        <p:tav tm="0">
                                          <p:val>
                                            <p:strVal val="0-#ppt_h/2"/>
                                          </p:val>
                                        </p:tav>
                                        <p:tav tm="100000">
                                          <p:val>
                                            <p:strVal val="#ppt_y"/>
                                          </p:val>
                                        </p:tav>
                                      </p:tavLst>
                                    </p:anim>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22" presetSubtype="4">
                                  <p:stCondLst>
                                    <p:cond delay="0"/>
                                  </p:stCondLst>
                                  <p:childTnLst>
                                    <p:set>
                                      <p:cBhvr>
                                        <p:cTn dur="1" fill="hold" id="51">
                                          <p:stCondLst>
                                            <p:cond delay="0"/>
                                          </p:stCondLst>
                                        </p:cTn>
                                        <p:tgtEl>
                                          <p:spTgt spid="33"/>
                                        </p:tgtEl>
                                        <p:attrNameLst>
                                          <p:attrName>style.visibility</p:attrName>
                                        </p:attrNameLst>
                                      </p:cBhvr>
                                      <p:to>
                                        <p:strVal val="visible"/>
                                      </p:to>
                                    </p:set>
                                    <p:animEffect filter="wipe(down)" transition="in">
                                      <p:cBhvr>
                                        <p:cTn dur="500" id="52"/>
                                        <p:tgtEl>
                                          <p:spTgt spid="33"/>
                                        </p:tgtEl>
                                      </p:cBhvr>
                                    </p:animEffect>
                                  </p:childTnLst>
                                </p:cTn>
                              </p:par>
                            </p:childTnLst>
                          </p:cTn>
                        </p:par>
                        <p:par>
                          <p:cTn fill="hold" id="53" nodeType="afterGroup">
                            <p:stCondLst>
                              <p:cond delay="500"/>
                            </p:stCondLst>
                            <p:childTnLst>
                              <p:par>
                                <p:cTn accel="50000" decel="50000" fill="hold" grpId="0" id="54" nodeType="afterEffect" presetClass="entr" presetID="2" presetSubtype="4">
                                  <p:stCondLst>
                                    <p:cond delay="0"/>
                                  </p:stCondLst>
                                  <p:childTnLst>
                                    <p:set>
                                      <p:cBhvr>
                                        <p:cTn dur="1" fill="hold" id="55">
                                          <p:stCondLst>
                                            <p:cond delay="0"/>
                                          </p:stCondLst>
                                        </p:cTn>
                                        <p:tgtEl>
                                          <p:spTgt spid="35"/>
                                        </p:tgtEl>
                                        <p:attrNameLst>
                                          <p:attrName>style.visibility</p:attrName>
                                        </p:attrNameLst>
                                      </p:cBhvr>
                                      <p:to>
                                        <p:strVal val="visible"/>
                                      </p:to>
                                    </p:set>
                                    <p:anim calcmode="lin" valueType="num">
                                      <p:cBhvr additive="base">
                                        <p:cTn dur="500" fill="hold" id="56"/>
                                        <p:tgtEl>
                                          <p:spTgt spid="35"/>
                                        </p:tgtEl>
                                        <p:attrNameLst>
                                          <p:attrName>ppt_x</p:attrName>
                                        </p:attrNameLst>
                                      </p:cBhvr>
                                      <p:tavLst>
                                        <p:tav tm="0">
                                          <p:val>
                                            <p:strVal val="#ppt_x"/>
                                          </p:val>
                                        </p:tav>
                                        <p:tav tm="100000">
                                          <p:val>
                                            <p:strVal val="#ppt_x"/>
                                          </p:val>
                                        </p:tav>
                                      </p:tavLst>
                                    </p:anim>
                                    <p:anim calcmode="lin" valueType="num">
                                      <p:cBhvr additive="base">
                                        <p:cTn dur="500" fill="hold" id="57"/>
                                        <p:tgtEl>
                                          <p:spTgt spid="35"/>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1000"/>
                            </p:stCondLst>
                            <p:childTnLst>
                              <p:par>
                                <p:cTn accel="50000" decel="50000" fill="hold" id="59" nodeType="afterEffect" presetClass="entr" presetID="2" presetSubtype="1">
                                  <p:stCondLst>
                                    <p:cond delay="0"/>
                                  </p:stCondLst>
                                  <p:childTnLst>
                                    <p:set>
                                      <p:cBhvr>
                                        <p:cTn dur="1" fill="hold" id="60">
                                          <p:stCondLst>
                                            <p:cond delay="0"/>
                                          </p:stCondLst>
                                        </p:cTn>
                                        <p:tgtEl>
                                          <p:spTgt spid="39"/>
                                        </p:tgtEl>
                                        <p:attrNameLst>
                                          <p:attrName>style.visibility</p:attrName>
                                        </p:attrNameLst>
                                      </p:cBhvr>
                                      <p:to>
                                        <p:strVal val="visible"/>
                                      </p:to>
                                    </p:set>
                                    <p:anim calcmode="lin" valueType="num">
                                      <p:cBhvr additive="base">
                                        <p:cTn dur="500" fill="hold" id="61"/>
                                        <p:tgtEl>
                                          <p:spTgt spid="39"/>
                                        </p:tgtEl>
                                        <p:attrNameLst>
                                          <p:attrName>ppt_x</p:attrName>
                                        </p:attrNameLst>
                                      </p:cBhvr>
                                      <p:tavLst>
                                        <p:tav tm="0">
                                          <p:val>
                                            <p:strVal val="#ppt_x"/>
                                          </p:val>
                                        </p:tav>
                                        <p:tav tm="100000">
                                          <p:val>
                                            <p:strVal val="#ppt_x"/>
                                          </p:val>
                                        </p:tav>
                                      </p:tavLst>
                                    </p:anim>
                                    <p:anim calcmode="lin" valueType="num">
                                      <p:cBhvr additive="base">
                                        <p:cTn dur="500" fill="hold" id="62"/>
                                        <p:tgtEl>
                                          <p:spTgt spid="39"/>
                                        </p:tgtEl>
                                        <p:attrNameLst>
                                          <p:attrName>ppt_y</p:attrName>
                                        </p:attrNameLst>
                                      </p:cBhvr>
                                      <p:tavLst>
                                        <p:tav tm="0">
                                          <p:val>
                                            <p:strVal val="0-#ppt_h/2"/>
                                          </p:val>
                                        </p:tav>
                                        <p:tav tm="100000">
                                          <p:val>
                                            <p:strVal val="#ppt_y"/>
                                          </p:val>
                                        </p:tav>
                                      </p:tavLst>
                                    </p:anim>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grpId="0" id="65" nodeType="clickEffect" presetClass="entr" presetID="22" presetSubtype="4">
                                  <p:stCondLst>
                                    <p:cond delay="0"/>
                                  </p:stCondLst>
                                  <p:childTnLst>
                                    <p:set>
                                      <p:cBhvr>
                                        <p:cTn dur="1" fill="hold" id="66">
                                          <p:stCondLst>
                                            <p:cond delay="0"/>
                                          </p:stCondLst>
                                        </p:cTn>
                                        <p:tgtEl>
                                          <p:spTgt spid="45"/>
                                        </p:tgtEl>
                                        <p:attrNameLst>
                                          <p:attrName>style.visibility</p:attrName>
                                        </p:attrNameLst>
                                      </p:cBhvr>
                                      <p:to>
                                        <p:strVal val="visible"/>
                                      </p:to>
                                    </p:set>
                                    <p:animEffect filter="wipe(down)" transition="in">
                                      <p:cBhvr>
                                        <p:cTn dur="500" id="67"/>
                                        <p:tgtEl>
                                          <p:spTgt spid="45"/>
                                        </p:tgtEl>
                                      </p:cBhvr>
                                    </p:animEffect>
                                  </p:childTnLst>
                                </p:cTn>
                              </p:par>
                            </p:childTnLst>
                          </p:cTn>
                        </p:par>
                        <p:par>
                          <p:cTn fill="hold" id="68" nodeType="afterGroup">
                            <p:stCondLst>
                              <p:cond delay="500"/>
                            </p:stCondLst>
                            <p:childTnLst>
                              <p:par>
                                <p:cTn accel="50000" decel="50000" fill="hold" grpId="0" id="69" nodeType="afterEffect" presetClass="entr" presetID="2" presetSubtype="4">
                                  <p:stCondLst>
                                    <p:cond delay="0"/>
                                  </p:stCondLst>
                                  <p:childTnLst>
                                    <p:set>
                                      <p:cBhvr>
                                        <p:cTn dur="1" fill="hold" id="70">
                                          <p:stCondLst>
                                            <p:cond delay="0"/>
                                          </p:stCondLst>
                                        </p:cTn>
                                        <p:tgtEl>
                                          <p:spTgt spid="38"/>
                                        </p:tgtEl>
                                        <p:attrNameLst>
                                          <p:attrName>style.visibility</p:attrName>
                                        </p:attrNameLst>
                                      </p:cBhvr>
                                      <p:to>
                                        <p:strVal val="visible"/>
                                      </p:to>
                                    </p:set>
                                    <p:anim calcmode="lin" valueType="num">
                                      <p:cBhvr additive="base">
                                        <p:cTn dur="500" fill="hold" id="71"/>
                                        <p:tgtEl>
                                          <p:spTgt spid="38"/>
                                        </p:tgtEl>
                                        <p:attrNameLst>
                                          <p:attrName>ppt_x</p:attrName>
                                        </p:attrNameLst>
                                      </p:cBhvr>
                                      <p:tavLst>
                                        <p:tav tm="0">
                                          <p:val>
                                            <p:strVal val="#ppt_x"/>
                                          </p:val>
                                        </p:tav>
                                        <p:tav tm="100000">
                                          <p:val>
                                            <p:strVal val="#ppt_x"/>
                                          </p:val>
                                        </p:tav>
                                      </p:tavLst>
                                    </p:anim>
                                    <p:anim calcmode="lin" valueType="num">
                                      <p:cBhvr additive="base">
                                        <p:cTn dur="500" fill="hold" id="72"/>
                                        <p:tgtEl>
                                          <p:spTgt spid="38"/>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1000"/>
                            </p:stCondLst>
                            <p:childTnLst>
                              <p:par>
                                <p:cTn accel="50000" decel="50000" fill="hold" id="74" nodeType="afterEffect" presetClass="entr" presetID="2" presetSubtype="1">
                                  <p:stCondLst>
                                    <p:cond delay="0"/>
                                  </p:stCondLst>
                                  <p:childTnLst>
                                    <p:set>
                                      <p:cBhvr>
                                        <p:cTn dur="1" fill="hold" id="75">
                                          <p:stCondLst>
                                            <p:cond delay="0"/>
                                          </p:stCondLst>
                                        </p:cTn>
                                        <p:tgtEl>
                                          <p:spTgt spid="42"/>
                                        </p:tgtEl>
                                        <p:attrNameLst>
                                          <p:attrName>style.visibility</p:attrName>
                                        </p:attrNameLst>
                                      </p:cBhvr>
                                      <p:to>
                                        <p:strVal val="visible"/>
                                      </p:to>
                                    </p:set>
                                    <p:anim calcmode="lin" valueType="num">
                                      <p:cBhvr additive="base">
                                        <p:cTn dur="500" fill="hold" id="76"/>
                                        <p:tgtEl>
                                          <p:spTgt spid="42"/>
                                        </p:tgtEl>
                                        <p:attrNameLst>
                                          <p:attrName>ppt_x</p:attrName>
                                        </p:attrNameLst>
                                      </p:cBhvr>
                                      <p:tavLst>
                                        <p:tav tm="0">
                                          <p:val>
                                            <p:strVal val="#ppt_x"/>
                                          </p:val>
                                        </p:tav>
                                        <p:tav tm="100000">
                                          <p:val>
                                            <p:strVal val="#ppt_x"/>
                                          </p:val>
                                        </p:tav>
                                      </p:tavLst>
                                    </p:anim>
                                    <p:anim calcmode="lin" valueType="num">
                                      <p:cBhvr additive="base">
                                        <p:cTn dur="500" fill="hold" id="77"/>
                                        <p:tgtEl>
                                          <p:spTgt spid="42"/>
                                        </p:tgtEl>
                                        <p:attrNameLst>
                                          <p:attrName>ppt_y</p:attrName>
                                        </p:attrNameLst>
                                      </p:cBhvr>
                                      <p:tavLst>
                                        <p:tav tm="0">
                                          <p:val>
                                            <p:strVal val="0-#ppt_h/2"/>
                                          </p:val>
                                        </p:tav>
                                        <p:tav tm="100000">
                                          <p:val>
                                            <p:strVal val="#ppt_y"/>
                                          </p:val>
                                        </p:tav>
                                      </p:tavLst>
                                    </p:anim>
                                  </p:childTnLst>
                                </p:cTn>
                              </p:par>
                            </p:childTnLst>
                          </p:cTn>
                        </p:par>
                      </p:childTnLst>
                    </p:cTn>
                  </p:par>
                  <p:par>
                    <p:cTn fill="hold" id="78" nodeType="clickPar">
                      <p:stCondLst>
                        <p:cond delay="indefinite"/>
                        <p:cond delay="0" evt="onBegin">
                          <p:tn val="77"/>
                        </p:cond>
                      </p:stCondLst>
                      <p:childTnLst>
                        <p:par>
                          <p:cTn fill="hold" id="79" nodeType="afterGroup">
                            <p:stCondLst>
                              <p:cond delay="0"/>
                            </p:stCondLst>
                            <p:childTnLst>
                              <p:par>
                                <p:cTn fill="hold" grpId="0" id="80" nodeType="clickEffect" presetClass="entr" presetID="22" presetSubtype="4">
                                  <p:stCondLst>
                                    <p:cond delay="0"/>
                                  </p:stCondLst>
                                  <p:childTnLst>
                                    <p:set>
                                      <p:cBhvr>
                                        <p:cTn dur="1" fill="hold" id="81">
                                          <p:stCondLst>
                                            <p:cond delay="0"/>
                                          </p:stCondLst>
                                        </p:cTn>
                                        <p:tgtEl>
                                          <p:spTgt spid="46"/>
                                        </p:tgtEl>
                                        <p:attrNameLst>
                                          <p:attrName>style.visibility</p:attrName>
                                        </p:attrNameLst>
                                      </p:cBhvr>
                                      <p:to>
                                        <p:strVal val="visible"/>
                                      </p:to>
                                    </p:set>
                                    <p:animEffect filter="wipe(down)" transition="in">
                                      <p:cBhvr>
                                        <p:cTn dur="500" id="82"/>
                                        <p:tgtEl>
                                          <p:spTgt spid="46"/>
                                        </p:tgtEl>
                                      </p:cBhvr>
                                    </p:animEffect>
                                  </p:childTnLst>
                                </p:cTn>
                              </p:par>
                            </p:childTnLst>
                          </p:cTn>
                        </p:par>
                        <p:par>
                          <p:cTn fill="hold" id="83" nodeType="afterGroup">
                            <p:stCondLst>
                              <p:cond delay="500"/>
                            </p:stCondLst>
                            <p:childTnLst>
                              <p:par>
                                <p:cTn fill="hold" grpId="0" id="84" nodeType="afterEffect" presetClass="entr" presetID="22" presetSubtype="8">
                                  <p:stCondLst>
                                    <p:cond delay="0"/>
                                  </p:stCondLst>
                                  <p:childTnLst>
                                    <p:set>
                                      <p:cBhvr>
                                        <p:cTn dur="1" fill="hold" id="85">
                                          <p:stCondLst>
                                            <p:cond delay="0"/>
                                          </p:stCondLst>
                                        </p:cTn>
                                        <p:tgtEl>
                                          <p:spTgt spid="112"/>
                                        </p:tgtEl>
                                        <p:attrNameLst>
                                          <p:attrName>style.visibility</p:attrName>
                                        </p:attrNameLst>
                                      </p:cBhvr>
                                      <p:to>
                                        <p:strVal val="visible"/>
                                      </p:to>
                                    </p:set>
                                    <p:animEffect filter="wipe(left)" transition="in">
                                      <p:cBhvr>
                                        <p:cTn dur="500" id="86"/>
                                        <p:tgtEl>
                                          <p:spTgt spid="112"/>
                                        </p:tgtEl>
                                      </p:cBhvr>
                                    </p:animEffect>
                                  </p:childTnLst>
                                </p:cTn>
                              </p:par>
                            </p:childTnLst>
                          </p:cTn>
                        </p:par>
                        <p:par>
                          <p:cTn fill="hold" id="87" nodeType="afterGroup">
                            <p:stCondLst>
                              <p:cond delay="1000"/>
                            </p:stCondLst>
                            <p:childTnLst>
                              <p:par>
                                <p:cTn fill="hold" grpId="0" id="88" nodeType="afterEffect" presetClass="entr" presetID="22" presetSubtype="4">
                                  <p:stCondLst>
                                    <p:cond delay="0"/>
                                  </p:stCondLst>
                                  <p:childTnLst>
                                    <p:set>
                                      <p:cBhvr>
                                        <p:cTn dur="1" fill="hold" id="89">
                                          <p:stCondLst>
                                            <p:cond delay="0"/>
                                          </p:stCondLst>
                                        </p:cTn>
                                        <p:tgtEl>
                                          <p:spTgt spid="113"/>
                                        </p:tgtEl>
                                        <p:attrNameLst>
                                          <p:attrName>style.visibility</p:attrName>
                                        </p:attrNameLst>
                                      </p:cBhvr>
                                      <p:to>
                                        <p:strVal val="visible"/>
                                      </p:to>
                                    </p:set>
                                    <p:animEffect filter="wipe(down)" transition="in">
                                      <p:cBhvr>
                                        <p:cTn dur="500" id="90"/>
                                        <p:tgtEl>
                                          <p:spTgt spid="113"/>
                                        </p:tgtEl>
                                      </p:cBhvr>
                                    </p:animEffect>
                                  </p:childTnLst>
                                </p:cTn>
                              </p:par>
                            </p:childTnLst>
                          </p:cTn>
                        </p:par>
                        <p:par>
                          <p:cTn fill="hold" id="91" nodeType="afterGroup">
                            <p:stCondLst>
                              <p:cond delay="1500"/>
                            </p:stCondLst>
                            <p:childTnLst>
                              <p:par>
                                <p:cTn fill="hold" grpId="0" id="92" nodeType="afterEffect" presetClass="entr" presetID="22" presetSubtype="8">
                                  <p:stCondLst>
                                    <p:cond delay="0"/>
                                  </p:stCondLst>
                                  <p:childTnLst>
                                    <p:set>
                                      <p:cBhvr>
                                        <p:cTn dur="1" fill="hold" id="93">
                                          <p:stCondLst>
                                            <p:cond delay="0"/>
                                          </p:stCondLst>
                                        </p:cTn>
                                        <p:tgtEl>
                                          <p:spTgt spid="111"/>
                                        </p:tgtEl>
                                        <p:attrNameLst>
                                          <p:attrName>style.visibility</p:attrName>
                                        </p:attrNameLst>
                                      </p:cBhvr>
                                      <p:to>
                                        <p:strVal val="visible"/>
                                      </p:to>
                                    </p:set>
                                    <p:animEffect filter="wipe(left)" transition="in">
                                      <p:cBhvr>
                                        <p:cTn dur="500" id="94"/>
                                        <p:tgtEl>
                                          <p:spTgt spid="111"/>
                                        </p:tgtEl>
                                      </p:cBhvr>
                                    </p:animEffect>
                                  </p:childTnLst>
                                </p:cTn>
                              </p:par>
                            </p:childTnLst>
                          </p:cTn>
                        </p:par>
                        <p:par>
                          <p:cTn fill="hold" id="95" nodeType="afterGroup">
                            <p:stCondLst>
                              <p:cond delay="2000"/>
                            </p:stCondLst>
                            <p:childTnLst>
                              <p:par>
                                <p:cTn fill="hold" grpId="0" id="96" nodeType="afterEffect" presetClass="entr" presetID="22" presetSubtype="8">
                                  <p:stCondLst>
                                    <p:cond delay="0"/>
                                  </p:stCondLst>
                                  <p:childTnLst>
                                    <p:set>
                                      <p:cBhvr>
                                        <p:cTn dur="1" fill="hold" id="97">
                                          <p:stCondLst>
                                            <p:cond delay="0"/>
                                          </p:stCondLst>
                                        </p:cTn>
                                        <p:tgtEl>
                                          <p:spTgt spid="114"/>
                                        </p:tgtEl>
                                        <p:attrNameLst>
                                          <p:attrName>style.visibility</p:attrName>
                                        </p:attrNameLst>
                                      </p:cBhvr>
                                      <p:to>
                                        <p:strVal val="visible"/>
                                      </p:to>
                                    </p:set>
                                    <p:animEffect filter="wipe(left)" transition="in">
                                      <p:cBhvr>
                                        <p:cTn dur="500" id="98"/>
                                        <p:tgtEl>
                                          <p:spTgt spid="114"/>
                                        </p:tgtEl>
                                      </p:cBhvr>
                                    </p:animEffect>
                                  </p:childTnLst>
                                </p:cTn>
                              </p:par>
                            </p:childTnLst>
                          </p:cTn>
                        </p:par>
                        <p:par>
                          <p:cTn fill="hold" id="99" nodeType="afterGroup">
                            <p:stCondLst>
                              <p:cond delay="2500"/>
                            </p:stCondLst>
                            <p:childTnLst>
                              <p:par>
                                <p:cTn fill="hold" id="100" nodeType="afterEffect" presetClass="entr" presetID="22" presetSubtype="4">
                                  <p:stCondLst>
                                    <p:cond delay="0"/>
                                  </p:stCondLst>
                                  <p:childTnLst>
                                    <p:set>
                                      <p:cBhvr>
                                        <p:cTn dur="1" fill="hold" id="101">
                                          <p:stCondLst>
                                            <p:cond delay="0"/>
                                          </p:stCondLst>
                                        </p:cTn>
                                        <p:tgtEl>
                                          <p:spTgt spid="80"/>
                                        </p:tgtEl>
                                        <p:attrNameLst>
                                          <p:attrName>style.visibility</p:attrName>
                                        </p:attrNameLst>
                                      </p:cBhvr>
                                      <p:to>
                                        <p:strVal val="visible"/>
                                      </p:to>
                                    </p:set>
                                    <p:animEffect filter="wipe(down)" transition="in">
                                      <p:cBhvr>
                                        <p:cTn dur="500" id="102"/>
                                        <p:tgtEl>
                                          <p:spTgt spid="80"/>
                                        </p:tgtEl>
                                      </p:cBhvr>
                                    </p:animEffect>
                                  </p:childTnLst>
                                </p:cTn>
                              </p:par>
                            </p:childTnLst>
                          </p:cTn>
                        </p:par>
                        <p:par>
                          <p:cTn fill="hold" id="103" nodeType="afterGroup">
                            <p:stCondLst>
                              <p:cond delay="3000"/>
                            </p:stCondLst>
                            <p:childTnLst>
                              <p:par>
                                <p:cTn fill="hold" grpId="0" id="104" nodeType="afterEffect" presetClass="entr" presetID="22" presetSubtype="4">
                                  <p:stCondLst>
                                    <p:cond delay="0"/>
                                  </p:stCondLst>
                                  <p:childTnLst>
                                    <p:set>
                                      <p:cBhvr>
                                        <p:cTn dur="1" fill="hold" id="105">
                                          <p:stCondLst>
                                            <p:cond delay="0"/>
                                          </p:stCondLst>
                                        </p:cTn>
                                        <p:tgtEl>
                                          <p:spTgt spid="48"/>
                                        </p:tgtEl>
                                        <p:attrNameLst>
                                          <p:attrName>style.visibility</p:attrName>
                                        </p:attrNameLst>
                                      </p:cBhvr>
                                      <p:to>
                                        <p:strVal val="visible"/>
                                      </p:to>
                                    </p:set>
                                    <p:animEffect filter="wipe(down)" transition="in">
                                      <p:cBhvr>
                                        <p:cTn dur="500" id="106"/>
                                        <p:tgtEl>
                                          <p:spTgt spid="48"/>
                                        </p:tgtEl>
                                      </p:cBhvr>
                                    </p:animEffect>
                                  </p:childTnLst>
                                </p:cTn>
                              </p:par>
                            </p:childTnLst>
                          </p:cTn>
                        </p:par>
                        <p:par>
                          <p:cTn fill="hold" id="107" nodeType="afterGroup">
                            <p:stCondLst>
                              <p:cond delay="3500"/>
                            </p:stCondLst>
                            <p:childTnLst>
                              <p:par>
                                <p:cTn fill="hold" id="108" nodeType="afterEffect" presetClass="entr" presetID="22" presetSubtype="4">
                                  <p:stCondLst>
                                    <p:cond delay="0"/>
                                  </p:stCondLst>
                                  <p:childTnLst>
                                    <p:set>
                                      <p:cBhvr>
                                        <p:cTn dur="1" fill="hold" id="109">
                                          <p:stCondLst>
                                            <p:cond delay="0"/>
                                          </p:stCondLst>
                                        </p:cTn>
                                        <p:tgtEl>
                                          <p:spTgt spid="49"/>
                                        </p:tgtEl>
                                        <p:attrNameLst>
                                          <p:attrName>style.visibility</p:attrName>
                                        </p:attrNameLst>
                                      </p:cBhvr>
                                      <p:to>
                                        <p:strVal val="visible"/>
                                      </p:to>
                                    </p:set>
                                    <p:animEffect filter="wipe(down)" transition="in">
                                      <p:cBhvr>
                                        <p:cTn dur="500" id="110"/>
                                        <p:tgtEl>
                                          <p:spTgt spid="49"/>
                                        </p:tgtEl>
                                      </p:cBhvr>
                                    </p:animEffect>
                                  </p:childTnLst>
                                </p:cTn>
                              </p:par>
                            </p:childTnLst>
                          </p:cTn>
                        </p:par>
                        <p:par>
                          <p:cTn fill="hold" id="111" nodeType="afterGroup">
                            <p:stCondLst>
                              <p:cond delay="4000"/>
                            </p:stCondLst>
                            <p:childTnLst>
                              <p:par>
                                <p:cTn fill="hold" grpId="0" id="112" nodeType="afterEffect" presetClass="entr" presetID="22" presetSubtype="4">
                                  <p:stCondLst>
                                    <p:cond delay="0"/>
                                  </p:stCondLst>
                                  <p:childTnLst>
                                    <p:set>
                                      <p:cBhvr>
                                        <p:cTn dur="1" fill="hold" id="113">
                                          <p:stCondLst>
                                            <p:cond delay="0"/>
                                          </p:stCondLst>
                                        </p:cTn>
                                        <p:tgtEl>
                                          <p:spTgt spid="47"/>
                                        </p:tgtEl>
                                        <p:attrNameLst>
                                          <p:attrName>style.visibility</p:attrName>
                                        </p:attrNameLst>
                                      </p:cBhvr>
                                      <p:to>
                                        <p:strVal val="visible"/>
                                      </p:to>
                                    </p:set>
                                    <p:animEffect filter="wipe(down)" transition="in">
                                      <p:cBhvr>
                                        <p:cTn dur="500" id="114"/>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P grpId="0" spid="45"/>
      <p:bldP grpId="0" spid="46"/>
      <p:bldP grpId="0" spid="47"/>
      <p:bldP grpId="0" spid="48"/>
      <p:bldP grpId="0" spid="111"/>
      <p:bldP grpId="0" spid="112"/>
      <p:bldP grpId="0" spid="113"/>
      <p:bldP grpId="0" spid="11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828563" y="2555965"/>
            <a:ext cx="2932747" cy="682467"/>
            <a:chOff x="2828563" y="2555965"/>
            <a:chExt cx="2932747" cy="682467"/>
          </a:xfrm>
        </p:grpSpPr>
        <p:sp>
          <p:nvSpPr>
            <p:cNvPr id="3" name="矩形 2"/>
            <p:cNvSpPr/>
            <p:nvPr/>
          </p:nvSpPr>
          <p:spPr>
            <a:xfrm>
              <a:off x="2828563" y="2595494"/>
              <a:ext cx="642937" cy="642938"/>
            </a:xfrm>
            <a:prstGeom prst="rect">
              <a:avLst/>
            </a:prstGeom>
            <a:solidFill>
              <a:srgbClr val="D0BBA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lumMod val="50000"/>
                  </a:schemeClr>
                </a:solidFill>
              </a:endParaRPr>
            </a:p>
          </p:txBody>
        </p:sp>
        <p:sp>
          <p:nvSpPr>
            <p:cNvPr id="4" name="任意多边形 20"/>
            <p:cNvSpPr>
              <a:spLocks noChangeAspect="1"/>
            </p:cNvSpPr>
            <p:nvPr/>
          </p:nvSpPr>
          <p:spPr>
            <a:xfrm>
              <a:off x="2994774" y="2782184"/>
              <a:ext cx="310039" cy="270034"/>
            </a:xfrm>
            <a:custGeom>
              <a:gdLst>
                <a:gd fmla="*/ 2136838 w 4244134" name="connsiteX0"/>
                <a:gd fmla="*/ 2537631 h 3693319" name="connsiteY0"/>
                <a:gd fmla="*/ 2299844 w 4244134" name="connsiteX1"/>
                <a:gd fmla="*/ 2700637 h 3693319" name="connsiteY1"/>
                <a:gd fmla="*/ 2462850 w 4244134" name="connsiteX2"/>
                <a:gd fmla="*/ 2537631 h 3693319" name="connsiteY2"/>
                <a:gd fmla="*/ 616723 w 4244134" name="connsiteX3"/>
                <a:gd fmla="*/ 1748051 h 3693319" name="connsiteY3"/>
                <a:gd fmla="*/ 2488723 w 4244134" name="connsiteX4"/>
                <a:gd fmla="*/ 1748051 h 3693319" name="connsiteY4"/>
                <a:gd fmla="*/ 2488723 w 4244134" name="connsiteX5"/>
                <a:gd fmla="*/ 1884677 h 3693319" name="connsiteY5"/>
                <a:gd fmla="*/ 616723 w 4244134" name="connsiteX6"/>
                <a:gd fmla="*/ 1884677 h 3693319" name="connsiteY6"/>
                <a:gd fmla="*/ 616723 w 4244134" name="connsiteX7"/>
                <a:gd fmla="*/ 1421574 h 3693319" name="connsiteY7"/>
                <a:gd fmla="*/ 2488723 w 4244134" name="connsiteX8"/>
                <a:gd fmla="*/ 1421574 h 3693319" name="connsiteY8"/>
                <a:gd fmla="*/ 2488723 w 4244134" name="connsiteX9"/>
                <a:gd fmla="*/ 1558200 h 3693319" name="connsiteY9"/>
                <a:gd fmla="*/ 616723 w 4244134" name="connsiteX10"/>
                <a:gd fmla="*/ 1558200 h 3693319" name="connsiteY10"/>
                <a:gd fmla="*/ 616723 w 4244134" name="connsiteX11"/>
                <a:gd fmla="*/ 1095097 h 3693319" name="connsiteY11"/>
                <a:gd fmla="*/ 2488723 w 4244134" name="connsiteX12"/>
                <a:gd fmla="*/ 1095097 h 3693319" name="connsiteY12"/>
                <a:gd fmla="*/ 2488723 w 4244134" name="connsiteX13"/>
                <a:gd fmla="*/ 1231723 h 3693319" name="connsiteY13"/>
                <a:gd fmla="*/ 616723 w 4244134" name="connsiteX14"/>
                <a:gd fmla="*/ 1231723 h 3693319" name="connsiteY14"/>
                <a:gd fmla="*/ 204718 w 4244134" name="connsiteX15"/>
                <a:gd fmla="*/ 204718 h 3693319" name="connsiteY15"/>
                <a:gd fmla="*/ 204718 w 4244134" name="connsiteX16"/>
                <a:gd fmla="*/ 3488601 h 3693319" name="connsiteY16"/>
                <a:gd fmla="*/ 2907082 w 4244134" name="connsiteX17"/>
                <a:gd fmla="*/ 3488601 h 3693319" name="connsiteY17"/>
                <a:gd fmla="*/ 2907082 w 4244134" name="connsiteX18"/>
                <a:gd fmla="*/ 3096000 h 3693319" name="connsiteY18"/>
                <a:gd fmla="*/ 2907082 w 4244134" name="connsiteX19"/>
                <a:gd fmla="*/ 2973318 h 3693319" name="connsiteY19"/>
                <a:gd fmla="*/ 2907082 w 4244134" name="connsiteX20"/>
                <a:gd fmla="*/ 2619924 h 3693319" name="connsiteY20"/>
                <a:gd fmla="*/ 2302633 w 4244134" name="connsiteX21"/>
                <a:gd fmla="*/ 3224372 h 3693319" name="connsiteY21"/>
                <a:gd fmla="*/ 2288873 w 4244134" name="connsiteX22"/>
                <a:gd fmla="*/ 3210611 h 3693319" name="connsiteY22"/>
                <a:gd fmla="*/ 2286083 w 4244134" name="connsiteX23"/>
                <a:gd fmla="*/ 3213400 h 3693319" name="connsiteY23"/>
                <a:gd fmla="*/ 1610314 w 4244134" name="connsiteX24"/>
                <a:gd fmla="*/ 2537631 h 3693319" name="connsiteY24"/>
                <a:gd fmla="*/ 616723 w 4244134" name="connsiteX25"/>
                <a:gd fmla="*/ 2537631 h 3693319" name="connsiteY25"/>
                <a:gd fmla="*/ 616723 w 4244134" name="connsiteX26"/>
                <a:gd fmla="*/ 2401005 h 3693319" name="connsiteY26"/>
                <a:gd fmla="*/ 1473688 w 4244134" name="connsiteX27"/>
                <a:gd fmla="*/ 2401005 h 3693319" name="connsiteY27"/>
                <a:gd fmla="*/ 1340342 w 4244134" name="connsiteX28"/>
                <a:gd fmla="*/ 2267659 h 3693319" name="connsiteY28"/>
                <a:gd fmla="*/ 1396846 w 4244134" name="connsiteX29"/>
                <a:gd fmla="*/ 2211154 h 3693319" name="connsiteY29"/>
                <a:gd fmla="*/ 616723 w 4244134" name="connsiteX30"/>
                <a:gd fmla="*/ 2211154 h 3693319" name="connsiteY30"/>
                <a:gd fmla="*/ 616723 w 4244134" name="connsiteX31"/>
                <a:gd fmla="*/ 2074528 h 3693319" name="connsiteY31"/>
                <a:gd fmla="*/ 1533472 w 4244134" name="connsiteX32"/>
                <a:gd fmla="*/ 2074528 h 3693319" name="connsiteY32"/>
                <a:gd fmla="*/ 1603604 w 4244134" name="connsiteX33"/>
                <a:gd fmla="*/ 2004396 h 3693319" name="connsiteY33"/>
                <a:gd fmla="*/ 1673735 w 4244134" name="connsiteX34"/>
                <a:gd fmla="*/ 2074528 h 3693319" name="connsiteY34"/>
                <a:gd fmla="*/ 2488723 w 4244134" name="connsiteX35"/>
                <a:gd fmla="*/ 2074528 h 3693319" name="connsiteY35"/>
                <a:gd fmla="*/ 2488723 w 4244134" name="connsiteX36"/>
                <a:gd fmla="*/ 2211154 h 3693319" name="connsiteY36"/>
                <a:gd fmla="*/ 1810361 w 4244134" name="connsiteX37"/>
                <a:gd fmla="*/ 2211154 h 3693319" name="connsiteY37"/>
                <a:gd fmla="*/ 2000212 w 4244134" name="connsiteX38"/>
                <a:gd fmla="*/ 2401005 h 3693319" name="connsiteY38"/>
                <a:gd fmla="*/ 2488723 w 4244134" name="connsiteX39"/>
                <a:gd fmla="*/ 2401005 h 3693319" name="connsiteY39"/>
                <a:gd fmla="*/ 2488723 w 4244134" name="connsiteX40"/>
                <a:gd fmla="*/ 2511758 h 3693319" name="connsiteY40"/>
                <a:gd fmla="*/ 2907082 w 4244134" name="connsiteX41"/>
                <a:gd fmla="*/ 2093399 h 3693319" name="connsiteY41"/>
                <a:gd fmla="*/ 2907082 w 4244134" name="connsiteX42"/>
                <a:gd fmla="*/ 204718 h 3693319" name="connsiteY42"/>
                <a:gd fmla="*/ 0 w 4244134" name="connsiteX43"/>
                <a:gd fmla="*/ 0 h 3693319" name="connsiteY43"/>
                <a:gd fmla="*/ 204718 w 4244134" name="connsiteX44"/>
                <a:gd fmla="*/ 0 h 3693319" name="connsiteY44"/>
                <a:gd fmla="*/ 204718 w 4244134" name="connsiteX45"/>
                <a:gd fmla="*/ 1 h 3693319" name="connsiteY45"/>
                <a:gd fmla="*/ 2907082 w 4244134" name="connsiteX46"/>
                <a:gd fmla="*/ 1 h 3693319" name="connsiteY46"/>
                <a:gd fmla="*/ 2907082 w 4244134" name="connsiteX47"/>
                <a:gd fmla="*/ 0 h 3693319" name="connsiteY47"/>
                <a:gd fmla="*/ 3111799 w 4244134" name="connsiteX48"/>
                <a:gd fmla="*/ 0 h 3693319" name="connsiteY48"/>
                <a:gd fmla="*/ 3111799 w 4244134" name="connsiteX49"/>
                <a:gd fmla="*/ 1888682 h 3693319" name="connsiteY49"/>
                <a:gd fmla="*/ 3980872 w 4244134" name="connsiteX50"/>
                <a:gd fmla="*/ 1019609 h 3693319" name="connsiteY50"/>
                <a:gd fmla="*/ 4244134 w 4244134" name="connsiteX51"/>
                <a:gd fmla="*/ 1282871 h 3693319" name="connsiteY51"/>
                <a:gd fmla="*/ 3111799 w 4244134" name="connsiteX52"/>
                <a:gd fmla="*/ 2415207 h 3693319" name="connsiteY52"/>
                <a:gd fmla="*/ 3111799 w 4244134" name="connsiteX53"/>
                <a:gd fmla="*/ 2973318 h 3693319" name="connsiteY53"/>
                <a:gd fmla="*/ 3111799 w 4244134" name="connsiteX54"/>
                <a:gd fmla="*/ 3096000 h 3693319" name="connsiteY54"/>
                <a:gd fmla="*/ 3111799 w 4244134" name="connsiteX55"/>
                <a:gd fmla="*/ 3693319 h 3693319" name="connsiteY55"/>
                <a:gd fmla="*/ 2907082 w 4244134" name="connsiteX56"/>
                <a:gd fmla="*/ 3693319 h 3693319" name="connsiteY56"/>
                <a:gd fmla="*/ 2907082 w 4244134" name="connsiteX57"/>
                <a:gd fmla="*/ 3693318 h 3693319" name="connsiteY57"/>
                <a:gd fmla="*/ 1 w 4244134" name="connsiteX58"/>
                <a:gd fmla="*/ 3693318 h 3693319" name="connsiteY58"/>
                <a:gd fmla="*/ 1 w 4244134" name="connsiteX59"/>
                <a:gd fmla="*/ 3636000 h 3693319" name="connsiteY59"/>
                <a:gd fmla="*/ 0 w 4244134" name="connsiteX60"/>
                <a:gd fmla="*/ 3636000 h 3693319"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3693319" w="4244134">
                  <a:moveTo>
                    <a:pt x="2136838" y="2537631"/>
                  </a:moveTo>
                  <a:lnTo>
                    <a:pt x="2299844" y="2700637"/>
                  </a:lnTo>
                  <a:lnTo>
                    <a:pt x="2462850" y="2537631"/>
                  </a:lnTo>
                  <a:close/>
                  <a:moveTo>
                    <a:pt x="616723" y="1748051"/>
                  </a:moveTo>
                  <a:lnTo>
                    <a:pt x="2488723" y="1748051"/>
                  </a:lnTo>
                  <a:lnTo>
                    <a:pt x="2488723" y="1884677"/>
                  </a:lnTo>
                  <a:lnTo>
                    <a:pt x="616723" y="1884677"/>
                  </a:lnTo>
                  <a:close/>
                  <a:moveTo>
                    <a:pt x="616723" y="1421574"/>
                  </a:moveTo>
                  <a:lnTo>
                    <a:pt x="2488723" y="1421574"/>
                  </a:lnTo>
                  <a:lnTo>
                    <a:pt x="2488723" y="1558200"/>
                  </a:lnTo>
                  <a:lnTo>
                    <a:pt x="616723" y="1558200"/>
                  </a:lnTo>
                  <a:close/>
                  <a:moveTo>
                    <a:pt x="616723" y="1095097"/>
                  </a:moveTo>
                  <a:lnTo>
                    <a:pt x="2488723" y="1095097"/>
                  </a:lnTo>
                  <a:lnTo>
                    <a:pt x="2488723" y="1231723"/>
                  </a:lnTo>
                  <a:lnTo>
                    <a:pt x="616723" y="1231723"/>
                  </a:lnTo>
                  <a:close/>
                  <a:moveTo>
                    <a:pt x="204718" y="204718"/>
                  </a:moveTo>
                  <a:lnTo>
                    <a:pt x="204718" y="3488601"/>
                  </a:lnTo>
                  <a:lnTo>
                    <a:pt x="2907082" y="3488601"/>
                  </a:lnTo>
                  <a:lnTo>
                    <a:pt x="2907082" y="3096000"/>
                  </a:lnTo>
                  <a:lnTo>
                    <a:pt x="2907082" y="2973318"/>
                  </a:lnTo>
                  <a:lnTo>
                    <a:pt x="2907082" y="2619924"/>
                  </a:lnTo>
                  <a:lnTo>
                    <a:pt x="2302633" y="3224372"/>
                  </a:lnTo>
                  <a:lnTo>
                    <a:pt x="2288873" y="3210611"/>
                  </a:lnTo>
                  <a:lnTo>
                    <a:pt x="2286083" y="3213400"/>
                  </a:lnTo>
                  <a:lnTo>
                    <a:pt x="1610314" y="2537631"/>
                  </a:lnTo>
                  <a:lnTo>
                    <a:pt x="616723" y="2537631"/>
                  </a:lnTo>
                  <a:lnTo>
                    <a:pt x="616723" y="2401005"/>
                  </a:lnTo>
                  <a:lnTo>
                    <a:pt x="1473688" y="2401005"/>
                  </a:lnTo>
                  <a:lnTo>
                    <a:pt x="1340342" y="2267659"/>
                  </a:lnTo>
                  <a:lnTo>
                    <a:pt x="1396846" y="2211154"/>
                  </a:lnTo>
                  <a:lnTo>
                    <a:pt x="616723" y="2211154"/>
                  </a:lnTo>
                  <a:lnTo>
                    <a:pt x="616723" y="2074528"/>
                  </a:lnTo>
                  <a:lnTo>
                    <a:pt x="1533472" y="2074528"/>
                  </a:lnTo>
                  <a:lnTo>
                    <a:pt x="1603604" y="2004396"/>
                  </a:lnTo>
                  <a:lnTo>
                    <a:pt x="1673735" y="2074528"/>
                  </a:lnTo>
                  <a:lnTo>
                    <a:pt x="2488723" y="2074528"/>
                  </a:lnTo>
                  <a:lnTo>
                    <a:pt x="2488723" y="2211154"/>
                  </a:lnTo>
                  <a:lnTo>
                    <a:pt x="1810361" y="2211154"/>
                  </a:lnTo>
                  <a:lnTo>
                    <a:pt x="2000212" y="2401005"/>
                  </a:lnTo>
                  <a:lnTo>
                    <a:pt x="2488723" y="2401005"/>
                  </a:lnTo>
                  <a:lnTo>
                    <a:pt x="2488723" y="2511758"/>
                  </a:lnTo>
                  <a:lnTo>
                    <a:pt x="2907082" y="2093399"/>
                  </a:lnTo>
                  <a:lnTo>
                    <a:pt x="2907082" y="204718"/>
                  </a:lnTo>
                  <a:close/>
                  <a:moveTo>
                    <a:pt x="0" y="0"/>
                  </a:moveTo>
                  <a:lnTo>
                    <a:pt x="204718" y="0"/>
                  </a:lnTo>
                  <a:lnTo>
                    <a:pt x="204718" y="1"/>
                  </a:lnTo>
                  <a:lnTo>
                    <a:pt x="2907082" y="1"/>
                  </a:lnTo>
                  <a:lnTo>
                    <a:pt x="2907082" y="0"/>
                  </a:lnTo>
                  <a:lnTo>
                    <a:pt x="3111799" y="0"/>
                  </a:lnTo>
                  <a:lnTo>
                    <a:pt x="3111799" y="1888682"/>
                  </a:lnTo>
                  <a:lnTo>
                    <a:pt x="3980872" y="1019609"/>
                  </a:lnTo>
                  <a:lnTo>
                    <a:pt x="4244134" y="1282871"/>
                  </a:lnTo>
                  <a:lnTo>
                    <a:pt x="3111799" y="2415207"/>
                  </a:lnTo>
                  <a:lnTo>
                    <a:pt x="3111799" y="2973318"/>
                  </a:lnTo>
                  <a:lnTo>
                    <a:pt x="3111799" y="3096000"/>
                  </a:lnTo>
                  <a:lnTo>
                    <a:pt x="3111799" y="3693319"/>
                  </a:lnTo>
                  <a:lnTo>
                    <a:pt x="2907082" y="3693319"/>
                  </a:lnTo>
                  <a:lnTo>
                    <a:pt x="2907082" y="3693318"/>
                  </a:lnTo>
                  <a:lnTo>
                    <a:pt x="1" y="3693318"/>
                  </a:lnTo>
                  <a:lnTo>
                    <a:pt x="1" y="3636000"/>
                  </a:lnTo>
                  <a:lnTo>
                    <a:pt x="0" y="363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lumMod val="50000"/>
                  </a:schemeClr>
                </a:solidFill>
              </a:endParaRPr>
            </a:p>
          </p:txBody>
        </p:sp>
        <p:grpSp>
          <p:nvGrpSpPr>
            <p:cNvPr id="5" name="组合 4"/>
            <p:cNvGrpSpPr/>
            <p:nvPr/>
          </p:nvGrpSpPr>
          <p:grpSpPr>
            <a:xfrm>
              <a:off x="3570084" y="2555965"/>
              <a:ext cx="2191226" cy="578644"/>
              <a:chOff x="3492" y="3371"/>
              <a:chExt cx="4601" cy="1215"/>
            </a:xfrm>
          </p:grpSpPr>
          <p:grpSp>
            <p:nvGrpSpPr>
              <p:cNvPr id="6" name="组合 5"/>
              <p:cNvGrpSpPr/>
              <p:nvPr/>
            </p:nvGrpSpPr>
            <p:grpSpPr>
              <a:xfrm>
                <a:off x="3492" y="3371"/>
                <a:ext cx="4601" cy="1215"/>
                <a:chOff x="4765" y="3001"/>
                <a:chExt cx="4601" cy="1215"/>
              </a:xfrm>
            </p:grpSpPr>
            <p:sp>
              <p:nvSpPr>
                <p:cNvPr id="8" name="淘宝店chenying0907出品 43"/>
                <p:cNvSpPr/>
                <p:nvPr/>
              </p:nvSpPr>
              <p:spPr>
                <a:xfrm>
                  <a:off x="4765" y="3537"/>
                  <a:ext cx="4601" cy="672"/>
                </a:xfrm>
                <a:prstGeom prst="rect">
                  <a:avLst/>
                </a:prstGeom>
              </p:spPr>
              <p:txBody>
                <a:bodyPr wrap="square">
                  <a:spAutoFit/>
                </a:bodyPr>
                <a:lstStyle/>
                <a:p>
                  <a:pPr algn="just">
                    <a:spcAft>
                      <a:spcPts val="450"/>
                    </a:spcAft>
                  </a:pPr>
                  <a:r>
                    <a:rPr altLang="en-US" lang="zh-CN" sz="750">
                      <a:solidFill>
                        <a:schemeClr val="bg1">
                          <a:lumMod val="50000"/>
                        </a:schemeClr>
                      </a:solidFill>
                      <a:ea charset="-122" panose="020b0503020204020204" typeface="微软雅黑"/>
                      <a:cs charset="0" panose="020b0604020202020204" pitchFamily="34" typeface="Arial"/>
                    </a:rPr>
                    <a:t>请在此处添加详细描述文本，尽量与标题文本语言风格相符合，语言描述尽量简洁生动。</a:t>
                  </a:r>
                </a:p>
              </p:txBody>
            </p:sp>
            <p:sp>
              <p:nvSpPr>
                <p:cNvPr id="9" name="淘宝店chenying0907出品 44"/>
                <p:cNvSpPr/>
                <p:nvPr/>
              </p:nvSpPr>
              <p:spPr>
                <a:xfrm>
                  <a:off x="4772" y="3001"/>
                  <a:ext cx="1614" cy="528"/>
                </a:xfrm>
                <a:prstGeom prst="rect">
                  <a:avLst/>
                </a:prstGeom>
              </p:spPr>
              <p:txBody>
                <a:bodyPr wrap="none">
                  <a:spAutoFit/>
                </a:bodyPr>
                <a:lstStyle/>
                <a:p>
                  <a:r>
                    <a:rPr altLang="zh-CN" b="1" lang="en-US" sz="1050">
                      <a:solidFill>
                        <a:schemeClr val="bg1">
                          <a:lumMod val="50000"/>
                        </a:schemeClr>
                      </a:solidFill>
                      <a:ea charset="-122" panose="020b0503020204020204" typeface="微软雅黑"/>
                      <a:cs charset="0" panose="020b0604020202020204" pitchFamily="34" typeface="Arial"/>
                    </a:rPr>
                    <a:t>Add Title </a:t>
                  </a:r>
                </a:p>
              </p:txBody>
            </p:sp>
          </p:grpSp>
          <p:cxnSp>
            <p:nvCxnSpPr>
              <p:cNvPr id="7" name="直接连接符 6"/>
              <p:cNvCxnSpPr/>
              <p:nvPr/>
            </p:nvCxnSpPr>
            <p:spPr>
              <a:xfrm flipV="1">
                <a:off x="3695" y="3880"/>
                <a:ext cx="533" cy="4"/>
              </a:xfrm>
              <a:prstGeom prst="line">
                <a:avLst/>
              </a:prstGeom>
              <a:ln w="19050">
                <a:solidFill>
                  <a:schemeClr val="tx1"/>
                </a:solidFill>
              </a:ln>
            </p:spPr>
            <p:style>
              <a:lnRef idx="1">
                <a:srgbClr val="F392A9"/>
              </a:lnRef>
              <a:fillRef idx="0">
                <a:srgbClr val="F392A9"/>
              </a:fillRef>
              <a:effectRef idx="0">
                <a:srgbClr val="F392A9"/>
              </a:effectRef>
              <a:fontRef idx="minor">
                <a:sysClr lastClr="000000" val="windowText"/>
              </a:fontRef>
            </p:style>
          </p:cxnSp>
        </p:grpSp>
      </p:grpSp>
      <p:grpSp>
        <p:nvGrpSpPr>
          <p:cNvPr id="10" name="组合 9"/>
          <p:cNvGrpSpPr/>
          <p:nvPr/>
        </p:nvGrpSpPr>
        <p:grpSpPr>
          <a:xfrm>
            <a:off x="2828563" y="3702775"/>
            <a:ext cx="2907506" cy="642938"/>
            <a:chOff x="2828563" y="3702775"/>
            <a:chExt cx="2907506" cy="642938"/>
          </a:xfrm>
        </p:grpSpPr>
        <p:sp>
          <p:nvSpPr>
            <p:cNvPr id="11" name="矩形 10"/>
            <p:cNvSpPr/>
            <p:nvPr/>
          </p:nvSpPr>
          <p:spPr>
            <a:xfrm>
              <a:off x="2828563" y="3702775"/>
              <a:ext cx="642937" cy="642938"/>
            </a:xfrm>
            <a:prstGeom prst="rect">
              <a:avLst/>
            </a:prstGeom>
            <a:solidFill>
              <a:srgbClr val="9EC2B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lumMod val="50000"/>
                  </a:schemeClr>
                </a:solidFill>
              </a:endParaRPr>
            </a:p>
          </p:txBody>
        </p:sp>
        <p:sp>
          <p:nvSpPr>
            <p:cNvPr id="12" name="任意多边形 21"/>
            <p:cNvSpPr>
              <a:spLocks noChangeAspect="1"/>
            </p:cNvSpPr>
            <p:nvPr/>
          </p:nvSpPr>
          <p:spPr>
            <a:xfrm>
              <a:off x="3007633" y="3889465"/>
              <a:ext cx="273367" cy="270034"/>
            </a:xfrm>
            <a:custGeom>
              <a:gdLst>
                <a:gd fmla="*/ 3577275 w 5691115" name="connsiteX0"/>
                <a:gd fmla="*/ 3207225 h 5622876" name="connsiteY0"/>
                <a:gd fmla="*/ 3268639 w 5691115" name="connsiteX1"/>
                <a:gd fmla="*/ 3515861 h 5622876" name="connsiteY1"/>
                <a:gd fmla="*/ 3268639 w 5691115" name="connsiteX2"/>
                <a:gd fmla="*/ 5089053 h 5622876" name="connsiteY2"/>
                <a:gd fmla="*/ 3577275 w 5691115" name="connsiteX3"/>
                <a:gd fmla="*/ 5397689 h 5622876" name="connsiteY3"/>
                <a:gd fmla="*/ 5150467 w 5691115" name="connsiteX4"/>
                <a:gd fmla="*/ 5397689 h 5622876" name="connsiteY4"/>
                <a:gd fmla="*/ 5459103 w 5691115" name="connsiteX5"/>
                <a:gd fmla="*/ 5089053 h 5622876" name="connsiteY5"/>
                <a:gd fmla="*/ 5459103 w 5691115" name="connsiteX6"/>
                <a:gd fmla="*/ 3515861 h 5622876" name="connsiteY6"/>
                <a:gd fmla="*/ 5150467 w 5691115" name="connsiteX7"/>
                <a:gd fmla="*/ 3207225 h 5622876" name="connsiteY7"/>
                <a:gd fmla="*/ 533824 w 5691115" name="connsiteX8"/>
                <a:gd fmla="*/ 3207225 h 5622876" name="connsiteY8"/>
                <a:gd fmla="*/ 225188 w 5691115" name="connsiteX9"/>
                <a:gd fmla="*/ 3515861 h 5622876" name="connsiteY9"/>
                <a:gd fmla="*/ 225188 w 5691115" name="connsiteX10"/>
                <a:gd fmla="*/ 5089053 h 5622876" name="connsiteY10"/>
                <a:gd fmla="*/ 533824 w 5691115" name="connsiteX11"/>
                <a:gd fmla="*/ 5397689 h 5622876" name="connsiteY11"/>
                <a:gd fmla="*/ 2107016 w 5691115" name="connsiteX12"/>
                <a:gd fmla="*/ 5397689 h 5622876" name="connsiteY12"/>
                <a:gd fmla="*/ 2415652 w 5691115" name="connsiteX13"/>
                <a:gd fmla="*/ 5089053 h 5622876" name="connsiteY13"/>
                <a:gd fmla="*/ 2415652 w 5691115" name="connsiteX14"/>
                <a:gd fmla="*/ 3515861 h 5622876" name="connsiteY14"/>
                <a:gd fmla="*/ 2107016 w 5691115" name="connsiteX15"/>
                <a:gd fmla="*/ 3207225 h 5622876" name="connsiteY15"/>
                <a:gd fmla="*/ 3416507 w 5691115" name="connsiteX16"/>
                <a:gd fmla="*/ 2975212 h 5622876" name="connsiteY16"/>
                <a:gd fmla="*/ 5318059 w 5691115" name="connsiteX17"/>
                <a:gd fmla="*/ 2975212 h 5622876" name="connsiteY17"/>
                <a:gd fmla="*/ 5691115 w 5691115" name="connsiteX18"/>
                <a:gd fmla="*/ 3348268 h 5622876" name="connsiteY18"/>
                <a:gd fmla="*/ 5691115 w 5691115" name="connsiteX19"/>
                <a:gd fmla="*/ 5249820 h 5622876" name="connsiteY19"/>
                <a:gd fmla="*/ 5318059 w 5691115" name="connsiteX20"/>
                <a:gd fmla="*/ 5622876 h 5622876" name="connsiteY20"/>
                <a:gd fmla="*/ 3416507 w 5691115" name="connsiteX21"/>
                <a:gd fmla="*/ 5622876 h 5622876" name="connsiteY21"/>
                <a:gd fmla="*/ 3043451 w 5691115" name="connsiteX22"/>
                <a:gd fmla="*/ 5249820 h 5622876" name="connsiteY22"/>
                <a:gd fmla="*/ 3043451 w 5691115" name="connsiteX23"/>
                <a:gd fmla="*/ 3348268 h 5622876" name="connsiteY23"/>
                <a:gd fmla="*/ 3416507 w 5691115" name="connsiteX24"/>
                <a:gd fmla="*/ 2975212 h 5622876" name="connsiteY24"/>
                <a:gd fmla="*/ 373056 w 5691115" name="connsiteX25"/>
                <a:gd fmla="*/ 2975212 h 5622876" name="connsiteY25"/>
                <a:gd fmla="*/ 2274608 w 5691115" name="connsiteX26"/>
                <a:gd fmla="*/ 2975212 h 5622876" name="connsiteY26"/>
                <a:gd fmla="*/ 2647664 w 5691115" name="connsiteX27"/>
                <a:gd fmla="*/ 3348268 h 5622876" name="connsiteY27"/>
                <a:gd fmla="*/ 2647664 w 5691115" name="connsiteX28"/>
                <a:gd fmla="*/ 5249820 h 5622876" name="connsiteY28"/>
                <a:gd fmla="*/ 2274608 w 5691115" name="connsiteX29"/>
                <a:gd fmla="*/ 5622876 h 5622876" name="connsiteY29"/>
                <a:gd fmla="*/ 373056 w 5691115" name="connsiteX30"/>
                <a:gd fmla="*/ 5622876 h 5622876" name="connsiteY30"/>
                <a:gd fmla="*/ 0 w 5691115" name="connsiteX31"/>
                <a:gd fmla="*/ 5249820 h 5622876" name="connsiteY31"/>
                <a:gd fmla="*/ 0 w 5691115" name="connsiteX32"/>
                <a:gd fmla="*/ 3348268 h 5622876" name="connsiteY32"/>
                <a:gd fmla="*/ 373056 w 5691115" name="connsiteX33"/>
                <a:gd fmla="*/ 2975212 h 5622876" name="connsiteY33"/>
                <a:gd fmla="*/ 3577275 w 5691115" name="connsiteX34"/>
                <a:gd fmla="*/ 232013 h 5622876" name="connsiteY34"/>
                <a:gd fmla="*/ 3268639 w 5691115" name="connsiteX35"/>
                <a:gd fmla="*/ 540649 h 5622876" name="connsiteY35"/>
                <a:gd fmla="*/ 3268639 w 5691115" name="connsiteX36"/>
                <a:gd fmla="*/ 2113841 h 5622876" name="connsiteY36"/>
                <a:gd fmla="*/ 3577275 w 5691115" name="connsiteX37"/>
                <a:gd fmla="*/ 2422477 h 5622876" name="connsiteY37"/>
                <a:gd fmla="*/ 5150467 w 5691115" name="connsiteX38"/>
                <a:gd fmla="*/ 2422477 h 5622876" name="connsiteY38"/>
                <a:gd fmla="*/ 5459103 w 5691115" name="connsiteX39"/>
                <a:gd fmla="*/ 2113841 h 5622876" name="connsiteY39"/>
                <a:gd fmla="*/ 5459103 w 5691115" name="connsiteX40"/>
                <a:gd fmla="*/ 540649 h 5622876" name="connsiteY40"/>
                <a:gd fmla="*/ 5150467 w 5691115" name="connsiteX41"/>
                <a:gd fmla="*/ 232013 h 5622876" name="connsiteY41"/>
                <a:gd fmla="*/ 533824 w 5691115" name="connsiteX42"/>
                <a:gd fmla="*/ 232013 h 5622876" name="connsiteY42"/>
                <a:gd fmla="*/ 225188 w 5691115" name="connsiteX43"/>
                <a:gd fmla="*/ 540649 h 5622876" name="connsiteY43"/>
                <a:gd fmla="*/ 225188 w 5691115" name="connsiteX44"/>
                <a:gd fmla="*/ 2113841 h 5622876" name="connsiteY44"/>
                <a:gd fmla="*/ 533824 w 5691115" name="connsiteX45"/>
                <a:gd fmla="*/ 2422477 h 5622876" name="connsiteY45"/>
                <a:gd fmla="*/ 2107016 w 5691115" name="connsiteX46"/>
                <a:gd fmla="*/ 2422477 h 5622876" name="connsiteY46"/>
                <a:gd fmla="*/ 2415652 w 5691115" name="connsiteX47"/>
                <a:gd fmla="*/ 2113841 h 5622876" name="connsiteY47"/>
                <a:gd fmla="*/ 2415652 w 5691115" name="connsiteX48"/>
                <a:gd fmla="*/ 540649 h 5622876" name="connsiteY48"/>
                <a:gd fmla="*/ 2107016 w 5691115" name="connsiteX49"/>
                <a:gd fmla="*/ 232013 h 5622876" name="connsiteY49"/>
                <a:gd fmla="*/ 3416507 w 5691115" name="connsiteX50"/>
                <a:gd fmla="*/ 0 h 5622876" name="connsiteY50"/>
                <a:gd fmla="*/ 5318059 w 5691115" name="connsiteX51"/>
                <a:gd fmla="*/ 0 h 5622876" name="connsiteY51"/>
                <a:gd fmla="*/ 5691115 w 5691115" name="connsiteX52"/>
                <a:gd fmla="*/ 373056 h 5622876" name="connsiteY52"/>
                <a:gd fmla="*/ 5691115 w 5691115" name="connsiteX53"/>
                <a:gd fmla="*/ 2274608 h 5622876" name="connsiteY53"/>
                <a:gd fmla="*/ 5318059 w 5691115" name="connsiteX54"/>
                <a:gd fmla="*/ 2647664 h 5622876" name="connsiteY54"/>
                <a:gd fmla="*/ 3416507 w 5691115" name="connsiteX55"/>
                <a:gd fmla="*/ 2647664 h 5622876" name="connsiteY55"/>
                <a:gd fmla="*/ 3043451 w 5691115" name="connsiteX56"/>
                <a:gd fmla="*/ 2274608 h 5622876" name="connsiteY56"/>
                <a:gd fmla="*/ 3043451 w 5691115" name="connsiteX57"/>
                <a:gd fmla="*/ 373056 h 5622876" name="connsiteY57"/>
                <a:gd fmla="*/ 3416507 w 5691115" name="connsiteX58"/>
                <a:gd fmla="*/ 0 h 5622876" name="connsiteY58"/>
                <a:gd fmla="*/ 373056 w 5691115" name="connsiteX59"/>
                <a:gd fmla="*/ 0 h 5622876" name="connsiteY59"/>
                <a:gd fmla="*/ 2274608 w 5691115" name="connsiteX60"/>
                <a:gd fmla="*/ 0 h 5622876" name="connsiteY60"/>
                <a:gd fmla="*/ 2647664 w 5691115" name="connsiteX61"/>
                <a:gd fmla="*/ 373056 h 5622876" name="connsiteY61"/>
                <a:gd fmla="*/ 2647664 w 5691115" name="connsiteX62"/>
                <a:gd fmla="*/ 2274608 h 5622876" name="connsiteY62"/>
                <a:gd fmla="*/ 2274608 w 5691115" name="connsiteX63"/>
                <a:gd fmla="*/ 2647664 h 5622876" name="connsiteY63"/>
                <a:gd fmla="*/ 373056 w 5691115" name="connsiteX64"/>
                <a:gd fmla="*/ 2647664 h 5622876" name="connsiteY64"/>
                <a:gd fmla="*/ 0 w 5691115" name="connsiteX65"/>
                <a:gd fmla="*/ 2274608 h 5622876" name="connsiteY65"/>
                <a:gd fmla="*/ 0 w 5691115" name="connsiteX66"/>
                <a:gd fmla="*/ 373056 h 5622876" name="connsiteY66"/>
                <a:gd fmla="*/ 373056 w 5691115" name="connsiteX67"/>
                <a:gd fmla="*/ 0 h 5622876"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5622876" w="5691115">
                  <a:moveTo>
                    <a:pt x="3577275" y="3207225"/>
                  </a:moveTo>
                  <a:cubicBezTo>
                    <a:pt x="3406820" y="3207225"/>
                    <a:pt x="3268639" y="3345406"/>
                    <a:pt x="3268639" y="3515861"/>
                  </a:cubicBezTo>
                  <a:lnTo>
                    <a:pt x="3268639" y="5089053"/>
                  </a:lnTo>
                  <a:cubicBezTo>
                    <a:pt x="3268639" y="5259508"/>
                    <a:pt x="3406820" y="5397689"/>
                    <a:pt x="3577275" y="5397689"/>
                  </a:cubicBezTo>
                  <a:lnTo>
                    <a:pt x="5150467" y="5397689"/>
                  </a:lnTo>
                  <a:cubicBezTo>
                    <a:pt x="5320922" y="5397689"/>
                    <a:pt x="5459103" y="5259508"/>
                    <a:pt x="5459103" y="5089053"/>
                  </a:cubicBezTo>
                  <a:lnTo>
                    <a:pt x="5459103" y="3515861"/>
                  </a:lnTo>
                  <a:cubicBezTo>
                    <a:pt x="5459103" y="3345406"/>
                    <a:pt x="5320922" y="3207225"/>
                    <a:pt x="5150467" y="3207225"/>
                  </a:cubicBezTo>
                  <a:close/>
                  <a:moveTo>
                    <a:pt x="533824" y="3207225"/>
                  </a:moveTo>
                  <a:cubicBezTo>
                    <a:pt x="363369" y="3207225"/>
                    <a:pt x="225188" y="3345406"/>
                    <a:pt x="225188" y="3515861"/>
                  </a:cubicBezTo>
                  <a:lnTo>
                    <a:pt x="225188" y="5089053"/>
                  </a:lnTo>
                  <a:cubicBezTo>
                    <a:pt x="225188" y="5259508"/>
                    <a:pt x="363369" y="5397689"/>
                    <a:pt x="533824" y="5397689"/>
                  </a:cubicBezTo>
                  <a:lnTo>
                    <a:pt x="2107016" y="5397689"/>
                  </a:lnTo>
                  <a:cubicBezTo>
                    <a:pt x="2277471" y="5397689"/>
                    <a:pt x="2415652" y="5259508"/>
                    <a:pt x="2415652" y="5089053"/>
                  </a:cubicBezTo>
                  <a:lnTo>
                    <a:pt x="2415652" y="3515861"/>
                  </a:lnTo>
                  <a:cubicBezTo>
                    <a:pt x="2415652" y="3345406"/>
                    <a:pt x="2277471" y="3207225"/>
                    <a:pt x="2107016" y="3207225"/>
                  </a:cubicBezTo>
                  <a:close/>
                  <a:moveTo>
                    <a:pt x="3416507" y="2975212"/>
                  </a:moveTo>
                  <a:lnTo>
                    <a:pt x="5318059" y="2975212"/>
                  </a:lnTo>
                  <a:cubicBezTo>
                    <a:pt x="5524092" y="2975212"/>
                    <a:pt x="5691115" y="3142235"/>
                    <a:pt x="5691115" y="3348268"/>
                  </a:cubicBezTo>
                  <a:lnTo>
                    <a:pt x="5691115" y="5249820"/>
                  </a:lnTo>
                  <a:cubicBezTo>
                    <a:pt x="5691115" y="5455853"/>
                    <a:pt x="5524092" y="5622876"/>
                    <a:pt x="5318059" y="5622876"/>
                  </a:cubicBezTo>
                  <a:lnTo>
                    <a:pt x="3416507" y="5622876"/>
                  </a:lnTo>
                  <a:cubicBezTo>
                    <a:pt x="3210474" y="5622876"/>
                    <a:pt x="3043451" y="5455853"/>
                    <a:pt x="3043451" y="5249820"/>
                  </a:cubicBezTo>
                  <a:lnTo>
                    <a:pt x="3043451" y="3348268"/>
                  </a:lnTo>
                  <a:cubicBezTo>
                    <a:pt x="3043451" y="3142235"/>
                    <a:pt x="3210474" y="2975212"/>
                    <a:pt x="3416507" y="2975212"/>
                  </a:cubicBezTo>
                  <a:close/>
                  <a:moveTo>
                    <a:pt x="373056" y="2975212"/>
                  </a:moveTo>
                  <a:lnTo>
                    <a:pt x="2274608" y="2975212"/>
                  </a:lnTo>
                  <a:cubicBezTo>
                    <a:pt x="2480641" y="2975212"/>
                    <a:pt x="2647664" y="3142235"/>
                    <a:pt x="2647664" y="3348268"/>
                  </a:cubicBezTo>
                  <a:lnTo>
                    <a:pt x="2647664" y="5249820"/>
                  </a:lnTo>
                  <a:cubicBezTo>
                    <a:pt x="2647664" y="5455853"/>
                    <a:pt x="2480641" y="5622876"/>
                    <a:pt x="2274608" y="5622876"/>
                  </a:cubicBezTo>
                  <a:lnTo>
                    <a:pt x="373056" y="5622876"/>
                  </a:lnTo>
                  <a:cubicBezTo>
                    <a:pt x="167023" y="5622876"/>
                    <a:pt x="0" y="5455853"/>
                    <a:pt x="0" y="5249820"/>
                  </a:cubicBezTo>
                  <a:lnTo>
                    <a:pt x="0" y="3348268"/>
                  </a:lnTo>
                  <a:cubicBezTo>
                    <a:pt x="0" y="3142235"/>
                    <a:pt x="167023" y="2975212"/>
                    <a:pt x="373056" y="2975212"/>
                  </a:cubicBezTo>
                  <a:close/>
                  <a:moveTo>
                    <a:pt x="3577275" y="232013"/>
                  </a:moveTo>
                  <a:cubicBezTo>
                    <a:pt x="3406820" y="232013"/>
                    <a:pt x="3268639" y="370194"/>
                    <a:pt x="3268639" y="540649"/>
                  </a:cubicBezTo>
                  <a:lnTo>
                    <a:pt x="3268639" y="2113841"/>
                  </a:lnTo>
                  <a:cubicBezTo>
                    <a:pt x="3268639" y="2284296"/>
                    <a:pt x="3406820" y="2422477"/>
                    <a:pt x="3577275" y="2422477"/>
                  </a:cubicBezTo>
                  <a:lnTo>
                    <a:pt x="5150467" y="2422477"/>
                  </a:lnTo>
                  <a:cubicBezTo>
                    <a:pt x="5320922" y="2422477"/>
                    <a:pt x="5459103" y="2284296"/>
                    <a:pt x="5459103" y="2113841"/>
                  </a:cubicBezTo>
                  <a:lnTo>
                    <a:pt x="5459103" y="540649"/>
                  </a:lnTo>
                  <a:cubicBezTo>
                    <a:pt x="5459103" y="370194"/>
                    <a:pt x="5320922" y="232013"/>
                    <a:pt x="5150467" y="232013"/>
                  </a:cubicBezTo>
                  <a:close/>
                  <a:moveTo>
                    <a:pt x="533824" y="232013"/>
                  </a:moveTo>
                  <a:cubicBezTo>
                    <a:pt x="363369" y="232013"/>
                    <a:pt x="225188" y="370194"/>
                    <a:pt x="225188" y="540649"/>
                  </a:cubicBezTo>
                  <a:lnTo>
                    <a:pt x="225188" y="2113841"/>
                  </a:lnTo>
                  <a:cubicBezTo>
                    <a:pt x="225188" y="2284296"/>
                    <a:pt x="363369" y="2422477"/>
                    <a:pt x="533824" y="2422477"/>
                  </a:cubicBezTo>
                  <a:lnTo>
                    <a:pt x="2107016" y="2422477"/>
                  </a:lnTo>
                  <a:cubicBezTo>
                    <a:pt x="2277471" y="2422477"/>
                    <a:pt x="2415652" y="2284296"/>
                    <a:pt x="2415652" y="2113841"/>
                  </a:cubicBezTo>
                  <a:lnTo>
                    <a:pt x="2415652" y="540649"/>
                  </a:lnTo>
                  <a:cubicBezTo>
                    <a:pt x="2415652" y="370194"/>
                    <a:pt x="2277471" y="232013"/>
                    <a:pt x="2107016" y="232013"/>
                  </a:cubicBezTo>
                  <a:close/>
                  <a:moveTo>
                    <a:pt x="3416507" y="0"/>
                  </a:moveTo>
                  <a:lnTo>
                    <a:pt x="5318059" y="0"/>
                  </a:lnTo>
                  <a:cubicBezTo>
                    <a:pt x="5524092" y="0"/>
                    <a:pt x="5691115" y="167023"/>
                    <a:pt x="5691115" y="373056"/>
                  </a:cubicBezTo>
                  <a:lnTo>
                    <a:pt x="5691115" y="2274608"/>
                  </a:lnTo>
                  <a:cubicBezTo>
                    <a:pt x="5691115" y="2480641"/>
                    <a:pt x="5524092" y="2647664"/>
                    <a:pt x="5318059" y="2647664"/>
                  </a:cubicBezTo>
                  <a:lnTo>
                    <a:pt x="3416507" y="2647664"/>
                  </a:lnTo>
                  <a:cubicBezTo>
                    <a:pt x="3210474" y="2647664"/>
                    <a:pt x="3043451" y="2480641"/>
                    <a:pt x="3043451" y="2274608"/>
                  </a:cubicBezTo>
                  <a:lnTo>
                    <a:pt x="3043451" y="373056"/>
                  </a:lnTo>
                  <a:cubicBezTo>
                    <a:pt x="3043451" y="167023"/>
                    <a:pt x="3210474" y="0"/>
                    <a:pt x="3416507" y="0"/>
                  </a:cubicBezTo>
                  <a:close/>
                  <a:moveTo>
                    <a:pt x="373056" y="0"/>
                  </a:moveTo>
                  <a:lnTo>
                    <a:pt x="2274608" y="0"/>
                  </a:lnTo>
                  <a:cubicBezTo>
                    <a:pt x="2480641" y="0"/>
                    <a:pt x="2647664" y="167023"/>
                    <a:pt x="2647664" y="373056"/>
                  </a:cubicBezTo>
                  <a:lnTo>
                    <a:pt x="2647664" y="2274608"/>
                  </a:lnTo>
                  <a:cubicBezTo>
                    <a:pt x="2647664" y="2480641"/>
                    <a:pt x="2480641" y="2647664"/>
                    <a:pt x="2274608" y="2647664"/>
                  </a:cubicBezTo>
                  <a:lnTo>
                    <a:pt x="373056" y="2647664"/>
                  </a:lnTo>
                  <a:cubicBezTo>
                    <a:pt x="167023" y="2647664"/>
                    <a:pt x="0" y="2480641"/>
                    <a:pt x="0" y="2274608"/>
                  </a:cubicBezTo>
                  <a:lnTo>
                    <a:pt x="0" y="373056"/>
                  </a:lnTo>
                  <a:cubicBezTo>
                    <a:pt x="0" y="167023"/>
                    <a:pt x="167023" y="0"/>
                    <a:pt x="3730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lumMod val="50000"/>
                  </a:schemeClr>
                </a:solidFill>
              </a:endParaRPr>
            </a:p>
          </p:txBody>
        </p:sp>
        <p:grpSp>
          <p:nvGrpSpPr>
            <p:cNvPr id="13" name="组合 12"/>
            <p:cNvGrpSpPr/>
            <p:nvPr/>
          </p:nvGrpSpPr>
          <p:grpSpPr>
            <a:xfrm>
              <a:off x="3544843" y="3702775"/>
              <a:ext cx="2191226" cy="578644"/>
              <a:chOff x="3492" y="3371"/>
              <a:chExt cx="4601" cy="1215"/>
            </a:xfrm>
          </p:grpSpPr>
          <p:grpSp>
            <p:nvGrpSpPr>
              <p:cNvPr id="14" name="组合 13"/>
              <p:cNvGrpSpPr/>
              <p:nvPr/>
            </p:nvGrpSpPr>
            <p:grpSpPr>
              <a:xfrm>
                <a:off x="3492" y="3371"/>
                <a:ext cx="4601" cy="1215"/>
                <a:chOff x="4765" y="3001"/>
                <a:chExt cx="4601" cy="1215"/>
              </a:xfrm>
            </p:grpSpPr>
            <p:sp>
              <p:nvSpPr>
                <p:cNvPr id="16" name="淘宝店chenying0907出品 43"/>
                <p:cNvSpPr/>
                <p:nvPr/>
              </p:nvSpPr>
              <p:spPr>
                <a:xfrm>
                  <a:off x="4765" y="3537"/>
                  <a:ext cx="4601" cy="672"/>
                </a:xfrm>
                <a:prstGeom prst="rect">
                  <a:avLst/>
                </a:prstGeom>
              </p:spPr>
              <p:txBody>
                <a:bodyPr wrap="square">
                  <a:spAutoFit/>
                </a:bodyPr>
                <a:lstStyle/>
                <a:p>
                  <a:pPr algn="just">
                    <a:spcAft>
                      <a:spcPts val="450"/>
                    </a:spcAft>
                  </a:pPr>
                  <a:r>
                    <a:rPr altLang="en-US" lang="zh-CN" sz="750">
                      <a:solidFill>
                        <a:schemeClr val="bg1">
                          <a:lumMod val="50000"/>
                        </a:schemeClr>
                      </a:solidFill>
                      <a:ea charset="-122" panose="020b0503020204020204" typeface="微软雅黑"/>
                      <a:cs charset="0" panose="020b0604020202020204" pitchFamily="34" typeface="Arial"/>
                    </a:rPr>
                    <a:t>请在此处添加详细描述文本，尽量与标题文本语言风格相符合，语言描述尽量简洁生动。</a:t>
                  </a:r>
                </a:p>
              </p:txBody>
            </p:sp>
            <p:sp>
              <p:nvSpPr>
                <p:cNvPr id="17" name="淘宝店chenying0907出品 44"/>
                <p:cNvSpPr/>
                <p:nvPr/>
              </p:nvSpPr>
              <p:spPr>
                <a:xfrm>
                  <a:off x="4772" y="3001"/>
                  <a:ext cx="1614" cy="528"/>
                </a:xfrm>
                <a:prstGeom prst="rect">
                  <a:avLst/>
                </a:prstGeom>
              </p:spPr>
              <p:txBody>
                <a:bodyPr wrap="none">
                  <a:spAutoFit/>
                </a:bodyPr>
                <a:lstStyle/>
                <a:p>
                  <a:r>
                    <a:rPr altLang="zh-CN" b="1" lang="en-US" sz="1050">
                      <a:solidFill>
                        <a:schemeClr val="bg1">
                          <a:lumMod val="50000"/>
                        </a:schemeClr>
                      </a:solidFill>
                      <a:ea charset="-122" panose="020b0503020204020204" typeface="微软雅黑"/>
                      <a:cs charset="0" panose="020b0604020202020204" pitchFamily="34" typeface="Arial"/>
                    </a:rPr>
                    <a:t>Add Title </a:t>
                  </a:r>
                </a:p>
              </p:txBody>
            </p:sp>
          </p:grpSp>
          <p:cxnSp>
            <p:nvCxnSpPr>
              <p:cNvPr id="15" name="直接连接符 14"/>
              <p:cNvCxnSpPr/>
              <p:nvPr/>
            </p:nvCxnSpPr>
            <p:spPr>
              <a:xfrm flipV="1">
                <a:off x="3695" y="3880"/>
                <a:ext cx="533" cy="4"/>
              </a:xfrm>
              <a:prstGeom prst="line">
                <a:avLst/>
              </a:prstGeom>
              <a:ln w="19050">
                <a:solidFill>
                  <a:schemeClr val="tx1"/>
                </a:solidFill>
              </a:ln>
            </p:spPr>
            <p:style>
              <a:lnRef idx="1">
                <a:srgbClr val="F392A9"/>
              </a:lnRef>
              <a:fillRef idx="0">
                <a:srgbClr val="F392A9"/>
              </a:fillRef>
              <a:effectRef idx="0">
                <a:srgbClr val="F392A9"/>
              </a:effectRef>
              <a:fontRef idx="minor">
                <a:sysClr lastClr="000000" val="windowText"/>
              </a:fontRef>
            </p:style>
          </p:cxnSp>
        </p:grpSp>
      </p:grpSp>
      <p:grpSp>
        <p:nvGrpSpPr>
          <p:cNvPr id="18" name="组合 17"/>
          <p:cNvGrpSpPr/>
          <p:nvPr/>
        </p:nvGrpSpPr>
        <p:grpSpPr>
          <a:xfrm>
            <a:off x="6748577" y="2555965"/>
            <a:ext cx="2907505" cy="682467"/>
            <a:chOff x="6748577" y="2555965"/>
            <a:chExt cx="2907505" cy="682467"/>
          </a:xfrm>
        </p:grpSpPr>
        <p:sp>
          <p:nvSpPr>
            <p:cNvPr id="19" name="矩形 18"/>
            <p:cNvSpPr/>
            <p:nvPr/>
          </p:nvSpPr>
          <p:spPr>
            <a:xfrm>
              <a:off x="6748577" y="2595494"/>
              <a:ext cx="642937" cy="642938"/>
            </a:xfrm>
            <a:prstGeom prst="rect">
              <a:avLst/>
            </a:prstGeom>
            <a:solidFill>
              <a:srgbClr val="9EC2B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lumMod val="50000"/>
                  </a:schemeClr>
                </a:solidFill>
              </a:endParaRPr>
            </a:p>
          </p:txBody>
        </p:sp>
        <p:sp>
          <p:nvSpPr>
            <p:cNvPr id="20" name="任意多边形 28"/>
            <p:cNvSpPr>
              <a:spLocks noChangeAspect="1"/>
            </p:cNvSpPr>
            <p:nvPr/>
          </p:nvSpPr>
          <p:spPr>
            <a:xfrm>
              <a:off x="6945268" y="2777898"/>
              <a:ext cx="262414" cy="270034"/>
            </a:xfrm>
            <a:custGeom>
              <a:gdLst>
                <a:gd fmla="*/ 1913593 w 4735848" name="connsiteX0"/>
                <a:gd fmla="*/ 451664 h 4873594" name="connsiteY0"/>
                <a:gd fmla="*/ 874786 w 4735848" name="connsiteX1"/>
                <a:gd fmla="*/ 881952 h 4873594" name="connsiteY1"/>
                <a:gd fmla="*/ 444498 w 4735848" name="connsiteX2"/>
                <a:gd fmla="*/ 1920759 h 4873594" name="connsiteY2"/>
                <a:gd fmla="*/ 1913592 w 4735848" name="connsiteX3"/>
                <a:gd fmla="*/ 1920759 h 4873594" name="connsiteY3"/>
                <a:gd fmla="*/ 1913593 w 4735848" name="connsiteX4"/>
                <a:gd fmla="*/ 451664 h 4873594" name="connsiteY4"/>
                <a:gd fmla="*/ 2518011 w 4735848" name="connsiteX5"/>
                <a:gd fmla="*/ 438017 h 4873594" name="connsiteY5"/>
                <a:gd fmla="*/ 4575743 w 4735848" name="connsiteX6"/>
                <a:gd fmla="*/ 1828610 h 4873594" name="connsiteY6"/>
                <a:gd fmla="*/ 4052974 w 4735848" name="connsiteX7"/>
                <a:gd fmla="*/ 4256515 h 4873594" name="connsiteY7"/>
                <a:gd fmla="*/ 1605283 w 4735848" name="connsiteX8"/>
                <a:gd fmla="*/ 4677015 h 4873594" name="connsiteY8"/>
                <a:gd fmla="*/ 302200 w 4735848" name="connsiteX9"/>
                <a:gd fmla="*/ 2562782 h 4873594" name="connsiteY9"/>
                <a:gd fmla="*/ 648266 w 4735848" name="connsiteX10"/>
                <a:gd fmla="*/ 2577306 h 4873594" name="connsiteY10"/>
                <a:gd fmla="*/ 1747834 w 4735848" name="connsiteX11"/>
                <a:gd fmla="*/ 4361339 h 4873594" name="connsiteY11"/>
                <a:gd fmla="*/ 3813244 w 4735848" name="connsiteX12"/>
                <a:gd fmla="*/ 4006513 h 4873594" name="connsiteY12"/>
                <a:gd fmla="*/ 4254367 w 4735848" name="connsiteX13"/>
                <a:gd fmla="*/ 1957798 h 4873594" name="connsiteY13"/>
                <a:gd fmla="*/ 2518012 w 4735848" name="connsiteX14"/>
                <a:gd fmla="*/ 784388 h 4873594" name="connsiteY14"/>
                <a:gd fmla="*/ 2251880 w 4735848" name="connsiteX15"/>
                <a:gd fmla="*/ 0 h 4873594" name="connsiteY15"/>
                <a:gd fmla="*/ 2251880 w 4735848" name="connsiteX16"/>
                <a:gd fmla="*/ 2251879 h 4873594" name="connsiteY16"/>
                <a:gd fmla="*/ 0 w 4735848" name="connsiteX17"/>
                <a:gd fmla="*/ 2251880 h 4873594" name="connsiteY17"/>
                <a:gd fmla="*/ 659560 w 4735848" name="connsiteX18"/>
                <a:gd fmla="*/ 659560 h 4873594" name="connsiteY18"/>
                <a:gd fmla="*/ 2251880 w 4735848" name="connsiteX19"/>
                <a:gd fmla="*/ 0 h 4873594"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4873594" w="4735848">
                  <a:moveTo>
                    <a:pt x="1913593" y="451664"/>
                  </a:moveTo>
                  <a:cubicBezTo>
                    <a:pt x="1523965" y="451664"/>
                    <a:pt x="1150295" y="606443"/>
                    <a:pt x="874786" y="881952"/>
                  </a:cubicBezTo>
                  <a:cubicBezTo>
                    <a:pt x="599277" y="1157461"/>
                    <a:pt x="444498" y="1531131"/>
                    <a:pt x="444498" y="1920759"/>
                  </a:cubicBezTo>
                  <a:lnTo>
                    <a:pt x="1913592" y="1920759"/>
                  </a:lnTo>
                  <a:cubicBezTo>
                    <a:pt x="1913592" y="1431061"/>
                    <a:pt x="1913593" y="941362"/>
                    <a:pt x="1913593" y="451664"/>
                  </a:cubicBezTo>
                  <a:close/>
                  <a:moveTo>
                    <a:pt x="2518011" y="438017"/>
                  </a:moveTo>
                  <a:cubicBezTo>
                    <a:pt x="3423484" y="438017"/>
                    <a:pt x="4238024" y="988475"/>
                    <a:pt x="4575743" y="1828610"/>
                  </a:cubicBezTo>
                  <a:cubicBezTo>
                    <a:pt x="4913461" y="2668746"/>
                    <a:pt x="4706527" y="3629817"/>
                    <a:pt x="4052974" y="4256515"/>
                  </a:cubicBezTo>
                  <a:cubicBezTo>
                    <a:pt x="3399422" y="4883213"/>
                    <a:pt x="2430518" y="5049665"/>
                    <a:pt x="1605283" y="4677015"/>
                  </a:cubicBezTo>
                  <a:cubicBezTo>
                    <a:pt x="780048" y="4304364"/>
                    <a:pt x="264230" y="3467458"/>
                    <a:pt x="302200" y="2562782"/>
                  </a:cubicBezTo>
                  <a:lnTo>
                    <a:pt x="648266" y="2577306"/>
                  </a:lnTo>
                  <a:cubicBezTo>
                    <a:pt x="616227" y="3340690"/>
                    <a:pt x="1051484" y="4046888"/>
                    <a:pt x="1747834" y="4361339"/>
                  </a:cubicBezTo>
                  <a:cubicBezTo>
                    <a:pt x="2444184" y="4675789"/>
                    <a:pt x="3261764" y="4535333"/>
                    <a:pt x="3813244" y="4006513"/>
                  </a:cubicBezTo>
                  <a:cubicBezTo>
                    <a:pt x="4364725" y="3477693"/>
                    <a:pt x="4539341" y="2666722"/>
                    <a:pt x="4254367" y="1957798"/>
                  </a:cubicBezTo>
                  <a:cubicBezTo>
                    <a:pt x="3969393" y="1248875"/>
                    <a:pt x="3282068" y="784388"/>
                    <a:pt x="2518012" y="784388"/>
                  </a:cubicBezTo>
                  <a:close/>
                  <a:moveTo>
                    <a:pt x="2251880" y="0"/>
                  </a:moveTo>
                  <a:lnTo>
                    <a:pt x="2251880" y="2251879"/>
                  </a:lnTo>
                  <a:lnTo>
                    <a:pt x="0" y="2251880"/>
                  </a:lnTo>
                  <a:cubicBezTo>
                    <a:pt x="0" y="1654644"/>
                    <a:pt x="237251" y="1081869"/>
                    <a:pt x="659560" y="659560"/>
                  </a:cubicBezTo>
                  <a:cubicBezTo>
                    <a:pt x="1081870" y="237250"/>
                    <a:pt x="1654644" y="-1"/>
                    <a:pt x="2251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lumMod val="50000"/>
                  </a:schemeClr>
                </a:solidFill>
              </a:endParaRPr>
            </a:p>
          </p:txBody>
        </p:sp>
        <p:grpSp>
          <p:nvGrpSpPr>
            <p:cNvPr id="21" name="组合 20"/>
            <p:cNvGrpSpPr/>
            <p:nvPr/>
          </p:nvGrpSpPr>
          <p:grpSpPr>
            <a:xfrm>
              <a:off x="7464856" y="2555965"/>
              <a:ext cx="2191226" cy="578644"/>
              <a:chOff x="3492" y="3371"/>
              <a:chExt cx="4601" cy="1215"/>
            </a:xfrm>
          </p:grpSpPr>
          <p:grpSp>
            <p:nvGrpSpPr>
              <p:cNvPr id="22" name="组合 21"/>
              <p:cNvGrpSpPr/>
              <p:nvPr/>
            </p:nvGrpSpPr>
            <p:grpSpPr>
              <a:xfrm>
                <a:off x="3492" y="3371"/>
                <a:ext cx="4601" cy="1215"/>
                <a:chOff x="4765" y="3001"/>
                <a:chExt cx="4601" cy="1215"/>
              </a:xfrm>
            </p:grpSpPr>
            <p:sp>
              <p:nvSpPr>
                <p:cNvPr id="24" name="淘宝店chenying0907出品 43"/>
                <p:cNvSpPr/>
                <p:nvPr/>
              </p:nvSpPr>
              <p:spPr>
                <a:xfrm>
                  <a:off x="4765" y="3537"/>
                  <a:ext cx="4601" cy="672"/>
                </a:xfrm>
                <a:prstGeom prst="rect">
                  <a:avLst/>
                </a:prstGeom>
              </p:spPr>
              <p:txBody>
                <a:bodyPr wrap="square">
                  <a:spAutoFit/>
                </a:bodyPr>
                <a:lstStyle/>
                <a:p>
                  <a:pPr algn="just">
                    <a:spcAft>
                      <a:spcPts val="450"/>
                    </a:spcAft>
                  </a:pPr>
                  <a:r>
                    <a:rPr altLang="en-US" lang="zh-CN" sz="750">
                      <a:solidFill>
                        <a:schemeClr val="bg1">
                          <a:lumMod val="50000"/>
                        </a:schemeClr>
                      </a:solidFill>
                      <a:ea charset="-122" panose="020b0503020204020204" typeface="微软雅黑"/>
                      <a:cs charset="0" panose="020b0604020202020204" pitchFamily="34" typeface="Arial"/>
                    </a:rPr>
                    <a:t>请在此处添加详细描述文本，尽量与标题文本语言风格相符合，语言描述尽量简洁生动。</a:t>
                  </a:r>
                </a:p>
              </p:txBody>
            </p:sp>
            <p:sp>
              <p:nvSpPr>
                <p:cNvPr id="25" name="淘宝店chenying0907出品 44"/>
                <p:cNvSpPr/>
                <p:nvPr/>
              </p:nvSpPr>
              <p:spPr>
                <a:xfrm>
                  <a:off x="4772" y="3001"/>
                  <a:ext cx="1614" cy="528"/>
                </a:xfrm>
                <a:prstGeom prst="rect">
                  <a:avLst/>
                </a:prstGeom>
              </p:spPr>
              <p:txBody>
                <a:bodyPr wrap="none">
                  <a:spAutoFit/>
                </a:bodyPr>
                <a:lstStyle/>
                <a:p>
                  <a:r>
                    <a:rPr altLang="zh-CN" b="1" lang="en-US" sz="1050">
                      <a:solidFill>
                        <a:schemeClr val="bg1">
                          <a:lumMod val="50000"/>
                        </a:schemeClr>
                      </a:solidFill>
                      <a:ea charset="-122" panose="020b0503020204020204" typeface="微软雅黑"/>
                      <a:cs charset="0" panose="020b0604020202020204" pitchFamily="34" typeface="Arial"/>
                    </a:rPr>
                    <a:t>Add Title </a:t>
                  </a:r>
                </a:p>
              </p:txBody>
            </p:sp>
          </p:grpSp>
          <p:cxnSp>
            <p:nvCxnSpPr>
              <p:cNvPr id="23" name="直接连接符 22"/>
              <p:cNvCxnSpPr/>
              <p:nvPr/>
            </p:nvCxnSpPr>
            <p:spPr>
              <a:xfrm flipV="1">
                <a:off x="3695" y="3880"/>
                <a:ext cx="533" cy="4"/>
              </a:xfrm>
              <a:prstGeom prst="line">
                <a:avLst/>
              </a:prstGeom>
              <a:ln w="19050">
                <a:solidFill>
                  <a:schemeClr val="tx1"/>
                </a:solidFill>
              </a:ln>
            </p:spPr>
            <p:style>
              <a:lnRef idx="1">
                <a:srgbClr val="F392A9"/>
              </a:lnRef>
              <a:fillRef idx="0">
                <a:srgbClr val="F392A9"/>
              </a:fillRef>
              <a:effectRef idx="0">
                <a:srgbClr val="F392A9"/>
              </a:effectRef>
              <a:fontRef idx="minor">
                <a:sysClr lastClr="000000" val="windowText"/>
              </a:fontRef>
            </p:style>
          </p:cxnSp>
        </p:grpSp>
      </p:grpSp>
      <p:grpSp>
        <p:nvGrpSpPr>
          <p:cNvPr id="26" name="组合 25"/>
          <p:cNvGrpSpPr/>
          <p:nvPr/>
        </p:nvGrpSpPr>
        <p:grpSpPr>
          <a:xfrm>
            <a:off x="6748577" y="3702775"/>
            <a:ext cx="2907505" cy="642938"/>
            <a:chOff x="6748577" y="3702775"/>
            <a:chExt cx="2907505" cy="642938"/>
          </a:xfrm>
        </p:grpSpPr>
        <p:sp>
          <p:nvSpPr>
            <p:cNvPr id="27" name="矩形 26"/>
            <p:cNvSpPr/>
            <p:nvPr/>
          </p:nvSpPr>
          <p:spPr>
            <a:xfrm>
              <a:off x="6748577" y="3702775"/>
              <a:ext cx="642937" cy="642938"/>
            </a:xfrm>
            <a:prstGeom prst="rect">
              <a:avLst/>
            </a:prstGeom>
            <a:solidFill>
              <a:srgbClr val="D0BBA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lumMod val="50000"/>
                  </a:schemeClr>
                </a:solidFill>
              </a:endParaRPr>
            </a:p>
          </p:txBody>
        </p:sp>
        <p:sp>
          <p:nvSpPr>
            <p:cNvPr id="28" name="任意多边形 29"/>
            <p:cNvSpPr>
              <a:spLocks noChangeAspect="1"/>
            </p:cNvSpPr>
            <p:nvPr/>
          </p:nvSpPr>
          <p:spPr>
            <a:xfrm>
              <a:off x="6945268" y="3887560"/>
              <a:ext cx="270510" cy="270034"/>
            </a:xfrm>
            <a:custGeom>
              <a:gdLst>
                <a:gd fmla="*/ 816378 w 5074852" name="connsiteX0"/>
                <a:gd fmla="*/ 3584162 h 5063990" name="connsiteY0"/>
                <a:gd fmla="*/ 494757 w 5074852" name="connsiteX1"/>
                <a:gd fmla="*/ 4562500 h 5063990" name="connsiteY1"/>
                <a:gd fmla="*/ 1522998 w 5074852" name="connsiteX2"/>
                <a:gd fmla="*/ 4251342 h 5063990" name="connsiteY2"/>
                <a:gd fmla="*/ 1446260 w 5074852" name="connsiteX3"/>
                <a:gd fmla="*/ 4131002 h 5063990" name="connsiteY3"/>
                <a:gd fmla="*/ 923382 w 5074852" name="connsiteX4"/>
                <a:gd fmla="*/ 3642561 h 5063990" name="connsiteY4"/>
                <a:gd fmla="*/ 3542907 w 5074852" name="connsiteX5"/>
                <a:gd fmla="*/ 705484 h 5063990" name="connsiteY5"/>
                <a:gd fmla="*/ 985516 w 5074852" name="connsiteX6"/>
                <a:gd fmla="*/ 3262875 h 5063990" name="connsiteY6"/>
                <a:gd fmla="*/ 1113448 w 5074852" name="connsiteX7"/>
                <a:gd fmla="*/ 3332695 h 5063990" name="connsiteY7"/>
                <a:gd fmla="*/ 1742481 w 5074852" name="connsiteX8"/>
                <a:gd fmla="*/ 3920299 h 5063990" name="connsiteY8"/>
                <a:gd fmla="*/ 1832850 w 5074852" name="connsiteX9"/>
                <a:gd fmla="*/ 4062016 h 5063990" name="connsiteY9"/>
                <a:gd fmla="*/ 4417890 w 5074852" name="connsiteX10"/>
                <a:gd fmla="*/ 1476978 h 5063990" name="connsiteY10"/>
                <a:gd fmla="*/ 4415770 w 5074852" name="connsiteX11"/>
                <a:gd fmla="*/ 1472766 h 5063990" name="connsiteY11"/>
                <a:gd fmla="*/ 3636524 w 5074852" name="connsiteX12"/>
                <a:gd fmla="*/ 744840 h 5063990" name="connsiteY12"/>
                <a:gd fmla="*/ 4176835 w 5074852" name="connsiteX13"/>
                <a:gd fmla="*/ 341562 h 5063990" name="connsiteY13"/>
                <a:gd fmla="*/ 3853383 w 5074852" name="connsiteX14"/>
                <a:gd fmla="*/ 434650 h 5063990" name="connsiteY14"/>
                <a:gd fmla="*/ 3842392 w 5074852" name="connsiteX15"/>
                <a:gd fmla="*/ 443598 h 5063990" name="connsiteY15"/>
                <a:gd fmla="*/ 3985575 w 5074852" name="connsiteX16"/>
                <a:gd fmla="*/ 521743 h 5063990" name="connsiteY16"/>
                <a:gd fmla="*/ 4614609 w 5074852" name="connsiteX17"/>
                <a:gd fmla="*/ 1109348 h 5063990" name="connsiteY17"/>
                <a:gd fmla="*/ 4661937 w 5074852" name="connsiteX18"/>
                <a:gd fmla="*/ 1183566 h 5063990" name="connsiteY18"/>
                <a:gd fmla="*/ 4671494 w 5074852" name="connsiteX19"/>
                <a:gd fmla="*/ 1167546 h 5063990" name="connsiteY19"/>
                <a:gd fmla="*/ 4721960 w 5074852" name="connsiteX20"/>
                <a:gd fmla="*/ 796243 h 5063990" name="connsiteY20"/>
                <a:gd fmla="*/ 4328896 w 5074852" name="connsiteX21"/>
                <a:gd fmla="*/ 365548 h 5063990" name="connsiteY21"/>
                <a:gd fmla="*/ 4176835 w 5074852" name="connsiteX22"/>
                <a:gd fmla="*/ 341562 h 5063990" name="connsiteY22"/>
                <a:gd fmla="*/ 4183824 w 5074852" name="connsiteX23"/>
                <a:gd fmla="*/ 189 h 5063990" name="connsiteY23"/>
                <a:gd fmla="*/ 4427259 w 5074852" name="connsiteX24"/>
                <a:gd fmla="*/ 38588 h 5063990" name="connsiteY24"/>
                <a:gd fmla="*/ 5056526 w 5074852" name="connsiteX25"/>
                <a:gd fmla="*/ 728098 h 5063990" name="connsiteY25"/>
                <a:gd fmla="*/ 4913426 w 5074852" name="connsiteX26"/>
                <a:gd fmla="*/ 1426963 h 5063990" name="connsiteY26"/>
                <a:gd fmla="*/ 4897039 w 5074852" name="connsiteX27"/>
                <a:gd fmla="*/ 1447543 h 5063990" name="connsiteY27"/>
                <a:gd fmla="*/ 4901285 w 5074852" name="connsiteX28"/>
                <a:gd fmla="*/ 1451788 h 5063990" name="connsiteY28"/>
                <a:gd fmla="*/ 4863862 w 5074852" name="connsiteX29"/>
                <a:gd fmla="*/ 1489211 h 5063990" name="connsiteY29"/>
                <a:gd fmla="*/ 4837026 w 5074852" name="connsiteX30"/>
                <a:gd fmla="*/ 1522915 h 5063990" name="connsiteY30"/>
                <a:gd fmla="*/ 4747085 w 5074852" name="connsiteX31"/>
                <a:gd fmla="*/ 1608804 h 5063990" name="connsiteY31"/>
                <a:gd fmla="*/ 4745805 w 5074852" name="connsiteX32"/>
                <a:gd fmla="*/ 1607267 h 5063990" name="connsiteY32"/>
                <a:gd fmla="*/ 1881323 w 5074852" name="connsiteX33"/>
                <a:gd fmla="*/ 4471749 h 5063990" name="connsiteY33"/>
                <a:gd fmla="*/ 1884004 w 5074852" name="connsiteX34"/>
                <a:gd fmla="*/ 4480607 h 5063990" name="connsiteY34"/>
                <a:gd fmla="*/ 1867459 w 5074852" name="connsiteX35"/>
                <a:gd fmla="*/ 4485614 h 5063990" name="connsiteY35"/>
                <a:gd fmla="*/ 1850684 w 5074852" name="connsiteX36"/>
                <a:gd fmla="*/ 4502388 h 5063990" name="connsiteY36"/>
                <a:gd fmla="*/ 1841703 w 5074852" name="connsiteX37"/>
                <a:gd fmla="*/ 4493407 h 5063990" name="connsiteY37"/>
                <a:gd fmla="*/ 598435 w 5074852" name="connsiteX38"/>
                <a:gd fmla="*/ 4869636 h 5063990" name="connsiteY38"/>
                <a:gd fmla="*/ 0 w 5074852" name="connsiteX39"/>
                <a:gd fmla="*/ 5063990 h 5063990" name="connsiteY39"/>
                <a:gd fmla="*/ 95240 w 5074852" name="connsiteX40"/>
                <a:gd fmla="*/ 4745484 h 5063990" name="connsiteY40"/>
                <a:gd fmla="*/ 93708 w 5074852" name="connsiteX41"/>
                <a:gd fmla="*/ 4744980 h 5063990" name="connsiteY41"/>
                <a:gd fmla="*/ 112315 w 5074852" name="connsiteX42"/>
                <a:gd fmla="*/ 4688384 h 5063990" name="connsiteY42"/>
                <a:gd fmla="*/ 166429 w 5074852" name="connsiteX43"/>
                <a:gd fmla="*/ 4507414 h 5063990" name="connsiteY43"/>
                <a:gd fmla="*/ 170700 w 5074852" name="connsiteX44"/>
                <a:gd fmla="*/ 4510779 h 5063990" name="connsiteY44"/>
                <a:gd fmla="*/ 604148 w 5074852" name="connsiteX45"/>
                <a:gd fmla="*/ 3192281 h 5063990" name="connsiteY45"/>
                <a:gd fmla="*/ 601026 w 5074852" name="connsiteX46"/>
                <a:gd fmla="*/ 3189159 h 5063990" name="connsiteY46"/>
                <a:gd fmla="*/ 607205 w 5074852" name="connsiteX47"/>
                <a:gd fmla="*/ 3182980 h 5063990" name="connsiteY47"/>
                <a:gd fmla="*/ 610885 w 5074852" name="connsiteX48"/>
                <a:gd fmla="*/ 3171785 h 5063990" name="connsiteY48"/>
                <a:gd fmla="*/ 616540 w 5074852" name="connsiteX49"/>
                <a:gd fmla="*/ 3173645 h 5063990" name="connsiteY49"/>
                <a:gd fmla="*/ 3522874 w 5074852" name="connsiteX50"/>
                <a:gd fmla="*/ 267311 h 5063990" name="connsiteY50"/>
                <a:gd fmla="*/ 3522007 w 5074852" name="connsiteX51"/>
                <a:gd fmla="*/ 266444 h 5063990" name="connsiteY51"/>
                <a:gd fmla="*/ 3539763 w 5074852" name="connsiteX52"/>
                <a:gd fmla="*/ 250422 h 5063990" name="connsiteY52"/>
                <a:gd fmla="*/ 3548848 w 5074852" name="connsiteX53"/>
                <a:gd fmla="*/ 241337 h 5063990" name="connsiteY53"/>
                <a:gd fmla="*/ 3549314 w 5074852" name="connsiteX54"/>
                <a:gd fmla="*/ 241803 h 5063990" name="connsiteY54"/>
                <a:gd fmla="*/ 3591419 w 5074852" name="connsiteX55"/>
                <a:gd fmla="*/ 203809 h 5063990" name="connsiteY55"/>
                <a:gd fmla="*/ 4183824 w 5074852" name="connsiteX56"/>
                <a:gd fmla="*/ 189 h 5063990"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5063990" w="5074852">
                  <a:moveTo>
                    <a:pt x="816378" y="3584162"/>
                  </a:moveTo>
                  <a:lnTo>
                    <a:pt x="494757" y="4562500"/>
                  </a:lnTo>
                  <a:lnTo>
                    <a:pt x="1522998" y="4251342"/>
                  </a:lnTo>
                  <a:lnTo>
                    <a:pt x="1446260" y="4131002"/>
                  </a:lnTo>
                  <a:cubicBezTo>
                    <a:pt x="1306625" y="3934700"/>
                    <a:pt x="1128728" y="3768520"/>
                    <a:pt x="923382" y="3642561"/>
                  </a:cubicBezTo>
                  <a:close/>
                  <a:moveTo>
                    <a:pt x="3542907" y="705484"/>
                  </a:moveTo>
                  <a:lnTo>
                    <a:pt x="985516" y="3262875"/>
                  </a:lnTo>
                  <a:lnTo>
                    <a:pt x="1113448" y="3332695"/>
                  </a:lnTo>
                  <a:cubicBezTo>
                    <a:pt x="1360483" y="3484226"/>
                    <a:pt x="1574498" y="3684145"/>
                    <a:pt x="1742481" y="3920299"/>
                  </a:cubicBezTo>
                  <a:lnTo>
                    <a:pt x="1832850" y="4062016"/>
                  </a:lnTo>
                  <a:lnTo>
                    <a:pt x="4417890" y="1476978"/>
                  </a:lnTo>
                  <a:lnTo>
                    <a:pt x="4415770" y="1472766"/>
                  </a:lnTo>
                  <a:cubicBezTo>
                    <a:pt x="4236029" y="1156670"/>
                    <a:pt x="3964114" y="902663"/>
                    <a:pt x="3636524" y="744840"/>
                  </a:cubicBezTo>
                  <a:close/>
                  <a:moveTo>
                    <a:pt x="4176835" y="341562"/>
                  </a:moveTo>
                  <a:cubicBezTo>
                    <a:pt x="4062433" y="339228"/>
                    <a:pt x="3949500" y="371545"/>
                    <a:pt x="3853383" y="434650"/>
                  </a:cubicBezTo>
                  <a:lnTo>
                    <a:pt x="3842392" y="443598"/>
                  </a:lnTo>
                  <a:lnTo>
                    <a:pt x="3985575" y="521743"/>
                  </a:lnTo>
                  <a:cubicBezTo>
                    <a:pt x="4232611" y="673273"/>
                    <a:pt x="4446625" y="873192"/>
                    <a:pt x="4614609" y="1109348"/>
                  </a:cubicBezTo>
                  <a:lnTo>
                    <a:pt x="4661937" y="1183566"/>
                  </a:lnTo>
                  <a:lnTo>
                    <a:pt x="4671494" y="1167546"/>
                  </a:lnTo>
                  <a:cubicBezTo>
                    <a:pt x="4728833" y="1054946"/>
                    <a:pt x="4748054" y="924352"/>
                    <a:pt x="4721960" y="796243"/>
                  </a:cubicBezTo>
                  <a:cubicBezTo>
                    <a:pt x="4680210" y="591268"/>
                    <a:pt x="4529210" y="425811"/>
                    <a:pt x="4328896" y="365548"/>
                  </a:cubicBezTo>
                  <a:cubicBezTo>
                    <a:pt x="4278817" y="350482"/>
                    <a:pt x="4227681" y="342599"/>
                    <a:pt x="4176835" y="341562"/>
                  </a:cubicBezTo>
                  <a:close/>
                  <a:moveTo>
                    <a:pt x="4183824" y="189"/>
                  </a:moveTo>
                  <a:cubicBezTo>
                    <a:pt x="4265224" y="1850"/>
                    <a:pt x="4347087" y="14469"/>
                    <a:pt x="4427259" y="38588"/>
                  </a:cubicBezTo>
                  <a:cubicBezTo>
                    <a:pt x="4747948" y="135065"/>
                    <a:pt x="4989688" y="399949"/>
                    <a:pt x="5056526" y="728098"/>
                  </a:cubicBezTo>
                  <a:cubicBezTo>
                    <a:pt x="5106655" y="974209"/>
                    <a:pt x="5052319" y="1226049"/>
                    <a:pt x="4913426" y="1426963"/>
                  </a:cubicBezTo>
                  <a:lnTo>
                    <a:pt x="4897039" y="1447543"/>
                  </a:lnTo>
                  <a:lnTo>
                    <a:pt x="4901285" y="1451788"/>
                  </a:lnTo>
                  <a:lnTo>
                    <a:pt x="4863862" y="1489211"/>
                  </a:lnTo>
                  <a:lnTo>
                    <a:pt x="4837026" y="1522915"/>
                  </a:lnTo>
                  <a:cubicBezTo>
                    <a:pt x="4809271" y="1553308"/>
                    <a:pt x="4779260" y="1582027"/>
                    <a:pt x="4747085" y="1608804"/>
                  </a:cubicBezTo>
                  <a:lnTo>
                    <a:pt x="4745805" y="1607267"/>
                  </a:lnTo>
                  <a:lnTo>
                    <a:pt x="1881323" y="4471749"/>
                  </a:lnTo>
                  <a:lnTo>
                    <a:pt x="1884004" y="4480607"/>
                  </a:lnTo>
                  <a:lnTo>
                    <a:pt x="1867459" y="4485614"/>
                  </a:lnTo>
                  <a:lnTo>
                    <a:pt x="1850684" y="4502388"/>
                  </a:lnTo>
                  <a:lnTo>
                    <a:pt x="1841703" y="4493407"/>
                  </a:lnTo>
                  <a:lnTo>
                    <a:pt x="598435" y="4869636"/>
                  </a:lnTo>
                  <a:lnTo>
                    <a:pt x="0" y="5063990"/>
                  </a:lnTo>
                  <a:lnTo>
                    <a:pt x="95240" y="4745484"/>
                  </a:lnTo>
                  <a:lnTo>
                    <a:pt x="93708" y="4744980"/>
                  </a:lnTo>
                  <a:lnTo>
                    <a:pt x="112315" y="4688384"/>
                  </a:lnTo>
                  <a:lnTo>
                    <a:pt x="166429" y="4507414"/>
                  </a:lnTo>
                  <a:lnTo>
                    <a:pt x="170700" y="4510779"/>
                  </a:lnTo>
                  <a:lnTo>
                    <a:pt x="604148" y="3192281"/>
                  </a:lnTo>
                  <a:lnTo>
                    <a:pt x="601026" y="3189159"/>
                  </a:lnTo>
                  <a:lnTo>
                    <a:pt x="607205" y="3182980"/>
                  </a:lnTo>
                  <a:lnTo>
                    <a:pt x="610885" y="3171785"/>
                  </a:lnTo>
                  <a:lnTo>
                    <a:pt x="616540" y="3173645"/>
                  </a:lnTo>
                  <a:lnTo>
                    <a:pt x="3522874" y="267311"/>
                  </a:lnTo>
                  <a:lnTo>
                    <a:pt x="3522007" y="266444"/>
                  </a:lnTo>
                  <a:lnTo>
                    <a:pt x="3539763" y="250422"/>
                  </a:lnTo>
                  <a:lnTo>
                    <a:pt x="3548848" y="241337"/>
                  </a:lnTo>
                  <a:lnTo>
                    <a:pt x="3549314" y="241803"/>
                  </a:lnTo>
                  <a:lnTo>
                    <a:pt x="3591419" y="203809"/>
                  </a:lnTo>
                  <a:cubicBezTo>
                    <a:pt x="3759677" y="66975"/>
                    <a:pt x="3970150" y="-4171"/>
                    <a:pt x="4183824" y="1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lumMod val="50000"/>
                  </a:schemeClr>
                </a:solidFill>
              </a:endParaRPr>
            </a:p>
          </p:txBody>
        </p:sp>
        <p:grpSp>
          <p:nvGrpSpPr>
            <p:cNvPr id="29" name="组合 28"/>
            <p:cNvGrpSpPr/>
            <p:nvPr/>
          </p:nvGrpSpPr>
          <p:grpSpPr>
            <a:xfrm>
              <a:off x="7464856" y="3702775"/>
              <a:ext cx="2191226" cy="578644"/>
              <a:chOff x="3492" y="3371"/>
              <a:chExt cx="4601" cy="1215"/>
            </a:xfrm>
          </p:grpSpPr>
          <p:grpSp>
            <p:nvGrpSpPr>
              <p:cNvPr id="30" name="组合 29"/>
              <p:cNvGrpSpPr/>
              <p:nvPr/>
            </p:nvGrpSpPr>
            <p:grpSpPr>
              <a:xfrm>
                <a:off x="3492" y="3371"/>
                <a:ext cx="4601" cy="1215"/>
                <a:chOff x="4765" y="3001"/>
                <a:chExt cx="4601" cy="1215"/>
              </a:xfrm>
            </p:grpSpPr>
            <p:sp>
              <p:nvSpPr>
                <p:cNvPr id="32" name="淘宝店chenying0907出品 43"/>
                <p:cNvSpPr/>
                <p:nvPr/>
              </p:nvSpPr>
              <p:spPr>
                <a:xfrm>
                  <a:off x="4765" y="3537"/>
                  <a:ext cx="4601" cy="672"/>
                </a:xfrm>
                <a:prstGeom prst="rect">
                  <a:avLst/>
                </a:prstGeom>
              </p:spPr>
              <p:txBody>
                <a:bodyPr wrap="square">
                  <a:spAutoFit/>
                </a:bodyPr>
                <a:lstStyle/>
                <a:p>
                  <a:pPr algn="just">
                    <a:spcAft>
                      <a:spcPts val="450"/>
                    </a:spcAft>
                  </a:pPr>
                  <a:r>
                    <a:rPr altLang="en-US" lang="zh-CN" sz="750">
                      <a:solidFill>
                        <a:schemeClr val="bg1">
                          <a:lumMod val="50000"/>
                        </a:schemeClr>
                      </a:solidFill>
                      <a:ea charset="-122" panose="020b0503020204020204" typeface="微软雅黑"/>
                      <a:cs charset="0" panose="020b0604020202020204" pitchFamily="34" typeface="Arial"/>
                    </a:rPr>
                    <a:t>请在此处添加详细描述文本，尽量与标题文本语言风格相符合，语言描述尽量简洁生动。</a:t>
                  </a:r>
                </a:p>
              </p:txBody>
            </p:sp>
            <p:sp>
              <p:nvSpPr>
                <p:cNvPr id="33" name="淘宝店chenying0907出品 44"/>
                <p:cNvSpPr/>
                <p:nvPr/>
              </p:nvSpPr>
              <p:spPr>
                <a:xfrm>
                  <a:off x="4772" y="3001"/>
                  <a:ext cx="1614" cy="528"/>
                </a:xfrm>
                <a:prstGeom prst="rect">
                  <a:avLst/>
                </a:prstGeom>
              </p:spPr>
              <p:txBody>
                <a:bodyPr wrap="none">
                  <a:spAutoFit/>
                </a:bodyPr>
                <a:lstStyle/>
                <a:p>
                  <a:r>
                    <a:rPr altLang="zh-CN" b="1" lang="en-US" sz="1050">
                      <a:solidFill>
                        <a:schemeClr val="bg1">
                          <a:lumMod val="50000"/>
                        </a:schemeClr>
                      </a:solidFill>
                      <a:ea charset="-122" panose="020b0503020204020204" typeface="微软雅黑"/>
                      <a:cs charset="0" panose="020b0604020202020204" pitchFamily="34" typeface="Arial"/>
                    </a:rPr>
                    <a:t>Add Title </a:t>
                  </a:r>
                </a:p>
              </p:txBody>
            </p:sp>
          </p:grpSp>
          <p:cxnSp>
            <p:nvCxnSpPr>
              <p:cNvPr id="31" name="直接连接符 30"/>
              <p:cNvCxnSpPr/>
              <p:nvPr/>
            </p:nvCxnSpPr>
            <p:spPr>
              <a:xfrm flipV="1">
                <a:off x="3695" y="3880"/>
                <a:ext cx="533" cy="4"/>
              </a:xfrm>
              <a:prstGeom prst="line">
                <a:avLst/>
              </a:prstGeom>
              <a:ln w="19050">
                <a:solidFill>
                  <a:schemeClr val="tx1"/>
                </a:solidFill>
              </a:ln>
            </p:spPr>
            <p:style>
              <a:lnRef idx="1">
                <a:srgbClr val="F392A9"/>
              </a:lnRef>
              <a:fillRef idx="0">
                <a:srgbClr val="F392A9"/>
              </a:fillRef>
              <a:effectRef idx="0">
                <a:srgbClr val="F392A9"/>
              </a:effectRef>
              <a:fontRef idx="minor">
                <a:sysClr lastClr="000000" val="windowText"/>
              </a:fontRef>
            </p:style>
          </p:cxnSp>
        </p:grpSp>
      </p:grpSp>
    </p:spTree>
    <p:extLst>
      <p:ext uri="{BB962C8B-B14F-4D97-AF65-F5344CB8AC3E}">
        <p14:creationId val="258350560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childTnLst>
                                </p:cTn>
                              </p:par>
                            </p:childTnLst>
                          </p:cTn>
                        </p:par>
                        <p:par>
                          <p:cTn fill="hold" id="8" nodeType="afterGroup">
                            <p:stCondLst>
                              <p:cond delay="1000"/>
                            </p:stCondLst>
                            <p:childTnLst>
                              <p:par>
                                <p:cTn fill="hold" id="9" nodeType="afterEffect" presetClass="entr" presetID="10"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childTnLst>
                                </p:cTn>
                              </p:par>
                            </p:childTnLst>
                          </p:cTn>
                        </p:par>
                        <p:par>
                          <p:cTn fill="hold" id="12" nodeType="afterGroup">
                            <p:stCondLst>
                              <p:cond delay="2000"/>
                            </p:stCondLst>
                            <p:childTnLst>
                              <p:par>
                                <p:cTn fill="hold" id="13" nodeType="afterEffect" presetClass="entr" presetID="10"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childTnLst>
                                </p:cTn>
                              </p:par>
                            </p:childTnLst>
                          </p:cTn>
                        </p:par>
                        <p:par>
                          <p:cTn fill="hold" id="16" nodeType="afterGroup">
                            <p:stCondLst>
                              <p:cond delay="3000"/>
                            </p:stCondLst>
                            <p:childTnLst>
                              <p:par>
                                <p:cTn fill="hold" id="17" nodeType="afterEffect" presetClass="entr" presetID="10" presetSubtype="0">
                                  <p:stCondLst>
                                    <p:cond delay="0"/>
                                  </p:stCondLst>
                                  <p:childTnLst>
                                    <p:set>
                                      <p:cBhvr>
                                        <p:cTn dur="1" fill="hold" id="18">
                                          <p:stCondLst>
                                            <p:cond delay="0"/>
                                          </p:stCondLst>
                                        </p:cTn>
                                        <p:tgtEl>
                                          <p:spTgt spid="26"/>
                                        </p:tgtEl>
                                        <p:attrNameLst>
                                          <p:attrName>style.visibility</p:attrName>
                                        </p:attrNameLst>
                                      </p:cBhvr>
                                      <p:to>
                                        <p:strVal val="visible"/>
                                      </p:to>
                                    </p:set>
                                    <p:animEffect filter="fade" transition="in">
                                      <p:cBhvr>
                                        <p:cTn dur="1000" id="19"/>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stretch>
            <a:fillRect/>
          </a:stretch>
        </p:blipFill>
        <p:spPr>
          <a:xfrm>
            <a:off x="0" y="0"/>
            <a:ext cx="3143274" cy="6858000"/>
          </a:xfrm>
          <a:prstGeom prst="rect">
            <a:avLst/>
          </a:prstGeom>
        </p:spPr>
      </p:pic>
      <p:pic>
        <p:nvPicPr>
          <p:cNvPr id="6" name="图形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791131" y="1009650"/>
            <a:ext cx="2676525" cy="5848350"/>
          </a:xfrm>
          <a:prstGeom prst="rect">
            <a:avLst/>
          </a:prstGeom>
        </p:spPr>
      </p:pic>
      <p:grpSp>
        <p:nvGrpSpPr>
          <p:cNvPr id="4" name="组合 3"/>
          <p:cNvGrpSpPr/>
          <p:nvPr/>
        </p:nvGrpSpPr>
        <p:grpSpPr>
          <a:xfrm>
            <a:off x="3049579" y="1220053"/>
            <a:ext cx="6311543" cy="4457859"/>
            <a:chOff x="3049579" y="1220053"/>
            <a:chExt cx="6311543" cy="4457859"/>
          </a:xfrm>
        </p:grpSpPr>
        <p:sp>
          <p:nvSpPr>
            <p:cNvPr id="16" name="Freeform 9"/>
            <p:cNvSpPr/>
            <p:nvPr/>
          </p:nvSpPr>
          <p:spPr bwMode="auto">
            <a:xfrm rot="287899">
              <a:off x="3049579" y="1220053"/>
              <a:ext cx="6311543" cy="4457859"/>
            </a:xfrm>
            <a:custGeom>
              <a:gdLst>
                <a:gd fmla="*/ 1073 w 1201" name="T0"/>
                <a:gd fmla="*/ 381 h 847" name="T1"/>
                <a:gd fmla="*/ 1098 w 1201" name="T2"/>
                <a:gd fmla="*/ 180 h 847" name="T3"/>
                <a:gd fmla="*/ 1154 w 1201" name="T4"/>
                <a:gd fmla="*/ 160 h 847" name="T5"/>
                <a:gd fmla="*/ 1083 w 1201" name="T6"/>
                <a:gd fmla="*/ 155 h 847" name="T7"/>
                <a:gd fmla="*/ 1078 w 1201" name="T8"/>
                <a:gd fmla="*/ 59 h 847" name="T9"/>
                <a:gd fmla="*/ 1121 w 1201" name="T10"/>
                <a:gd fmla="*/ 79 h 847" name="T11"/>
                <a:gd fmla="*/ 1032 w 1201" name="T12"/>
                <a:gd fmla="*/ 128 h 847" name="T13"/>
                <a:gd fmla="*/ 1020 w 1201" name="T14"/>
                <a:gd fmla="*/ 60 h 847" name="T15"/>
                <a:gd fmla="*/ 1026 w 1201" name="T16"/>
                <a:gd fmla="*/ 101 h 847" name="T17"/>
                <a:gd fmla="*/ 581 w 1201" name="T18"/>
                <a:gd fmla="*/ 102 h 847" name="T19"/>
                <a:gd fmla="*/ 561 w 1201" name="T20"/>
                <a:gd fmla="*/ 5 h 847" name="T21"/>
                <a:gd fmla="*/ 588 w 1201" name="T22"/>
                <a:gd fmla="*/ 74 h 847" name="T23"/>
                <a:gd fmla="*/ 124 w 1201" name="T24"/>
                <a:gd fmla="*/ 183 h 847" name="T25"/>
                <a:gd fmla="*/ 123 w 1201" name="T26"/>
                <a:gd fmla="*/ 141 h 847" name="T27"/>
                <a:gd fmla="*/ 123 w 1201" name="T28"/>
                <a:gd fmla="*/ 210 h 847" name="T29"/>
                <a:gd fmla="*/ 27 w 1201" name="T30"/>
                <a:gd fmla="*/ 178 h 847" name="T31"/>
                <a:gd fmla="*/ 65 w 1201" name="T32"/>
                <a:gd fmla="*/ 150 h 847" name="T33"/>
                <a:gd fmla="*/ 78 w 1201" name="T34"/>
                <a:gd fmla="*/ 246 h 847" name="T35"/>
                <a:gd fmla="*/ 9 w 1201" name="T36"/>
                <a:gd fmla="*/ 263 h 847" name="T37"/>
                <a:gd fmla="*/ 67 w 1201" name="T38"/>
                <a:gd fmla="*/ 273 h 847" name="T39"/>
                <a:gd fmla="*/ 128 w 1201" name="T40"/>
                <a:gd fmla="*/ 466 h 847" name="T41"/>
                <a:gd fmla="*/ 103 w 1201" name="T42"/>
                <a:gd fmla="*/ 667 h 847" name="T43"/>
                <a:gd fmla="*/ 47 w 1201" name="T44"/>
                <a:gd fmla="*/ 687 h 847" name="T45"/>
                <a:gd fmla="*/ 118 w 1201" name="T46"/>
                <a:gd fmla="*/ 691 h 847" name="T47"/>
                <a:gd fmla="*/ 123 w 1201" name="T48"/>
                <a:gd fmla="*/ 788 h 847" name="T49"/>
                <a:gd fmla="*/ 80 w 1201" name="T50"/>
                <a:gd fmla="*/ 767 h 847" name="T51"/>
                <a:gd fmla="*/ 169 w 1201" name="T52"/>
                <a:gd fmla="*/ 719 h 847" name="T53"/>
                <a:gd fmla="*/ 181 w 1201" name="T54"/>
                <a:gd fmla="*/ 787 h 847" name="T55"/>
                <a:gd fmla="*/ 174 w 1201" name="T56"/>
                <a:gd fmla="*/ 745 h 847" name="T57"/>
                <a:gd fmla="*/ 620 w 1201" name="T58"/>
                <a:gd fmla="*/ 745 h 847" name="T59"/>
                <a:gd fmla="*/ 640 w 1201" name="T60"/>
                <a:gd fmla="*/ 842 h 847" name="T61"/>
                <a:gd fmla="*/ 613 w 1201" name="T62"/>
                <a:gd fmla="*/ 773 h 847" name="T63"/>
                <a:gd fmla="*/ 1077 w 1201" name="T64"/>
                <a:gd fmla="*/ 664 h 847" name="T65"/>
                <a:gd fmla="*/ 1078 w 1201" name="T66"/>
                <a:gd fmla="*/ 706 h 847" name="T67"/>
                <a:gd fmla="*/ 1078 w 1201" name="T68"/>
                <a:gd fmla="*/ 637 h 847" name="T69"/>
                <a:gd fmla="*/ 1174 w 1201" name="T70"/>
                <a:gd fmla="*/ 669 h 847" name="T71"/>
                <a:gd fmla="*/ 1136 w 1201" name="T72"/>
                <a:gd fmla="*/ 697 h 847" name="T73"/>
                <a:gd fmla="*/ 1123 w 1201" name="T74"/>
                <a:gd fmla="*/ 601 h 847" name="T75"/>
                <a:gd fmla="*/ 1192 w 1201" name="T76"/>
                <a:gd fmla="*/ 583 h 847" name="T77"/>
                <a:gd fmla="*/ 1134 w 1201" name="T78"/>
                <a:gd fmla="*/ 574 h 847" name="T79"/>
                <a:gd fmla="*/ 1073 w 1201" name="T80"/>
                <a:gd fmla="*/ 381 h 84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46" w="1201">
                  <a:moveTo>
                    <a:pt x="1073" y="381"/>
                  </a:moveTo>
                  <a:cubicBezTo>
                    <a:pt x="1065" y="291"/>
                    <a:pt x="1086" y="211"/>
                    <a:pt x="1098" y="180"/>
                  </a:cubicBezTo>
                  <a:cubicBezTo>
                    <a:pt x="1111" y="149"/>
                    <a:pt x="1153" y="130"/>
                    <a:pt x="1154" y="160"/>
                  </a:cubicBezTo>
                  <a:cubicBezTo>
                    <a:pt x="1154" y="191"/>
                    <a:pt x="1097" y="173"/>
                    <a:pt x="1083" y="155"/>
                  </a:cubicBezTo>
                  <a:cubicBezTo>
                    <a:pt x="1061" y="129"/>
                    <a:pt x="1059" y="109"/>
                    <a:pt x="1078" y="59"/>
                  </a:cubicBezTo>
                  <a:cubicBezTo>
                    <a:pt x="1098" y="9"/>
                    <a:pt x="1140" y="32"/>
                    <a:pt x="1121" y="79"/>
                  </a:cubicBezTo>
                  <a:cubicBezTo>
                    <a:pt x="1102" y="127"/>
                    <a:pt x="1061" y="141"/>
                    <a:pt x="1032" y="128"/>
                  </a:cubicBezTo>
                  <a:cubicBezTo>
                    <a:pt x="991" y="99"/>
                    <a:pt x="1003" y="61"/>
                    <a:pt x="1020" y="60"/>
                  </a:cubicBezTo>
                  <a:cubicBezTo>
                    <a:pt x="1032" y="60"/>
                    <a:pt x="1048" y="74"/>
                    <a:pt x="1026" y="101"/>
                  </a:cubicBezTo>
                  <a:cubicBezTo>
                    <a:pt x="958" y="209"/>
                    <a:pt x="677" y="155"/>
                    <a:pt x="581" y="102"/>
                  </a:cubicBezTo>
                  <a:cubicBezTo>
                    <a:pt x="510" y="63"/>
                    <a:pt x="533" y="11"/>
                    <a:pt x="561" y="5"/>
                  </a:cubicBezTo>
                  <a:cubicBezTo>
                    <a:pt x="585" y="0"/>
                    <a:pt x="613" y="19"/>
                    <a:pt x="588" y="74"/>
                  </a:cubicBezTo>
                  <a:cubicBezTo>
                    <a:pt x="564" y="141"/>
                    <a:pt x="224" y="291"/>
                    <a:pt x="124" y="183"/>
                  </a:cubicBezTo>
                  <a:cubicBezTo>
                    <a:pt x="98" y="160"/>
                    <a:pt x="111" y="143"/>
                    <a:pt x="123" y="141"/>
                  </a:cubicBezTo>
                  <a:cubicBezTo>
                    <a:pt x="140" y="139"/>
                    <a:pt x="158" y="174"/>
                    <a:pt x="123" y="210"/>
                  </a:cubicBezTo>
                  <a:cubicBezTo>
                    <a:pt x="97" y="228"/>
                    <a:pt x="54" y="222"/>
                    <a:pt x="27" y="178"/>
                  </a:cubicBezTo>
                  <a:cubicBezTo>
                    <a:pt x="0" y="134"/>
                    <a:pt x="37" y="104"/>
                    <a:pt x="65" y="150"/>
                  </a:cubicBezTo>
                  <a:cubicBezTo>
                    <a:pt x="93" y="196"/>
                    <a:pt x="95" y="216"/>
                    <a:pt x="78" y="246"/>
                  </a:cubicBezTo>
                  <a:cubicBezTo>
                    <a:pt x="67" y="265"/>
                    <a:pt x="15" y="293"/>
                    <a:pt x="9" y="263"/>
                  </a:cubicBezTo>
                  <a:cubicBezTo>
                    <a:pt x="4" y="234"/>
                    <a:pt x="49" y="245"/>
                    <a:pt x="67" y="273"/>
                  </a:cubicBezTo>
                  <a:cubicBezTo>
                    <a:pt x="85" y="301"/>
                    <a:pt x="121" y="391"/>
                    <a:pt x="128" y="466"/>
                  </a:cubicBezTo>
                  <a:cubicBezTo>
                    <a:pt x="135" y="544"/>
                    <a:pt x="115" y="636"/>
                    <a:pt x="103" y="667"/>
                  </a:cubicBezTo>
                  <a:cubicBezTo>
                    <a:pt x="90" y="697"/>
                    <a:pt x="48" y="716"/>
                    <a:pt x="47" y="687"/>
                  </a:cubicBezTo>
                  <a:cubicBezTo>
                    <a:pt x="47" y="656"/>
                    <a:pt x="104" y="674"/>
                    <a:pt x="118" y="691"/>
                  </a:cubicBezTo>
                  <a:cubicBezTo>
                    <a:pt x="140" y="718"/>
                    <a:pt x="142" y="737"/>
                    <a:pt x="123" y="788"/>
                  </a:cubicBezTo>
                  <a:cubicBezTo>
                    <a:pt x="103" y="838"/>
                    <a:pt x="61" y="815"/>
                    <a:pt x="80" y="767"/>
                  </a:cubicBezTo>
                  <a:cubicBezTo>
                    <a:pt x="99" y="719"/>
                    <a:pt x="140" y="706"/>
                    <a:pt x="169" y="719"/>
                  </a:cubicBezTo>
                  <a:cubicBezTo>
                    <a:pt x="210" y="748"/>
                    <a:pt x="198" y="786"/>
                    <a:pt x="181" y="787"/>
                  </a:cubicBezTo>
                  <a:cubicBezTo>
                    <a:pt x="169" y="787"/>
                    <a:pt x="153" y="773"/>
                    <a:pt x="174" y="745"/>
                  </a:cubicBezTo>
                  <a:cubicBezTo>
                    <a:pt x="243" y="638"/>
                    <a:pt x="524" y="692"/>
                    <a:pt x="620" y="745"/>
                  </a:cubicBezTo>
                  <a:cubicBezTo>
                    <a:pt x="691" y="784"/>
                    <a:pt x="668" y="836"/>
                    <a:pt x="640" y="842"/>
                  </a:cubicBezTo>
                  <a:cubicBezTo>
                    <a:pt x="616" y="847"/>
                    <a:pt x="588" y="828"/>
                    <a:pt x="613" y="773"/>
                  </a:cubicBezTo>
                  <a:cubicBezTo>
                    <a:pt x="637" y="706"/>
                    <a:pt x="977" y="555"/>
                    <a:pt x="1077" y="664"/>
                  </a:cubicBezTo>
                  <a:cubicBezTo>
                    <a:pt x="1103" y="687"/>
                    <a:pt x="1090" y="704"/>
                    <a:pt x="1078" y="706"/>
                  </a:cubicBezTo>
                  <a:cubicBezTo>
                    <a:pt x="1061" y="708"/>
                    <a:pt x="1043" y="673"/>
                    <a:pt x="1078" y="637"/>
                  </a:cubicBezTo>
                  <a:cubicBezTo>
                    <a:pt x="1104" y="619"/>
                    <a:pt x="1147" y="625"/>
                    <a:pt x="1174" y="669"/>
                  </a:cubicBezTo>
                  <a:cubicBezTo>
                    <a:pt x="1201" y="713"/>
                    <a:pt x="1164" y="743"/>
                    <a:pt x="1136" y="697"/>
                  </a:cubicBezTo>
                  <a:cubicBezTo>
                    <a:pt x="1108" y="650"/>
                    <a:pt x="1106" y="631"/>
                    <a:pt x="1123" y="601"/>
                  </a:cubicBezTo>
                  <a:cubicBezTo>
                    <a:pt x="1134" y="582"/>
                    <a:pt x="1186" y="554"/>
                    <a:pt x="1192" y="583"/>
                  </a:cubicBezTo>
                  <a:cubicBezTo>
                    <a:pt x="1197" y="613"/>
                    <a:pt x="1152" y="602"/>
                    <a:pt x="1134" y="574"/>
                  </a:cubicBezTo>
                  <a:cubicBezTo>
                    <a:pt x="1116" y="546"/>
                    <a:pt x="1080" y="458"/>
                    <a:pt x="1073" y="381"/>
                  </a:cubicBezTo>
                  <a:close/>
                </a:path>
              </a:pathLst>
            </a:custGeom>
            <a:solidFill>
              <a:srgbClr val="CEE0D9"/>
            </a:solidFill>
            <a:ln cap="flat" w="22225">
              <a:solidFill>
                <a:srgbClr val="603811"/>
              </a:solidFill>
              <a:prstDash val="solid"/>
              <a:miter lim="800000"/>
            </a:ln>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sp>
          <p:nvSpPr>
            <p:cNvPr id="17" name="Freeform 10"/>
            <p:cNvSpPr/>
            <p:nvPr/>
          </p:nvSpPr>
          <p:spPr bwMode="auto">
            <a:xfrm rot="287899">
              <a:off x="3681101" y="2002152"/>
              <a:ext cx="5008477" cy="2878503"/>
            </a:xfrm>
            <a:custGeom>
              <a:gdLst>
                <a:gd fmla="*/ 459 w 953" name="T0"/>
                <a:gd fmla="*/ 0 h 547" name="T1"/>
                <a:gd fmla="*/ 0 w 953" name="T2"/>
                <a:gd fmla="*/ 105 h 547" name="T3"/>
                <a:gd fmla="*/ 39 w 953" name="T4"/>
                <a:gd fmla="*/ 529 h 547" name="T5"/>
                <a:gd fmla="*/ 503 w 953" name="T6"/>
                <a:gd fmla="*/ 547 h 547" name="T7"/>
                <a:gd fmla="*/ 953 w 953" name="T8"/>
                <a:gd fmla="*/ 435 h 547" name="T9"/>
                <a:gd fmla="*/ 920 w 953" name="T10"/>
                <a:gd fmla="*/ 20 h 547" name="T11"/>
                <a:gd fmla="*/ 459 w 953" name="T12"/>
                <a:gd fmla="*/ 0 h 547" name="T13"/>
              </a:gdLst>
              <a:cxnLst>
                <a:cxn ang="0">
                  <a:pos x="T0" y="T1"/>
                </a:cxn>
                <a:cxn ang="0">
                  <a:pos x="T2" y="T3"/>
                </a:cxn>
                <a:cxn ang="0">
                  <a:pos x="T4" y="T5"/>
                </a:cxn>
                <a:cxn ang="0">
                  <a:pos x="T6" y="T7"/>
                </a:cxn>
                <a:cxn ang="0">
                  <a:pos x="T8" y="T9"/>
                </a:cxn>
                <a:cxn ang="0">
                  <a:pos x="T10" y="T11"/>
                </a:cxn>
                <a:cxn ang="0">
                  <a:pos x="T12" y="T13"/>
                </a:cxn>
              </a:cxnLst>
              <a:rect b="b" l="0" r="r" t="0"/>
              <a:pathLst>
                <a:path h="547" w="953">
                  <a:moveTo>
                    <a:pt x="459" y="0"/>
                  </a:moveTo>
                  <a:cubicBezTo>
                    <a:pt x="440" y="31"/>
                    <a:pt x="290" y="169"/>
                    <a:pt x="0" y="105"/>
                  </a:cubicBezTo>
                  <a:cubicBezTo>
                    <a:pt x="0" y="105"/>
                    <a:pt x="104" y="436"/>
                    <a:pt x="39" y="529"/>
                  </a:cubicBezTo>
                  <a:cubicBezTo>
                    <a:pt x="39" y="529"/>
                    <a:pt x="323" y="413"/>
                    <a:pt x="503" y="547"/>
                  </a:cubicBezTo>
                  <a:cubicBezTo>
                    <a:pt x="503" y="547"/>
                    <a:pt x="689" y="405"/>
                    <a:pt x="953" y="435"/>
                  </a:cubicBezTo>
                  <a:cubicBezTo>
                    <a:pt x="953" y="435"/>
                    <a:pt x="833" y="216"/>
                    <a:pt x="920" y="20"/>
                  </a:cubicBezTo>
                  <a:cubicBezTo>
                    <a:pt x="920" y="20"/>
                    <a:pt x="603" y="159"/>
                    <a:pt x="459" y="0"/>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sp>
          <p:nvSpPr>
            <p:cNvPr id="18" name="Freeform 11"/>
            <p:cNvSpPr/>
            <p:nvPr/>
          </p:nvSpPr>
          <p:spPr bwMode="auto">
            <a:xfrm rot="287899">
              <a:off x="3659786" y="1980772"/>
              <a:ext cx="5055505" cy="2915733"/>
            </a:xfrm>
            <a:custGeom>
              <a:gdLst>
                <a:gd fmla="*/ 459 w 962" name="T0"/>
                <a:gd fmla="*/ 4 h 554" name="T1"/>
                <a:gd fmla="*/ 335 w 962" name="T2"/>
                <a:gd fmla="*/ 90 h 554" name="T3"/>
                <a:gd fmla="*/ 7 w 962" name="T4"/>
                <a:gd fmla="*/ 107 h 554" name="T5"/>
                <a:gd fmla="*/ 1 w 962" name="T6"/>
                <a:gd fmla="*/ 110 h 554" name="T7"/>
                <a:gd fmla="*/ 43 w 962" name="T8"/>
                <a:gd fmla="*/ 283 h 554" name="T9"/>
                <a:gd fmla="*/ 60 w 962" name="T10"/>
                <a:gd fmla="*/ 426 h 554" name="T11"/>
                <a:gd fmla="*/ 39 w 962" name="T12"/>
                <a:gd fmla="*/ 533 h 554" name="T13"/>
                <a:gd fmla="*/ 45 w 962" name="T14"/>
                <a:gd fmla="*/ 535 h 554" name="T15"/>
                <a:gd fmla="*/ 205 w 962" name="T16"/>
                <a:gd fmla="*/ 494 h 554" name="T17"/>
                <a:gd fmla="*/ 504 w 962" name="T18"/>
                <a:gd fmla="*/ 553 h 554" name="T19"/>
                <a:gd fmla="*/ 510 w 962" name="T20"/>
                <a:gd fmla="*/ 553 h 554" name="T21"/>
                <a:gd fmla="*/ 631 w 962" name="T22"/>
                <a:gd fmla="*/ 487 h 554" name="T23"/>
                <a:gd fmla="*/ 956 w 962" name="T24"/>
                <a:gd fmla="*/ 441 h 554" name="T25"/>
                <a:gd fmla="*/ 961 w 962" name="T26"/>
                <a:gd fmla="*/ 437 h 554" name="T27"/>
                <a:gd fmla="*/ 927 w 962" name="T28"/>
                <a:gd fmla="*/ 25 h 554" name="T29"/>
                <a:gd fmla="*/ 922 w 962" name="T30"/>
                <a:gd fmla="*/ 23 h 554" name="T31"/>
                <a:gd fmla="*/ 752 w 962" name="T32"/>
                <a:gd fmla="*/ 71 h 554" name="T33"/>
                <a:gd fmla="*/ 467 w 962" name="T34"/>
                <a:gd fmla="*/ 3 h 554" name="T35"/>
                <a:gd fmla="*/ 460 w 962" name="T36"/>
                <a:gd fmla="*/ 6 h 554" name="T37"/>
                <a:gd fmla="*/ 882 w 962" name="T38"/>
                <a:gd fmla="*/ 43 h 554" name="T39"/>
                <a:gd fmla="*/ 925 w 962" name="T40"/>
                <a:gd fmla="*/ 26 h 554" name="T41"/>
                <a:gd fmla="*/ 920 w 962" name="T42"/>
                <a:gd fmla="*/ 24 h 554" name="T43"/>
                <a:gd fmla="*/ 954 w 962" name="T44"/>
                <a:gd fmla="*/ 440 h 554" name="T45"/>
                <a:gd fmla="*/ 959 w 962" name="T46"/>
                <a:gd fmla="*/ 436 h 554" name="T47"/>
                <a:gd fmla="*/ 529 w 962" name="T48"/>
                <a:gd fmla="*/ 534 h 554" name="T49"/>
                <a:gd fmla="*/ 511 w 962" name="T50"/>
                <a:gd fmla="*/ 545 h 554" name="T51"/>
                <a:gd fmla="*/ 507 w 962" name="T52"/>
                <a:gd fmla="*/ 548 h 554" name="T53"/>
                <a:gd fmla="*/ 506 w 962" name="T54"/>
                <a:gd fmla="*/ 546 h 554" name="T55"/>
                <a:gd fmla="*/ 453 w 962" name="T56"/>
                <a:gd fmla="*/ 516 h 554" name="T57"/>
                <a:gd fmla="*/ 395 w 962" name="T58"/>
                <a:gd fmla="*/ 496 h 554" name="T59"/>
                <a:gd fmla="*/ 171 w 962" name="T60"/>
                <a:gd fmla="*/ 495 h 554" name="T61"/>
                <a:gd fmla="*/ 41 w 962" name="T62"/>
                <a:gd fmla="*/ 531 h 554" name="T63"/>
                <a:gd fmla="*/ 47 w 962" name="T64"/>
                <a:gd fmla="*/ 533 h 554" name="T65"/>
                <a:gd fmla="*/ 63 w 962" name="T66"/>
                <a:gd fmla="*/ 353 h 554" name="T67"/>
                <a:gd fmla="*/ 21 w 962" name="T68"/>
                <a:gd fmla="*/ 152 h 554" name="T69"/>
                <a:gd fmla="*/ 8 w 962" name="T70"/>
                <a:gd fmla="*/ 108 h 554" name="T71"/>
                <a:gd fmla="*/ 2 w 962" name="T72"/>
                <a:gd fmla="*/ 111 h 554" name="T73"/>
                <a:gd fmla="*/ 335 w 962" name="T74"/>
                <a:gd fmla="*/ 95 h 554" name="T75"/>
                <a:gd fmla="*/ 467 w 962" name="T76"/>
                <a:gd fmla="*/ 4 h 554" name="T77"/>
                <a:gd fmla="*/ 459 w 962" name="T78"/>
                <a:gd fmla="*/ 4 h 55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54" w="962">
                  <a:moveTo>
                    <a:pt x="459" y="4"/>
                  </a:moveTo>
                  <a:cubicBezTo>
                    <a:pt x="434" y="45"/>
                    <a:pt x="378" y="72"/>
                    <a:pt x="335" y="90"/>
                  </a:cubicBezTo>
                  <a:cubicBezTo>
                    <a:pt x="231" y="132"/>
                    <a:pt x="115" y="130"/>
                    <a:pt x="7" y="107"/>
                  </a:cubicBezTo>
                  <a:cubicBezTo>
                    <a:pt x="5" y="106"/>
                    <a:pt x="0" y="107"/>
                    <a:pt x="1" y="110"/>
                  </a:cubicBezTo>
                  <a:cubicBezTo>
                    <a:pt x="18" y="167"/>
                    <a:pt x="32" y="224"/>
                    <a:pt x="43" y="283"/>
                  </a:cubicBezTo>
                  <a:cubicBezTo>
                    <a:pt x="52" y="330"/>
                    <a:pt x="59" y="378"/>
                    <a:pt x="60" y="426"/>
                  </a:cubicBezTo>
                  <a:cubicBezTo>
                    <a:pt x="61" y="461"/>
                    <a:pt x="60" y="502"/>
                    <a:pt x="39" y="533"/>
                  </a:cubicBezTo>
                  <a:cubicBezTo>
                    <a:pt x="37" y="536"/>
                    <a:pt x="43" y="535"/>
                    <a:pt x="45" y="535"/>
                  </a:cubicBezTo>
                  <a:cubicBezTo>
                    <a:pt x="95" y="514"/>
                    <a:pt x="151" y="502"/>
                    <a:pt x="205" y="494"/>
                  </a:cubicBezTo>
                  <a:cubicBezTo>
                    <a:pt x="308" y="480"/>
                    <a:pt x="418" y="490"/>
                    <a:pt x="504" y="553"/>
                  </a:cubicBezTo>
                  <a:cubicBezTo>
                    <a:pt x="506" y="554"/>
                    <a:pt x="509" y="554"/>
                    <a:pt x="510" y="553"/>
                  </a:cubicBezTo>
                  <a:cubicBezTo>
                    <a:pt x="546" y="525"/>
                    <a:pt x="589" y="504"/>
                    <a:pt x="631" y="487"/>
                  </a:cubicBezTo>
                  <a:cubicBezTo>
                    <a:pt x="734" y="445"/>
                    <a:pt x="845" y="429"/>
                    <a:pt x="956" y="441"/>
                  </a:cubicBezTo>
                  <a:cubicBezTo>
                    <a:pt x="958" y="441"/>
                    <a:pt x="962" y="440"/>
                    <a:pt x="961" y="437"/>
                  </a:cubicBezTo>
                  <a:cubicBezTo>
                    <a:pt x="894" y="315"/>
                    <a:pt x="872" y="153"/>
                    <a:pt x="927" y="25"/>
                  </a:cubicBezTo>
                  <a:cubicBezTo>
                    <a:pt x="929" y="21"/>
                    <a:pt x="924" y="22"/>
                    <a:pt x="922" y="23"/>
                  </a:cubicBezTo>
                  <a:cubicBezTo>
                    <a:pt x="868" y="46"/>
                    <a:pt x="810" y="61"/>
                    <a:pt x="752" y="71"/>
                  </a:cubicBezTo>
                  <a:cubicBezTo>
                    <a:pt x="653" y="86"/>
                    <a:pt x="539" y="81"/>
                    <a:pt x="467" y="3"/>
                  </a:cubicBezTo>
                  <a:cubicBezTo>
                    <a:pt x="465" y="0"/>
                    <a:pt x="457" y="3"/>
                    <a:pt x="460" y="6"/>
                  </a:cubicBezTo>
                  <a:cubicBezTo>
                    <a:pt x="565" y="120"/>
                    <a:pt x="751" y="87"/>
                    <a:pt x="882" y="43"/>
                  </a:cubicBezTo>
                  <a:cubicBezTo>
                    <a:pt x="896" y="38"/>
                    <a:pt x="911" y="32"/>
                    <a:pt x="925" y="26"/>
                  </a:cubicBezTo>
                  <a:cubicBezTo>
                    <a:pt x="924" y="26"/>
                    <a:pt x="922" y="25"/>
                    <a:pt x="920" y="24"/>
                  </a:cubicBezTo>
                  <a:cubicBezTo>
                    <a:pt x="864" y="155"/>
                    <a:pt x="887" y="317"/>
                    <a:pt x="954" y="440"/>
                  </a:cubicBezTo>
                  <a:cubicBezTo>
                    <a:pt x="955" y="439"/>
                    <a:pt x="957" y="438"/>
                    <a:pt x="959" y="436"/>
                  </a:cubicBezTo>
                  <a:cubicBezTo>
                    <a:pt x="810" y="420"/>
                    <a:pt x="656" y="454"/>
                    <a:pt x="529" y="534"/>
                  </a:cubicBezTo>
                  <a:cubicBezTo>
                    <a:pt x="523" y="537"/>
                    <a:pt x="517" y="542"/>
                    <a:pt x="511" y="545"/>
                  </a:cubicBezTo>
                  <a:cubicBezTo>
                    <a:pt x="510" y="546"/>
                    <a:pt x="508" y="548"/>
                    <a:pt x="507" y="548"/>
                  </a:cubicBezTo>
                  <a:cubicBezTo>
                    <a:pt x="500" y="550"/>
                    <a:pt x="514" y="550"/>
                    <a:pt x="506" y="546"/>
                  </a:cubicBezTo>
                  <a:cubicBezTo>
                    <a:pt x="488" y="538"/>
                    <a:pt x="471" y="524"/>
                    <a:pt x="453" y="516"/>
                  </a:cubicBezTo>
                  <a:cubicBezTo>
                    <a:pt x="434" y="507"/>
                    <a:pt x="415" y="501"/>
                    <a:pt x="395" y="496"/>
                  </a:cubicBezTo>
                  <a:cubicBezTo>
                    <a:pt x="322" y="478"/>
                    <a:pt x="245" y="481"/>
                    <a:pt x="171" y="495"/>
                  </a:cubicBezTo>
                  <a:cubicBezTo>
                    <a:pt x="127" y="503"/>
                    <a:pt x="83" y="514"/>
                    <a:pt x="41" y="531"/>
                  </a:cubicBezTo>
                  <a:cubicBezTo>
                    <a:pt x="43" y="532"/>
                    <a:pt x="45" y="532"/>
                    <a:pt x="47" y="533"/>
                  </a:cubicBezTo>
                  <a:cubicBezTo>
                    <a:pt x="80" y="484"/>
                    <a:pt x="70" y="409"/>
                    <a:pt x="63" y="353"/>
                  </a:cubicBezTo>
                  <a:cubicBezTo>
                    <a:pt x="54" y="285"/>
                    <a:pt x="39" y="218"/>
                    <a:pt x="21" y="152"/>
                  </a:cubicBezTo>
                  <a:cubicBezTo>
                    <a:pt x="17" y="137"/>
                    <a:pt x="13" y="123"/>
                    <a:pt x="8" y="108"/>
                  </a:cubicBezTo>
                  <a:cubicBezTo>
                    <a:pt x="6" y="109"/>
                    <a:pt x="4" y="110"/>
                    <a:pt x="2" y="111"/>
                  </a:cubicBezTo>
                  <a:cubicBezTo>
                    <a:pt x="112" y="135"/>
                    <a:pt x="229" y="137"/>
                    <a:pt x="335" y="95"/>
                  </a:cubicBezTo>
                  <a:cubicBezTo>
                    <a:pt x="381" y="77"/>
                    <a:pt x="439" y="48"/>
                    <a:pt x="467" y="4"/>
                  </a:cubicBezTo>
                  <a:cubicBezTo>
                    <a:pt x="469" y="1"/>
                    <a:pt x="461" y="1"/>
                    <a:pt x="459"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grpSp>
      <p:grpSp>
        <p:nvGrpSpPr>
          <p:cNvPr id="49" name="组合 48"/>
          <p:cNvGrpSpPr/>
          <p:nvPr/>
        </p:nvGrpSpPr>
        <p:grpSpPr>
          <a:xfrm>
            <a:off x="7733117" y="1009650"/>
            <a:ext cx="1195387" cy="1185863"/>
            <a:chOff x="7272338" y="868363"/>
            <a:chExt cx="1195387" cy="1185863"/>
          </a:xfrm>
        </p:grpSpPr>
        <p:sp>
          <p:nvSpPr>
            <p:cNvPr id="22" name="Freeform 15"/>
            <p:cNvSpPr/>
            <p:nvPr/>
          </p:nvSpPr>
          <p:spPr bwMode="auto">
            <a:xfrm>
              <a:off x="7272338" y="868363"/>
              <a:ext cx="992187" cy="925513"/>
            </a:xfrm>
            <a:custGeom>
              <a:gdLst>
                <a:gd fmla="*/ 233 w 233" name="T0"/>
                <a:gd fmla="*/ 96 h 217" name="T1"/>
                <a:gd fmla="*/ 170 w 233" name="T2"/>
                <a:gd fmla="*/ 71 h 217" name="T3"/>
                <a:gd fmla="*/ 24 w 233" name="T4"/>
                <a:gd fmla="*/ 73 h 217" name="T5"/>
                <a:gd fmla="*/ 82 w 233" name="T6"/>
                <a:gd fmla="*/ 198 h 217" name="T7"/>
                <a:gd fmla="*/ 233 w 233" name="T8"/>
                <a:gd fmla="*/ 96 h 217" name="T9"/>
              </a:gdLst>
              <a:cxnLst>
                <a:cxn ang="0">
                  <a:pos x="T0" y="T1"/>
                </a:cxn>
                <a:cxn ang="0">
                  <a:pos x="T2" y="T3"/>
                </a:cxn>
                <a:cxn ang="0">
                  <a:pos x="T4" y="T5"/>
                </a:cxn>
                <a:cxn ang="0">
                  <a:pos x="T6" y="T7"/>
                </a:cxn>
                <a:cxn ang="0">
                  <a:pos x="T8" y="T9"/>
                </a:cxn>
              </a:cxnLst>
              <a:rect b="b" l="0" r="r" t="0"/>
              <a:pathLst>
                <a:path h="216" w="233">
                  <a:moveTo>
                    <a:pt x="233" y="96"/>
                  </a:moveTo>
                  <a:cubicBezTo>
                    <a:pt x="233" y="96"/>
                    <a:pt x="202" y="95"/>
                    <a:pt x="170" y="71"/>
                  </a:cubicBezTo>
                  <a:cubicBezTo>
                    <a:pt x="137" y="47"/>
                    <a:pt x="48" y="0"/>
                    <a:pt x="24" y="73"/>
                  </a:cubicBezTo>
                  <a:cubicBezTo>
                    <a:pt x="4" y="133"/>
                    <a:pt x="0" y="180"/>
                    <a:pt x="82" y="198"/>
                  </a:cubicBezTo>
                  <a:cubicBezTo>
                    <a:pt x="163" y="217"/>
                    <a:pt x="225" y="150"/>
                    <a:pt x="233" y="96"/>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6"/>
            <p:cNvSpPr/>
            <p:nvPr/>
          </p:nvSpPr>
          <p:spPr bwMode="auto">
            <a:xfrm>
              <a:off x="7272338" y="877888"/>
              <a:ext cx="987425" cy="920750"/>
            </a:xfrm>
            <a:custGeom>
              <a:gdLst>
                <a:gd fmla="*/ 232 w 232" name="T0"/>
                <a:gd fmla="*/ 95 h 216" name="T1"/>
                <a:gd fmla="*/ 169 w 232" name="T2"/>
                <a:gd fmla="*/ 70 h 216" name="T3"/>
                <a:gd fmla="*/ 24 w 232" name="T4"/>
                <a:gd fmla="*/ 72 h 216" name="T5"/>
                <a:gd fmla="*/ 81 w 232" name="T6"/>
                <a:gd fmla="*/ 198 h 216" name="T7"/>
                <a:gd fmla="*/ 232 w 232" name="T8"/>
                <a:gd fmla="*/ 95 h 216" name="T9"/>
              </a:gdLst>
              <a:cxnLst>
                <a:cxn ang="0">
                  <a:pos x="T0" y="T1"/>
                </a:cxn>
                <a:cxn ang="0">
                  <a:pos x="T2" y="T3"/>
                </a:cxn>
                <a:cxn ang="0">
                  <a:pos x="T4" y="T5"/>
                </a:cxn>
                <a:cxn ang="0">
                  <a:pos x="T6" y="T7"/>
                </a:cxn>
                <a:cxn ang="0">
                  <a:pos x="T8" y="T9"/>
                </a:cxn>
              </a:cxnLst>
              <a:rect b="b" l="0" r="r" t="0"/>
              <a:pathLst>
                <a:path h="216" w="231">
                  <a:moveTo>
                    <a:pt x="232" y="95"/>
                  </a:moveTo>
                  <a:cubicBezTo>
                    <a:pt x="232" y="95"/>
                    <a:pt x="202" y="94"/>
                    <a:pt x="169" y="70"/>
                  </a:cubicBezTo>
                  <a:cubicBezTo>
                    <a:pt x="137" y="47"/>
                    <a:pt x="48" y="0"/>
                    <a:pt x="24" y="72"/>
                  </a:cubicBezTo>
                  <a:cubicBezTo>
                    <a:pt x="4" y="133"/>
                    <a:pt x="0" y="179"/>
                    <a:pt x="81" y="198"/>
                  </a:cubicBezTo>
                  <a:cubicBezTo>
                    <a:pt x="163" y="216"/>
                    <a:pt x="225" y="149"/>
                    <a:pt x="232" y="95"/>
                  </a:cubicBezTo>
                  <a:close/>
                </a:path>
              </a:pathLst>
            </a:custGeom>
            <a:noFill/>
            <a:ln cap="flat" w="174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7"/>
            <p:cNvSpPr/>
            <p:nvPr/>
          </p:nvSpPr>
          <p:spPr bwMode="auto">
            <a:xfrm>
              <a:off x="7488238" y="1146175"/>
              <a:ext cx="68262" cy="63500"/>
            </a:xfrm>
            <a:custGeom>
              <a:gdLst>
                <a:gd fmla="*/ 2 w 16" name="T0"/>
                <a:gd fmla="*/ 4 h 15" name="T1"/>
                <a:gd fmla="*/ 5 w 16" name="T2"/>
                <a:gd fmla="*/ 14 h 15" name="T3"/>
                <a:gd fmla="*/ 14 w 16" name="T4"/>
                <a:gd fmla="*/ 10 h 15" name="T5"/>
                <a:gd fmla="*/ 11 w 16" name="T6"/>
                <a:gd fmla="*/ 1 h 15" name="T7"/>
                <a:gd fmla="*/ 2 w 16" name="T8"/>
                <a:gd fmla="*/ 4 h 15" name="T9"/>
              </a:gdLst>
              <a:cxnLst>
                <a:cxn ang="0">
                  <a:pos x="T0" y="T1"/>
                </a:cxn>
                <a:cxn ang="0">
                  <a:pos x="T2" y="T3"/>
                </a:cxn>
                <a:cxn ang="0">
                  <a:pos x="T4" y="T5"/>
                </a:cxn>
                <a:cxn ang="0">
                  <a:pos x="T6" y="T7"/>
                </a:cxn>
                <a:cxn ang="0">
                  <a:pos x="T8" y="T9"/>
                </a:cxn>
              </a:cxnLst>
              <a:rect b="b" l="0" r="r" t="0"/>
              <a:pathLst>
                <a:path h="15" w="16">
                  <a:moveTo>
                    <a:pt x="2" y="4"/>
                  </a:moveTo>
                  <a:cubicBezTo>
                    <a:pt x="0" y="8"/>
                    <a:pt x="2" y="12"/>
                    <a:pt x="5" y="14"/>
                  </a:cubicBezTo>
                  <a:cubicBezTo>
                    <a:pt x="9" y="15"/>
                    <a:pt x="13" y="14"/>
                    <a:pt x="14" y="10"/>
                  </a:cubicBezTo>
                  <a:cubicBezTo>
                    <a:pt x="16" y="7"/>
                    <a:pt x="14" y="3"/>
                    <a:pt x="11" y="1"/>
                  </a:cubicBezTo>
                  <a:cubicBezTo>
                    <a:pt x="8" y="0"/>
                    <a:pt x="4" y="1"/>
                    <a:pt x="2"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Line 18"/>
            <p:cNvSpPr>
              <a:spLocks noChangeShapeType="1"/>
            </p:cNvSpPr>
            <p:nvPr/>
          </p:nvSpPr>
          <p:spPr bwMode="auto">
            <a:xfrm flipH="1">
              <a:off x="7523163" y="1704975"/>
              <a:ext cx="46037" cy="349250"/>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Line 19"/>
            <p:cNvSpPr>
              <a:spLocks noChangeShapeType="1"/>
            </p:cNvSpPr>
            <p:nvPr/>
          </p:nvSpPr>
          <p:spPr bwMode="auto">
            <a:xfrm>
              <a:off x="7740650" y="1725613"/>
              <a:ext cx="20637" cy="328613"/>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1"/>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2"/>
            <p:cNvSpPr/>
            <p:nvPr/>
          </p:nvSpPr>
          <p:spPr bwMode="auto">
            <a:xfrm>
              <a:off x="7693025" y="1222375"/>
              <a:ext cx="68262" cy="65088"/>
            </a:xfrm>
            <a:custGeom>
              <a:gdLst>
                <a:gd fmla="*/ 12 w 16" name="T0"/>
                <a:gd fmla="*/ 0 h 15" name="T1"/>
                <a:gd fmla="*/ 0 w 16" name="T2"/>
                <a:gd fmla="*/ 5 h 15" name="T3"/>
              </a:gdLst>
              <a:cxnLst>
                <a:cxn ang="0">
                  <a:pos x="T0" y="T1"/>
                </a:cxn>
                <a:cxn ang="0">
                  <a:pos x="T2" y="T3"/>
                </a:cxn>
              </a:cxnLst>
              <a:rect b="b" l="0" r="r" t="0"/>
              <a:pathLst>
                <a:path h="15" w="16">
                  <a:moveTo>
                    <a:pt x="12" y="0"/>
                  </a:moveTo>
                  <a:cubicBezTo>
                    <a:pt x="12" y="0"/>
                    <a:pt x="16" y="15"/>
                    <a:pt x="0" y="5"/>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3"/>
            <p:cNvSpPr/>
            <p:nvPr/>
          </p:nvSpPr>
          <p:spPr bwMode="auto">
            <a:xfrm>
              <a:off x="7685088" y="1260475"/>
              <a:ext cx="63500" cy="68263"/>
            </a:xfrm>
            <a:custGeom>
              <a:gdLst>
                <a:gd fmla="*/ 10 w 15" name="T0"/>
                <a:gd fmla="*/ 0 h 16" name="T1"/>
                <a:gd fmla="*/ 0 w 15" name="T2"/>
                <a:gd fmla="*/ 9 h 16" name="T3"/>
              </a:gdLst>
              <a:cxnLst>
                <a:cxn ang="0">
                  <a:pos x="T0" y="T1"/>
                </a:cxn>
                <a:cxn ang="0">
                  <a:pos x="T2" y="T3"/>
                </a:cxn>
              </a:cxnLst>
              <a:rect b="b" l="0" r="r" t="0"/>
              <a:pathLst>
                <a:path h="16" w="15">
                  <a:moveTo>
                    <a:pt x="10" y="0"/>
                  </a:moveTo>
                  <a:cubicBezTo>
                    <a:pt x="10" y="0"/>
                    <a:pt x="15" y="16"/>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4"/>
            <p:cNvSpPr/>
            <p:nvPr/>
          </p:nvSpPr>
          <p:spPr bwMode="auto">
            <a:xfrm>
              <a:off x="7710488" y="1308100"/>
              <a:ext cx="50800" cy="47625"/>
            </a:xfrm>
            <a:custGeom>
              <a:gdLst>
                <a:gd fmla="*/ 2 w 12" name="T0"/>
                <a:gd fmla="*/ 0 h 11" name="T1"/>
                <a:gd fmla="*/ 0 w 12" name="T2"/>
                <a:gd fmla="*/ 11 h 11" name="T3"/>
              </a:gdLst>
              <a:cxnLst>
                <a:cxn ang="0">
                  <a:pos x="T0" y="T1"/>
                </a:cxn>
                <a:cxn ang="0">
                  <a:pos x="T2" y="T3"/>
                </a:cxn>
              </a:cxnLst>
              <a:rect b="b" l="0" r="r" t="0"/>
              <a:pathLst>
                <a:path h="11" w="12">
                  <a:moveTo>
                    <a:pt x="2" y="0"/>
                  </a:moveTo>
                  <a:cubicBezTo>
                    <a:pt x="6" y="3"/>
                    <a:pt x="12" y="11"/>
                    <a:pt x="0" y="11"/>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5"/>
            <p:cNvSpPr/>
            <p:nvPr/>
          </p:nvSpPr>
          <p:spPr bwMode="auto">
            <a:xfrm>
              <a:off x="7727950" y="1252538"/>
              <a:ext cx="63500" cy="47625"/>
            </a:xfrm>
            <a:custGeom>
              <a:gdLst>
                <a:gd fmla="*/ 4 w 15" name="T0"/>
                <a:gd fmla="*/ 0 h 11" name="T1"/>
                <a:gd fmla="*/ 0 w 15" name="T2"/>
                <a:gd fmla="*/ 8 h 11" name="T3"/>
              </a:gdLst>
              <a:cxnLst>
                <a:cxn ang="0">
                  <a:pos x="T0" y="T1"/>
                </a:cxn>
                <a:cxn ang="0">
                  <a:pos x="T2" y="T3"/>
                </a:cxn>
              </a:cxnLst>
              <a:rect b="b" l="0" r="r" t="0"/>
              <a:pathLst>
                <a:path h="11" w="15">
                  <a:moveTo>
                    <a:pt x="4" y="0"/>
                  </a:moveTo>
                  <a:cubicBezTo>
                    <a:pt x="9" y="3"/>
                    <a:pt x="15"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6"/>
            <p:cNvSpPr/>
            <p:nvPr/>
          </p:nvSpPr>
          <p:spPr bwMode="auto">
            <a:xfrm>
              <a:off x="7735888" y="1290638"/>
              <a:ext cx="50800" cy="47625"/>
            </a:xfrm>
            <a:custGeom>
              <a:gdLst>
                <a:gd fmla="*/ 4 w 12" name="T0"/>
                <a:gd fmla="*/ 0 h 11" name="T1"/>
                <a:gd fmla="*/ 0 w 12" name="T2"/>
                <a:gd fmla="*/ 9 h 11" name="T3"/>
              </a:gdLst>
              <a:cxnLst>
                <a:cxn ang="0">
                  <a:pos x="T0" y="T1"/>
                </a:cxn>
                <a:cxn ang="0">
                  <a:pos x="T2" y="T3"/>
                </a:cxn>
              </a:cxnLst>
              <a:rect b="b" l="0" r="r" t="0"/>
              <a:pathLst>
                <a:path h="11" w="12">
                  <a:moveTo>
                    <a:pt x="4" y="0"/>
                  </a:moveTo>
                  <a:cubicBezTo>
                    <a:pt x="7" y="1"/>
                    <a:pt x="12" y="11"/>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7"/>
            <p:cNvSpPr/>
            <p:nvPr/>
          </p:nvSpPr>
          <p:spPr bwMode="auto">
            <a:xfrm>
              <a:off x="7761288" y="1257300"/>
              <a:ext cx="30162" cy="30163"/>
            </a:xfrm>
            <a:custGeom>
              <a:gdLst>
                <a:gd fmla="*/ 0 w 7" name="T0"/>
                <a:gd fmla="*/ 2 h 7" name="T1"/>
                <a:gd fmla="*/ 7 w 7" name="T2"/>
                <a:gd fmla="*/ 0 h 7" name="T3"/>
              </a:gdLst>
              <a:cxnLst>
                <a:cxn ang="0">
                  <a:pos x="T0" y="T1"/>
                </a:cxn>
                <a:cxn ang="0">
                  <a:pos x="T2" y="T3"/>
                </a:cxn>
              </a:cxnLst>
              <a:rect b="b" l="0" r="r" t="0"/>
              <a:pathLst>
                <a:path h="7" w="7">
                  <a:moveTo>
                    <a:pt x="0" y="2"/>
                  </a:moveTo>
                  <a:cubicBezTo>
                    <a:pt x="0" y="2"/>
                    <a:pt x="7" y="7"/>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8"/>
            <p:cNvSpPr/>
            <p:nvPr/>
          </p:nvSpPr>
          <p:spPr bwMode="auto">
            <a:xfrm>
              <a:off x="7740650" y="1346200"/>
              <a:ext cx="76200" cy="50800"/>
            </a:xfrm>
            <a:custGeom>
              <a:gdLst>
                <a:gd fmla="*/ 0 w 18" name="T0"/>
                <a:gd fmla="*/ 0 h 12" name="T1"/>
                <a:gd fmla="*/ 3 w 18" name="T2"/>
                <a:gd fmla="*/ 12 h 12" name="T3"/>
              </a:gdLst>
              <a:cxnLst>
                <a:cxn ang="0">
                  <a:pos x="T0" y="T1"/>
                </a:cxn>
                <a:cxn ang="0">
                  <a:pos x="T2" y="T3"/>
                </a:cxn>
              </a:cxnLst>
              <a:rect b="b" l="0" r="r" t="0"/>
              <a:pathLst>
                <a:path h="12" w="18">
                  <a:moveTo>
                    <a:pt x="0" y="0"/>
                  </a:moveTo>
                  <a:cubicBezTo>
                    <a:pt x="0" y="0"/>
                    <a:pt x="18" y="12"/>
                    <a:pt x="3"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9"/>
            <p:cNvSpPr/>
            <p:nvPr/>
          </p:nvSpPr>
          <p:spPr bwMode="auto">
            <a:xfrm>
              <a:off x="7761288" y="1325563"/>
              <a:ext cx="68262" cy="58738"/>
            </a:xfrm>
            <a:custGeom>
              <a:gdLst>
                <a:gd fmla="*/ 2 w 16" name="T0"/>
                <a:gd fmla="*/ 0 h 14" name="T1"/>
                <a:gd fmla="*/ 0 w 16" name="T2"/>
                <a:gd fmla="*/ 10 h 14" name="T3"/>
              </a:gdLst>
              <a:cxnLst>
                <a:cxn ang="0">
                  <a:pos x="T0" y="T1"/>
                </a:cxn>
                <a:cxn ang="0">
                  <a:pos x="T2" y="T3"/>
                </a:cxn>
              </a:cxnLst>
              <a:rect b="b" l="0" r="r" t="0"/>
              <a:pathLst>
                <a:path h="14" w="16">
                  <a:moveTo>
                    <a:pt x="2" y="0"/>
                  </a:moveTo>
                  <a:cubicBezTo>
                    <a:pt x="2" y="0"/>
                    <a:pt x="16" y="14"/>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0"/>
            <p:cNvSpPr/>
            <p:nvPr/>
          </p:nvSpPr>
          <p:spPr bwMode="auto">
            <a:xfrm>
              <a:off x="7769225" y="1274763"/>
              <a:ext cx="47625" cy="71438"/>
            </a:xfrm>
            <a:custGeom>
              <a:gdLst>
                <a:gd fmla="*/ 3 w 11" name="T0"/>
                <a:gd fmla="*/ 0 h 17" name="T1"/>
                <a:gd fmla="*/ 0 w 11" name="T2"/>
                <a:gd fmla="*/ 12 h 17" name="T3"/>
              </a:gdLst>
              <a:cxnLst>
                <a:cxn ang="0">
                  <a:pos x="T0" y="T1"/>
                </a:cxn>
                <a:cxn ang="0">
                  <a:pos x="T2" y="T3"/>
                </a:cxn>
              </a:cxnLst>
              <a:rect b="b" l="0" r="r" t="0"/>
              <a:pathLst>
                <a:path h="17" w="11">
                  <a:moveTo>
                    <a:pt x="3" y="0"/>
                  </a:moveTo>
                  <a:cubicBezTo>
                    <a:pt x="11" y="8"/>
                    <a:pt x="11" y="17"/>
                    <a:pt x="0"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1"/>
            <p:cNvSpPr/>
            <p:nvPr/>
          </p:nvSpPr>
          <p:spPr bwMode="auto">
            <a:xfrm>
              <a:off x="7808913" y="1308100"/>
              <a:ext cx="46037" cy="50800"/>
            </a:xfrm>
            <a:custGeom>
              <a:gdLst>
                <a:gd fmla="*/ 0 w 11" name="T0"/>
                <a:gd fmla="*/ 0 h 12" name="T1"/>
                <a:gd fmla="*/ 11 w 11" name="T2"/>
                <a:gd fmla="*/ 4 h 12" name="T3"/>
              </a:gdLst>
              <a:cxnLst>
                <a:cxn ang="0">
                  <a:pos x="T0" y="T1"/>
                </a:cxn>
                <a:cxn ang="0">
                  <a:pos x="T2" y="T3"/>
                </a:cxn>
              </a:cxnLst>
              <a:rect b="b" l="0" r="r" t="0"/>
              <a:pathLst>
                <a:path h="12" w="11">
                  <a:moveTo>
                    <a:pt x="0" y="0"/>
                  </a:moveTo>
                  <a:cubicBezTo>
                    <a:pt x="0" y="0"/>
                    <a:pt x="7" y="12"/>
                    <a:pt x="11"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2"/>
            <p:cNvSpPr/>
            <p:nvPr/>
          </p:nvSpPr>
          <p:spPr bwMode="auto">
            <a:xfrm>
              <a:off x="7786688" y="1333500"/>
              <a:ext cx="80962" cy="80963"/>
            </a:xfrm>
            <a:custGeom>
              <a:gdLst>
                <a:gd fmla="*/ 10 w 19" name="T0"/>
                <a:gd fmla="*/ 0 h 19" name="T1"/>
                <a:gd fmla="*/ 0 w 19" name="T2"/>
                <a:gd fmla="*/ 4 h 19" name="T3"/>
              </a:gdLst>
              <a:cxnLst>
                <a:cxn ang="0">
                  <a:pos x="T0" y="T1"/>
                </a:cxn>
                <a:cxn ang="0">
                  <a:pos x="T2" y="T3"/>
                </a:cxn>
              </a:cxnLst>
              <a:rect b="b" l="0" r="r" t="0"/>
              <a:pathLst>
                <a:path h="19" w="19">
                  <a:moveTo>
                    <a:pt x="10" y="0"/>
                  </a:moveTo>
                  <a:cubicBezTo>
                    <a:pt x="10" y="0"/>
                    <a:pt x="19" y="19"/>
                    <a:pt x="0"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3"/>
            <p:cNvSpPr/>
            <p:nvPr/>
          </p:nvSpPr>
          <p:spPr bwMode="auto">
            <a:xfrm>
              <a:off x="7773988" y="1368425"/>
              <a:ext cx="60325" cy="68263"/>
            </a:xfrm>
            <a:custGeom>
              <a:gdLst>
                <a:gd fmla="*/ 9 w 14" name="T0"/>
                <a:gd fmla="*/ 0 h 16" name="T1"/>
                <a:gd fmla="*/ 0 w 14" name="T2"/>
                <a:gd fmla="*/ 7 h 16" name="T3"/>
              </a:gdLst>
              <a:cxnLst>
                <a:cxn ang="0">
                  <a:pos x="T0" y="T1"/>
                </a:cxn>
                <a:cxn ang="0">
                  <a:pos x="T2" y="T3"/>
                </a:cxn>
              </a:cxnLst>
              <a:rect b="b" l="0" r="r" t="0"/>
              <a:pathLst>
                <a:path h="16" w="14">
                  <a:moveTo>
                    <a:pt x="9" y="0"/>
                  </a:moveTo>
                  <a:cubicBezTo>
                    <a:pt x="13" y="5"/>
                    <a:pt x="14" y="16"/>
                    <a:pt x="0"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4"/>
            <p:cNvSpPr/>
            <p:nvPr/>
          </p:nvSpPr>
          <p:spPr bwMode="auto">
            <a:xfrm>
              <a:off x="7824788" y="1355725"/>
              <a:ext cx="50800" cy="71438"/>
            </a:xfrm>
            <a:custGeom>
              <a:gdLst>
                <a:gd fmla="*/ 3 w 12" name="T0"/>
                <a:gd fmla="*/ 0 h 17" name="T1"/>
                <a:gd fmla="*/ 0 w 12" name="T2"/>
                <a:gd fmla="*/ 10 h 17" name="T3"/>
              </a:gdLst>
              <a:cxnLst>
                <a:cxn ang="0">
                  <a:pos x="T0" y="T1"/>
                </a:cxn>
                <a:cxn ang="0">
                  <a:pos x="T2" y="T3"/>
                </a:cxn>
              </a:cxnLst>
              <a:rect b="b" l="0" r="r" t="0"/>
              <a:pathLst>
                <a:path h="17" w="12">
                  <a:moveTo>
                    <a:pt x="3" y="0"/>
                  </a:moveTo>
                  <a:cubicBezTo>
                    <a:pt x="10" y="4"/>
                    <a:pt x="12" y="17"/>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5"/>
            <p:cNvSpPr/>
            <p:nvPr/>
          </p:nvSpPr>
          <p:spPr bwMode="auto">
            <a:xfrm>
              <a:off x="7854950" y="1368425"/>
              <a:ext cx="38100" cy="38100"/>
            </a:xfrm>
            <a:custGeom>
              <a:gdLst>
                <a:gd fmla="*/ 0 w 9" name="T0"/>
                <a:gd fmla="*/ 1 h 9" name="T1"/>
                <a:gd fmla="*/ 7 w 9" name="T2"/>
                <a:gd fmla="*/ 0 h 9" name="T3"/>
              </a:gdLst>
              <a:cxnLst>
                <a:cxn ang="0">
                  <a:pos x="T0" y="T1"/>
                </a:cxn>
                <a:cxn ang="0">
                  <a:pos x="T2" y="T3"/>
                </a:cxn>
              </a:cxnLst>
              <a:rect b="b" l="0" r="r" t="0"/>
              <a:pathLst>
                <a:path h="9" w="9">
                  <a:moveTo>
                    <a:pt x="0" y="1"/>
                  </a:moveTo>
                  <a:cubicBezTo>
                    <a:pt x="0" y="1"/>
                    <a:pt x="9" y="9"/>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6"/>
            <p:cNvSpPr/>
            <p:nvPr/>
          </p:nvSpPr>
          <p:spPr bwMode="auto">
            <a:xfrm>
              <a:off x="7821613" y="1406525"/>
              <a:ext cx="33337" cy="46038"/>
            </a:xfrm>
            <a:custGeom>
              <a:gdLst>
                <a:gd fmla="*/ 4 w 8" name="T0"/>
                <a:gd fmla="*/ 0 h 11" name="T1"/>
                <a:gd fmla="*/ 0 w 8" name="T2"/>
                <a:gd fmla="*/ 8 h 11" name="T3"/>
              </a:gdLst>
              <a:cxnLst>
                <a:cxn ang="0">
                  <a:pos x="T0" y="T1"/>
                </a:cxn>
                <a:cxn ang="0">
                  <a:pos x="T2" y="T3"/>
                </a:cxn>
              </a:cxnLst>
              <a:rect b="b" l="0" r="r" t="0"/>
              <a:pathLst>
                <a:path h="11" w="8">
                  <a:moveTo>
                    <a:pt x="4" y="0"/>
                  </a:moveTo>
                  <a:cubicBezTo>
                    <a:pt x="7" y="4"/>
                    <a:pt x="8"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7"/>
            <p:cNvSpPr/>
            <p:nvPr/>
          </p:nvSpPr>
          <p:spPr bwMode="auto">
            <a:xfrm>
              <a:off x="7850188" y="1397000"/>
              <a:ext cx="55562" cy="60325"/>
            </a:xfrm>
            <a:custGeom>
              <a:gdLst>
                <a:gd fmla="*/ 3 w 13" name="T0"/>
                <a:gd fmla="*/ 0 h 14" name="T1"/>
                <a:gd fmla="*/ 0 w 13" name="T2"/>
                <a:gd fmla="*/ 8 h 14" name="T3"/>
              </a:gdLst>
              <a:cxnLst>
                <a:cxn ang="0">
                  <a:pos x="T0" y="T1"/>
                </a:cxn>
                <a:cxn ang="0">
                  <a:pos x="T2" y="T3"/>
                </a:cxn>
              </a:cxnLst>
              <a:rect b="b" l="0" r="r" t="0"/>
              <a:pathLst>
                <a:path h="14" w="13">
                  <a:moveTo>
                    <a:pt x="3" y="0"/>
                  </a:moveTo>
                  <a:cubicBezTo>
                    <a:pt x="13" y="4"/>
                    <a:pt x="10" y="14"/>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38"/>
            <p:cNvSpPr/>
            <p:nvPr/>
          </p:nvSpPr>
          <p:spPr bwMode="auto">
            <a:xfrm>
              <a:off x="7885113" y="1409700"/>
              <a:ext cx="33337" cy="55563"/>
            </a:xfrm>
            <a:custGeom>
              <a:gdLst>
                <a:gd fmla="*/ 0 w 8" name="T0"/>
                <a:gd fmla="*/ 0 h 13" name="T1"/>
                <a:gd fmla="*/ 8 w 8" name="T2"/>
                <a:gd fmla="*/ 4 h 13" name="T3"/>
              </a:gdLst>
              <a:cxnLst>
                <a:cxn ang="0">
                  <a:pos x="T0" y="T1"/>
                </a:cxn>
                <a:cxn ang="0">
                  <a:pos x="T2" y="T3"/>
                </a:cxn>
              </a:cxnLst>
              <a:rect b="b" l="0" r="r" t="0"/>
              <a:pathLst>
                <a:path h="13" w="8">
                  <a:moveTo>
                    <a:pt x="0" y="0"/>
                  </a:moveTo>
                  <a:cubicBezTo>
                    <a:pt x="0" y="0"/>
                    <a:pt x="8" y="13"/>
                    <a:pt x="8"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39"/>
            <p:cNvSpPr/>
            <p:nvPr/>
          </p:nvSpPr>
          <p:spPr bwMode="auto">
            <a:xfrm>
              <a:off x="7880350" y="1439863"/>
              <a:ext cx="34925" cy="30163"/>
            </a:xfrm>
            <a:custGeom>
              <a:gdLst>
                <a:gd fmla="*/ 0 w 8" name="T0"/>
                <a:gd fmla="*/ 0 h 7" name="T1"/>
                <a:gd fmla="*/ 3 w 8" name="T2"/>
                <a:gd fmla="*/ 7 h 7" name="T3"/>
              </a:gdLst>
              <a:cxnLst>
                <a:cxn ang="0">
                  <a:pos x="T0" y="T1"/>
                </a:cxn>
                <a:cxn ang="0">
                  <a:pos x="T2" y="T3"/>
                </a:cxn>
              </a:cxnLst>
              <a:rect b="b" l="0" r="r" t="0"/>
              <a:pathLst>
                <a:path h="7" w="8">
                  <a:moveTo>
                    <a:pt x="0" y="0"/>
                  </a:moveTo>
                  <a:cubicBezTo>
                    <a:pt x="0" y="0"/>
                    <a:pt x="8" y="4"/>
                    <a:pt x="3"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40"/>
            <p:cNvSpPr/>
            <p:nvPr/>
          </p:nvSpPr>
          <p:spPr bwMode="auto">
            <a:xfrm>
              <a:off x="7280275" y="1098550"/>
              <a:ext cx="111125" cy="158750"/>
            </a:xfrm>
            <a:custGeom>
              <a:gdLst>
                <a:gd fmla="*/ 70 w 70" name="T0"/>
                <a:gd fmla="*/ 38 h 100" name="T1"/>
                <a:gd fmla="*/ 24 w 70" name="T2"/>
                <a:gd fmla="*/ 0 h 100" name="T3"/>
                <a:gd fmla="*/ 43 w 70" name="T4"/>
                <a:gd fmla="*/ 65 h 100" name="T5"/>
                <a:gd fmla="*/ 0 w 70" name="T6"/>
                <a:gd fmla="*/ 81 h 100" name="T7"/>
                <a:gd fmla="*/ 46 w 70" name="T8"/>
                <a:gd fmla="*/ 100 h 100" name="T9"/>
                <a:gd fmla="*/ 70 w 70" name="T10"/>
                <a:gd fmla="*/ 38 h 100" name="T11"/>
              </a:gdLst>
              <a:cxnLst>
                <a:cxn ang="0">
                  <a:pos x="T0" y="T1"/>
                </a:cxn>
                <a:cxn ang="0">
                  <a:pos x="T2" y="T3"/>
                </a:cxn>
                <a:cxn ang="0">
                  <a:pos x="T4" y="T5"/>
                </a:cxn>
                <a:cxn ang="0">
                  <a:pos x="T6" y="T7"/>
                </a:cxn>
                <a:cxn ang="0">
                  <a:pos x="T8" y="T9"/>
                </a:cxn>
                <a:cxn ang="0">
                  <a:pos x="T10" y="T11"/>
                </a:cxn>
              </a:cxnLst>
              <a:rect b="b" l="0" r="r" t="0"/>
              <a:pathLst>
                <a:path h="100" w="70">
                  <a:moveTo>
                    <a:pt x="70" y="38"/>
                  </a:moveTo>
                  <a:lnTo>
                    <a:pt x="24" y="0"/>
                  </a:lnTo>
                  <a:lnTo>
                    <a:pt x="43" y="65"/>
                  </a:lnTo>
                  <a:lnTo>
                    <a:pt x="0" y="81"/>
                  </a:lnTo>
                  <a:lnTo>
                    <a:pt x="46" y="100"/>
                  </a:lnTo>
                  <a:lnTo>
                    <a:pt x="70" y="38"/>
                  </a:ln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41"/>
            <p:cNvSpPr/>
            <p:nvPr/>
          </p:nvSpPr>
          <p:spPr bwMode="auto">
            <a:xfrm>
              <a:off x="8196263" y="1047750"/>
              <a:ext cx="271462" cy="234950"/>
            </a:xfrm>
            <a:custGeom>
              <a:gdLst>
                <a:gd fmla="*/ 15 w 64" name="T0"/>
                <a:gd fmla="*/ 55 h 55" name="T1"/>
                <a:gd fmla="*/ 15 w 64" name="T2"/>
                <a:gd fmla="*/ 11 h 55" name="T3"/>
                <a:gd fmla="*/ 5 w 64" name="T4"/>
                <a:gd fmla="*/ 32 h 55" name="T5"/>
                <a:gd fmla="*/ 23 w 64" name="T6"/>
                <a:gd fmla="*/ 33 h 55" name="T7"/>
                <a:gd fmla="*/ 12 w 64" name="T8"/>
                <a:gd fmla="*/ 25 h 55" name="T9"/>
              </a:gdLst>
              <a:cxnLst>
                <a:cxn ang="0">
                  <a:pos x="T0" y="T1"/>
                </a:cxn>
                <a:cxn ang="0">
                  <a:pos x="T2" y="T3"/>
                </a:cxn>
                <a:cxn ang="0">
                  <a:pos x="T4" y="T5"/>
                </a:cxn>
                <a:cxn ang="0">
                  <a:pos x="T6" y="T7"/>
                </a:cxn>
                <a:cxn ang="0">
                  <a:pos x="T8" y="T9"/>
                </a:cxn>
              </a:cxnLst>
              <a:rect b="b" l="0" r="r" t="0"/>
              <a:pathLst>
                <a:path h="55" w="64">
                  <a:moveTo>
                    <a:pt x="15" y="55"/>
                  </a:moveTo>
                  <a:cubicBezTo>
                    <a:pt x="64" y="48"/>
                    <a:pt x="42" y="0"/>
                    <a:pt x="15" y="11"/>
                  </a:cubicBezTo>
                  <a:cubicBezTo>
                    <a:pt x="6" y="15"/>
                    <a:pt x="0" y="24"/>
                    <a:pt x="5" y="32"/>
                  </a:cubicBezTo>
                  <a:cubicBezTo>
                    <a:pt x="13" y="43"/>
                    <a:pt x="23" y="33"/>
                    <a:pt x="23" y="33"/>
                  </a:cubicBezTo>
                  <a:cubicBezTo>
                    <a:pt x="27" y="30"/>
                    <a:pt x="20" y="17"/>
                    <a:pt x="12" y="25"/>
                  </a:cubicBezTo>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 name="矩形 2"/>
          <p:cNvSpPr/>
          <p:nvPr/>
        </p:nvSpPr>
        <p:spPr>
          <a:xfrm>
            <a:off x="4965186" y="2418538"/>
            <a:ext cx="2440305" cy="2103120"/>
          </a:xfrm>
          <a:prstGeom prst="rect">
            <a:avLst/>
          </a:prstGeom>
        </p:spPr>
        <p:txBody>
          <a:bodyPr wrap="none">
            <a:spAutoFit/>
          </a:bodyPr>
          <a:lstStyle/>
          <a:p>
            <a:pPr algn="ctr">
              <a:lnSpc>
                <a:spcPct val="150000"/>
              </a:lnSpc>
            </a:pPr>
            <a:r>
              <a:rPr altLang="zh-CN" b="1" lang="en-US" sz="4400" u="sng">
                <a:solidFill>
                  <a:schemeClr val="bg1">
                    <a:lumMod val="65000"/>
                  </a:schemeClr>
                </a:solidFill>
                <a:latin charset="-122" panose="020b0503020204020204" pitchFamily="34" typeface="微软雅黑"/>
                <a:ea charset="-122" panose="020b0503020204020204" pitchFamily="34" typeface="微软雅黑"/>
              </a:rPr>
              <a:t> THANK</a:t>
            </a:r>
          </a:p>
          <a:p>
            <a:pPr algn="ctr">
              <a:lnSpc>
                <a:spcPct val="150000"/>
              </a:lnSpc>
            </a:pPr>
            <a:r>
              <a:rPr altLang="zh-CN" b="1" lang="en-US" sz="4400" u="sng">
                <a:solidFill>
                  <a:schemeClr val="bg1">
                    <a:lumMod val="65000"/>
                  </a:schemeClr>
                </a:solidFill>
                <a:latin charset="-122" panose="020b0503020204020204" pitchFamily="34" typeface="微软雅黑"/>
                <a:ea charset="-122" panose="020b0503020204020204" pitchFamily="34" typeface="微软雅黑"/>
              </a:rPr>
              <a:t>YOU</a:t>
            </a:r>
          </a:p>
        </p:txBody>
      </p:sp>
      <p:sp>
        <p:nvSpPr>
          <p:cNvPr id="50" name="椭圆 49"/>
          <p:cNvSpPr/>
          <p:nvPr/>
        </p:nvSpPr>
        <p:spPr>
          <a:xfrm>
            <a:off x="1575986" y="6448425"/>
            <a:ext cx="2457027" cy="581025"/>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1" name="图片 50"/>
          <p:cNvPicPr>
            <a:picLocks noChangeAspect="1"/>
          </p:cNvPicPr>
          <p:nvPr/>
        </p:nvPicPr>
        <p:blipFill>
          <a:blip r:embed="rId6"/>
          <a:stretch>
            <a:fillRect/>
          </a:stretch>
        </p:blipFill>
        <p:spPr>
          <a:xfrm>
            <a:off x="2407418" y="3487309"/>
            <a:ext cx="1011967" cy="3231765"/>
          </a:xfrm>
          <a:prstGeom prst="rect">
            <a:avLst/>
          </a:prstGeom>
        </p:spPr>
      </p:pic>
    </p:spTree>
    <p:extLst>
      <p:ext uri="{BB962C8B-B14F-4D97-AF65-F5344CB8AC3E}">
        <p14:creationId val="11414575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42" presetSubtype="0">
                                  <p:stCondLst>
                                    <p:cond delay="0"/>
                                  </p:stCondLst>
                                  <p:childTnLst>
                                    <p:set>
                                      <p:cBhvr>
                                        <p:cTn dur="1" fill="hold" id="18">
                                          <p:stCondLst>
                                            <p:cond delay="0"/>
                                          </p:stCondLst>
                                        </p:cTn>
                                        <p:tgtEl>
                                          <p:spTgt spid="51"/>
                                        </p:tgtEl>
                                        <p:attrNameLst>
                                          <p:attrName>style.visibility</p:attrName>
                                        </p:attrNameLst>
                                      </p:cBhvr>
                                      <p:to>
                                        <p:strVal val="visible"/>
                                      </p:to>
                                    </p:set>
                                    <p:animEffect filter="fade" transition="in">
                                      <p:cBhvr>
                                        <p:cTn dur="1000" id="19"/>
                                        <p:tgtEl>
                                          <p:spTgt spid="51"/>
                                        </p:tgtEl>
                                      </p:cBhvr>
                                    </p:animEffect>
                                    <p:anim calcmode="lin" valueType="num">
                                      <p:cBhvr>
                                        <p:cTn dur="1000" fill="hold" id="20"/>
                                        <p:tgtEl>
                                          <p:spTgt spid="51"/>
                                        </p:tgtEl>
                                        <p:attrNameLst>
                                          <p:attrName>ppt_x</p:attrName>
                                        </p:attrNameLst>
                                      </p:cBhvr>
                                      <p:tavLst>
                                        <p:tav tm="0">
                                          <p:val>
                                            <p:strVal val="#ppt_x"/>
                                          </p:val>
                                        </p:tav>
                                        <p:tav tm="100000">
                                          <p:val>
                                            <p:strVal val="#ppt_x"/>
                                          </p:val>
                                        </p:tav>
                                      </p:tavLst>
                                    </p:anim>
                                    <p:anim calcmode="lin" valueType="num">
                                      <p:cBhvr>
                                        <p:cTn dur="1000" fill="hold" id="21"/>
                                        <p:tgtEl>
                                          <p:spTgt spid="51"/>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50"/>
                                        </p:tgtEl>
                                        <p:attrNameLst>
                                          <p:attrName>style.visibility</p:attrName>
                                        </p:attrNameLst>
                                      </p:cBhvr>
                                      <p:to>
                                        <p:strVal val="visible"/>
                                      </p:to>
                                    </p:set>
                                    <p:animEffect filter="fade" transition="in">
                                      <p:cBhvr>
                                        <p:cTn dur="500" id="26"/>
                                        <p:tgtEl>
                                          <p:spTgt spid="50"/>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53" presetSubtype="0">
                                  <p:stCondLst>
                                    <p:cond delay="0"/>
                                  </p:stCondLst>
                                  <p:childTnLst>
                                    <p:set>
                                      <p:cBhvr>
                                        <p:cTn dur="1" fill="hold" id="30">
                                          <p:stCondLst>
                                            <p:cond delay="0"/>
                                          </p:stCondLst>
                                        </p:cTn>
                                        <p:tgtEl>
                                          <p:spTgt spid="4"/>
                                        </p:tgtEl>
                                        <p:attrNameLst>
                                          <p:attrName>style.visibility</p:attrName>
                                        </p:attrNameLst>
                                      </p:cBhvr>
                                      <p:to>
                                        <p:strVal val="visible"/>
                                      </p:to>
                                    </p:set>
                                    <p:anim calcmode="lin" valueType="num">
                                      <p:cBhvr>
                                        <p:cTn dur="500" fill="hold" id="31"/>
                                        <p:tgtEl>
                                          <p:spTgt spid="4"/>
                                        </p:tgtEl>
                                        <p:attrNameLst>
                                          <p:attrName>ppt_w</p:attrName>
                                        </p:attrNameLst>
                                      </p:cBhvr>
                                      <p:tavLst>
                                        <p:tav tm="0">
                                          <p:val>
                                            <p:fltVal val="0"/>
                                          </p:val>
                                        </p:tav>
                                        <p:tav tm="100000">
                                          <p:val>
                                            <p:strVal val="#ppt_w"/>
                                          </p:val>
                                        </p:tav>
                                      </p:tavLst>
                                    </p:anim>
                                    <p:anim calcmode="lin" valueType="num">
                                      <p:cBhvr>
                                        <p:cTn dur="500" fill="hold" id="32"/>
                                        <p:tgtEl>
                                          <p:spTgt spid="4"/>
                                        </p:tgtEl>
                                        <p:attrNameLst>
                                          <p:attrName>ppt_h</p:attrName>
                                        </p:attrNameLst>
                                      </p:cBhvr>
                                      <p:tavLst>
                                        <p:tav tm="0">
                                          <p:val>
                                            <p:fltVal val="0"/>
                                          </p:val>
                                        </p:tav>
                                        <p:tav tm="100000">
                                          <p:val>
                                            <p:strVal val="#ppt_h"/>
                                          </p:val>
                                        </p:tav>
                                      </p:tavLst>
                                    </p:anim>
                                    <p:animEffect filter="fade" transition="in">
                                      <p:cBhvr>
                                        <p:cTn dur="500" id="33"/>
                                        <p:tgtEl>
                                          <p:spTgt spid="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2" presetSubtype="3">
                                  <p:stCondLst>
                                    <p:cond delay="0"/>
                                  </p:stCondLst>
                                  <p:childTnLst>
                                    <p:set>
                                      <p:cBhvr>
                                        <p:cTn dur="1" fill="hold" id="37">
                                          <p:stCondLst>
                                            <p:cond delay="0"/>
                                          </p:stCondLst>
                                        </p:cTn>
                                        <p:tgtEl>
                                          <p:spTgt spid="49"/>
                                        </p:tgtEl>
                                        <p:attrNameLst>
                                          <p:attrName>style.visibility</p:attrName>
                                        </p:attrNameLst>
                                      </p:cBhvr>
                                      <p:to>
                                        <p:strVal val="visible"/>
                                      </p:to>
                                    </p:set>
                                    <p:anim calcmode="lin" valueType="num">
                                      <p:cBhvr additive="base">
                                        <p:cTn dur="500" fill="hold" id="38"/>
                                        <p:tgtEl>
                                          <p:spTgt spid="49"/>
                                        </p:tgtEl>
                                        <p:attrNameLst>
                                          <p:attrName>ppt_x</p:attrName>
                                        </p:attrNameLst>
                                      </p:cBhvr>
                                      <p:tavLst>
                                        <p:tav tm="0">
                                          <p:val>
                                            <p:strVal val="1+#ppt_w/2"/>
                                          </p:val>
                                        </p:tav>
                                        <p:tav tm="100000">
                                          <p:val>
                                            <p:strVal val="#ppt_x"/>
                                          </p:val>
                                        </p:tav>
                                      </p:tavLst>
                                    </p:anim>
                                    <p:anim calcmode="lin" valueType="num">
                                      <p:cBhvr additive="base">
                                        <p:cTn dur="500" fill="hold" id="39"/>
                                        <p:tgtEl>
                                          <p:spTgt spid="49"/>
                                        </p:tgtEl>
                                        <p:attrNameLst>
                                          <p:attrName>ppt_y</p:attrName>
                                        </p:attrNameLst>
                                      </p:cBhvr>
                                      <p:tavLst>
                                        <p:tav tm="0">
                                          <p:val>
                                            <p:strVal val="0-#ppt_h/2"/>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16" presetSubtype="21">
                                  <p:stCondLst>
                                    <p:cond delay="0"/>
                                  </p:stCondLst>
                                  <p:childTnLst>
                                    <p:set>
                                      <p:cBhvr>
                                        <p:cTn dur="1" fill="hold" id="43">
                                          <p:stCondLst>
                                            <p:cond delay="0"/>
                                          </p:stCondLst>
                                        </p:cTn>
                                        <p:tgtEl>
                                          <p:spTgt spid="3"/>
                                        </p:tgtEl>
                                        <p:attrNameLst>
                                          <p:attrName>style.visibility</p:attrName>
                                        </p:attrNameLst>
                                      </p:cBhvr>
                                      <p:to>
                                        <p:strVal val="visible"/>
                                      </p:to>
                                    </p:set>
                                    <p:animEffect filter="barn(inVertical)" transition="in">
                                      <p:cBhvr>
                                        <p:cTn dur="500" id="44"/>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stretch>
            <a:fillRect/>
          </a:stretch>
        </p:blipFill>
        <p:spPr>
          <a:xfrm>
            <a:off x="0" y="0"/>
            <a:ext cx="3143274" cy="6858000"/>
          </a:xfrm>
          <a:prstGeom prst="rect">
            <a:avLst/>
          </a:prstGeom>
        </p:spPr>
      </p:pic>
      <p:pic>
        <p:nvPicPr>
          <p:cNvPr id="6" name="图形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791131" y="1009650"/>
            <a:ext cx="2676525" cy="5848350"/>
          </a:xfrm>
          <a:prstGeom prst="rect">
            <a:avLst/>
          </a:prstGeom>
        </p:spPr>
      </p:pic>
      <p:grpSp>
        <p:nvGrpSpPr>
          <p:cNvPr id="4" name="组合 3"/>
          <p:cNvGrpSpPr/>
          <p:nvPr/>
        </p:nvGrpSpPr>
        <p:grpSpPr>
          <a:xfrm>
            <a:off x="3049579" y="1220053"/>
            <a:ext cx="6311543" cy="4457859"/>
            <a:chOff x="3049579" y="1220053"/>
            <a:chExt cx="6311543" cy="4457859"/>
          </a:xfrm>
        </p:grpSpPr>
        <p:sp>
          <p:nvSpPr>
            <p:cNvPr id="16" name="Freeform 9"/>
            <p:cNvSpPr/>
            <p:nvPr/>
          </p:nvSpPr>
          <p:spPr bwMode="auto">
            <a:xfrm rot="287899">
              <a:off x="3049579" y="1220053"/>
              <a:ext cx="6311543" cy="4457859"/>
            </a:xfrm>
            <a:custGeom>
              <a:gdLst>
                <a:gd fmla="*/ 1073 w 1201" name="T0"/>
                <a:gd fmla="*/ 381 h 847" name="T1"/>
                <a:gd fmla="*/ 1098 w 1201" name="T2"/>
                <a:gd fmla="*/ 180 h 847" name="T3"/>
                <a:gd fmla="*/ 1154 w 1201" name="T4"/>
                <a:gd fmla="*/ 160 h 847" name="T5"/>
                <a:gd fmla="*/ 1083 w 1201" name="T6"/>
                <a:gd fmla="*/ 155 h 847" name="T7"/>
                <a:gd fmla="*/ 1078 w 1201" name="T8"/>
                <a:gd fmla="*/ 59 h 847" name="T9"/>
                <a:gd fmla="*/ 1121 w 1201" name="T10"/>
                <a:gd fmla="*/ 79 h 847" name="T11"/>
                <a:gd fmla="*/ 1032 w 1201" name="T12"/>
                <a:gd fmla="*/ 128 h 847" name="T13"/>
                <a:gd fmla="*/ 1020 w 1201" name="T14"/>
                <a:gd fmla="*/ 60 h 847" name="T15"/>
                <a:gd fmla="*/ 1026 w 1201" name="T16"/>
                <a:gd fmla="*/ 101 h 847" name="T17"/>
                <a:gd fmla="*/ 581 w 1201" name="T18"/>
                <a:gd fmla="*/ 102 h 847" name="T19"/>
                <a:gd fmla="*/ 561 w 1201" name="T20"/>
                <a:gd fmla="*/ 5 h 847" name="T21"/>
                <a:gd fmla="*/ 588 w 1201" name="T22"/>
                <a:gd fmla="*/ 74 h 847" name="T23"/>
                <a:gd fmla="*/ 124 w 1201" name="T24"/>
                <a:gd fmla="*/ 183 h 847" name="T25"/>
                <a:gd fmla="*/ 123 w 1201" name="T26"/>
                <a:gd fmla="*/ 141 h 847" name="T27"/>
                <a:gd fmla="*/ 123 w 1201" name="T28"/>
                <a:gd fmla="*/ 210 h 847" name="T29"/>
                <a:gd fmla="*/ 27 w 1201" name="T30"/>
                <a:gd fmla="*/ 178 h 847" name="T31"/>
                <a:gd fmla="*/ 65 w 1201" name="T32"/>
                <a:gd fmla="*/ 150 h 847" name="T33"/>
                <a:gd fmla="*/ 78 w 1201" name="T34"/>
                <a:gd fmla="*/ 246 h 847" name="T35"/>
                <a:gd fmla="*/ 9 w 1201" name="T36"/>
                <a:gd fmla="*/ 263 h 847" name="T37"/>
                <a:gd fmla="*/ 67 w 1201" name="T38"/>
                <a:gd fmla="*/ 273 h 847" name="T39"/>
                <a:gd fmla="*/ 128 w 1201" name="T40"/>
                <a:gd fmla="*/ 466 h 847" name="T41"/>
                <a:gd fmla="*/ 103 w 1201" name="T42"/>
                <a:gd fmla="*/ 667 h 847" name="T43"/>
                <a:gd fmla="*/ 47 w 1201" name="T44"/>
                <a:gd fmla="*/ 687 h 847" name="T45"/>
                <a:gd fmla="*/ 118 w 1201" name="T46"/>
                <a:gd fmla="*/ 691 h 847" name="T47"/>
                <a:gd fmla="*/ 123 w 1201" name="T48"/>
                <a:gd fmla="*/ 788 h 847" name="T49"/>
                <a:gd fmla="*/ 80 w 1201" name="T50"/>
                <a:gd fmla="*/ 767 h 847" name="T51"/>
                <a:gd fmla="*/ 169 w 1201" name="T52"/>
                <a:gd fmla="*/ 719 h 847" name="T53"/>
                <a:gd fmla="*/ 181 w 1201" name="T54"/>
                <a:gd fmla="*/ 787 h 847" name="T55"/>
                <a:gd fmla="*/ 174 w 1201" name="T56"/>
                <a:gd fmla="*/ 745 h 847" name="T57"/>
                <a:gd fmla="*/ 620 w 1201" name="T58"/>
                <a:gd fmla="*/ 745 h 847" name="T59"/>
                <a:gd fmla="*/ 640 w 1201" name="T60"/>
                <a:gd fmla="*/ 842 h 847" name="T61"/>
                <a:gd fmla="*/ 613 w 1201" name="T62"/>
                <a:gd fmla="*/ 773 h 847" name="T63"/>
                <a:gd fmla="*/ 1077 w 1201" name="T64"/>
                <a:gd fmla="*/ 664 h 847" name="T65"/>
                <a:gd fmla="*/ 1078 w 1201" name="T66"/>
                <a:gd fmla="*/ 706 h 847" name="T67"/>
                <a:gd fmla="*/ 1078 w 1201" name="T68"/>
                <a:gd fmla="*/ 637 h 847" name="T69"/>
                <a:gd fmla="*/ 1174 w 1201" name="T70"/>
                <a:gd fmla="*/ 669 h 847" name="T71"/>
                <a:gd fmla="*/ 1136 w 1201" name="T72"/>
                <a:gd fmla="*/ 697 h 847" name="T73"/>
                <a:gd fmla="*/ 1123 w 1201" name="T74"/>
                <a:gd fmla="*/ 601 h 847" name="T75"/>
                <a:gd fmla="*/ 1192 w 1201" name="T76"/>
                <a:gd fmla="*/ 583 h 847" name="T77"/>
                <a:gd fmla="*/ 1134 w 1201" name="T78"/>
                <a:gd fmla="*/ 574 h 847" name="T79"/>
                <a:gd fmla="*/ 1073 w 1201" name="T80"/>
                <a:gd fmla="*/ 381 h 84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46" w="1201">
                  <a:moveTo>
                    <a:pt x="1073" y="381"/>
                  </a:moveTo>
                  <a:cubicBezTo>
                    <a:pt x="1065" y="291"/>
                    <a:pt x="1086" y="211"/>
                    <a:pt x="1098" y="180"/>
                  </a:cubicBezTo>
                  <a:cubicBezTo>
                    <a:pt x="1111" y="149"/>
                    <a:pt x="1153" y="130"/>
                    <a:pt x="1154" y="160"/>
                  </a:cubicBezTo>
                  <a:cubicBezTo>
                    <a:pt x="1154" y="191"/>
                    <a:pt x="1097" y="173"/>
                    <a:pt x="1083" y="155"/>
                  </a:cubicBezTo>
                  <a:cubicBezTo>
                    <a:pt x="1061" y="129"/>
                    <a:pt x="1059" y="109"/>
                    <a:pt x="1078" y="59"/>
                  </a:cubicBezTo>
                  <a:cubicBezTo>
                    <a:pt x="1098" y="9"/>
                    <a:pt x="1140" y="32"/>
                    <a:pt x="1121" y="79"/>
                  </a:cubicBezTo>
                  <a:cubicBezTo>
                    <a:pt x="1102" y="127"/>
                    <a:pt x="1061" y="141"/>
                    <a:pt x="1032" y="128"/>
                  </a:cubicBezTo>
                  <a:cubicBezTo>
                    <a:pt x="991" y="99"/>
                    <a:pt x="1003" y="61"/>
                    <a:pt x="1020" y="60"/>
                  </a:cubicBezTo>
                  <a:cubicBezTo>
                    <a:pt x="1032" y="60"/>
                    <a:pt x="1048" y="74"/>
                    <a:pt x="1026" y="101"/>
                  </a:cubicBezTo>
                  <a:cubicBezTo>
                    <a:pt x="958" y="209"/>
                    <a:pt x="677" y="155"/>
                    <a:pt x="581" y="102"/>
                  </a:cubicBezTo>
                  <a:cubicBezTo>
                    <a:pt x="510" y="63"/>
                    <a:pt x="533" y="11"/>
                    <a:pt x="561" y="5"/>
                  </a:cubicBezTo>
                  <a:cubicBezTo>
                    <a:pt x="585" y="0"/>
                    <a:pt x="613" y="19"/>
                    <a:pt x="588" y="74"/>
                  </a:cubicBezTo>
                  <a:cubicBezTo>
                    <a:pt x="564" y="141"/>
                    <a:pt x="224" y="291"/>
                    <a:pt x="124" y="183"/>
                  </a:cubicBezTo>
                  <a:cubicBezTo>
                    <a:pt x="98" y="160"/>
                    <a:pt x="111" y="143"/>
                    <a:pt x="123" y="141"/>
                  </a:cubicBezTo>
                  <a:cubicBezTo>
                    <a:pt x="140" y="139"/>
                    <a:pt x="158" y="174"/>
                    <a:pt x="123" y="210"/>
                  </a:cubicBezTo>
                  <a:cubicBezTo>
                    <a:pt x="97" y="228"/>
                    <a:pt x="54" y="222"/>
                    <a:pt x="27" y="178"/>
                  </a:cubicBezTo>
                  <a:cubicBezTo>
                    <a:pt x="0" y="134"/>
                    <a:pt x="37" y="104"/>
                    <a:pt x="65" y="150"/>
                  </a:cubicBezTo>
                  <a:cubicBezTo>
                    <a:pt x="93" y="196"/>
                    <a:pt x="95" y="216"/>
                    <a:pt x="78" y="246"/>
                  </a:cubicBezTo>
                  <a:cubicBezTo>
                    <a:pt x="67" y="265"/>
                    <a:pt x="15" y="293"/>
                    <a:pt x="9" y="263"/>
                  </a:cubicBezTo>
                  <a:cubicBezTo>
                    <a:pt x="4" y="234"/>
                    <a:pt x="49" y="245"/>
                    <a:pt x="67" y="273"/>
                  </a:cubicBezTo>
                  <a:cubicBezTo>
                    <a:pt x="85" y="301"/>
                    <a:pt x="121" y="391"/>
                    <a:pt x="128" y="466"/>
                  </a:cubicBezTo>
                  <a:cubicBezTo>
                    <a:pt x="135" y="544"/>
                    <a:pt x="115" y="636"/>
                    <a:pt x="103" y="667"/>
                  </a:cubicBezTo>
                  <a:cubicBezTo>
                    <a:pt x="90" y="697"/>
                    <a:pt x="48" y="716"/>
                    <a:pt x="47" y="687"/>
                  </a:cubicBezTo>
                  <a:cubicBezTo>
                    <a:pt x="47" y="656"/>
                    <a:pt x="104" y="674"/>
                    <a:pt x="118" y="691"/>
                  </a:cubicBezTo>
                  <a:cubicBezTo>
                    <a:pt x="140" y="718"/>
                    <a:pt x="142" y="737"/>
                    <a:pt x="123" y="788"/>
                  </a:cubicBezTo>
                  <a:cubicBezTo>
                    <a:pt x="103" y="838"/>
                    <a:pt x="61" y="815"/>
                    <a:pt x="80" y="767"/>
                  </a:cubicBezTo>
                  <a:cubicBezTo>
                    <a:pt x="99" y="719"/>
                    <a:pt x="140" y="706"/>
                    <a:pt x="169" y="719"/>
                  </a:cubicBezTo>
                  <a:cubicBezTo>
                    <a:pt x="210" y="748"/>
                    <a:pt x="198" y="786"/>
                    <a:pt x="181" y="787"/>
                  </a:cubicBezTo>
                  <a:cubicBezTo>
                    <a:pt x="169" y="787"/>
                    <a:pt x="153" y="773"/>
                    <a:pt x="174" y="745"/>
                  </a:cubicBezTo>
                  <a:cubicBezTo>
                    <a:pt x="243" y="638"/>
                    <a:pt x="524" y="692"/>
                    <a:pt x="620" y="745"/>
                  </a:cubicBezTo>
                  <a:cubicBezTo>
                    <a:pt x="691" y="784"/>
                    <a:pt x="668" y="836"/>
                    <a:pt x="640" y="842"/>
                  </a:cubicBezTo>
                  <a:cubicBezTo>
                    <a:pt x="616" y="847"/>
                    <a:pt x="588" y="828"/>
                    <a:pt x="613" y="773"/>
                  </a:cubicBezTo>
                  <a:cubicBezTo>
                    <a:pt x="637" y="706"/>
                    <a:pt x="977" y="555"/>
                    <a:pt x="1077" y="664"/>
                  </a:cubicBezTo>
                  <a:cubicBezTo>
                    <a:pt x="1103" y="687"/>
                    <a:pt x="1090" y="704"/>
                    <a:pt x="1078" y="706"/>
                  </a:cubicBezTo>
                  <a:cubicBezTo>
                    <a:pt x="1061" y="708"/>
                    <a:pt x="1043" y="673"/>
                    <a:pt x="1078" y="637"/>
                  </a:cubicBezTo>
                  <a:cubicBezTo>
                    <a:pt x="1104" y="619"/>
                    <a:pt x="1147" y="625"/>
                    <a:pt x="1174" y="669"/>
                  </a:cubicBezTo>
                  <a:cubicBezTo>
                    <a:pt x="1201" y="713"/>
                    <a:pt x="1164" y="743"/>
                    <a:pt x="1136" y="697"/>
                  </a:cubicBezTo>
                  <a:cubicBezTo>
                    <a:pt x="1108" y="650"/>
                    <a:pt x="1106" y="631"/>
                    <a:pt x="1123" y="601"/>
                  </a:cubicBezTo>
                  <a:cubicBezTo>
                    <a:pt x="1134" y="582"/>
                    <a:pt x="1186" y="554"/>
                    <a:pt x="1192" y="583"/>
                  </a:cubicBezTo>
                  <a:cubicBezTo>
                    <a:pt x="1197" y="613"/>
                    <a:pt x="1152" y="602"/>
                    <a:pt x="1134" y="574"/>
                  </a:cubicBezTo>
                  <a:cubicBezTo>
                    <a:pt x="1116" y="546"/>
                    <a:pt x="1080" y="458"/>
                    <a:pt x="1073" y="381"/>
                  </a:cubicBezTo>
                  <a:close/>
                </a:path>
              </a:pathLst>
            </a:custGeom>
            <a:solidFill>
              <a:srgbClr val="CEE0D9"/>
            </a:solidFill>
            <a:ln cap="flat" w="22225">
              <a:solidFill>
                <a:srgbClr val="603811"/>
              </a:solidFill>
              <a:prstDash val="solid"/>
              <a:miter lim="800000"/>
            </a:ln>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sp>
          <p:nvSpPr>
            <p:cNvPr id="17" name="Freeform 10"/>
            <p:cNvSpPr/>
            <p:nvPr/>
          </p:nvSpPr>
          <p:spPr bwMode="auto">
            <a:xfrm rot="287899">
              <a:off x="3681101" y="2002152"/>
              <a:ext cx="5008477" cy="2878503"/>
            </a:xfrm>
            <a:custGeom>
              <a:gdLst>
                <a:gd fmla="*/ 459 w 953" name="T0"/>
                <a:gd fmla="*/ 0 h 547" name="T1"/>
                <a:gd fmla="*/ 0 w 953" name="T2"/>
                <a:gd fmla="*/ 105 h 547" name="T3"/>
                <a:gd fmla="*/ 39 w 953" name="T4"/>
                <a:gd fmla="*/ 529 h 547" name="T5"/>
                <a:gd fmla="*/ 503 w 953" name="T6"/>
                <a:gd fmla="*/ 547 h 547" name="T7"/>
                <a:gd fmla="*/ 953 w 953" name="T8"/>
                <a:gd fmla="*/ 435 h 547" name="T9"/>
                <a:gd fmla="*/ 920 w 953" name="T10"/>
                <a:gd fmla="*/ 20 h 547" name="T11"/>
                <a:gd fmla="*/ 459 w 953" name="T12"/>
                <a:gd fmla="*/ 0 h 547" name="T13"/>
              </a:gdLst>
              <a:cxnLst>
                <a:cxn ang="0">
                  <a:pos x="T0" y="T1"/>
                </a:cxn>
                <a:cxn ang="0">
                  <a:pos x="T2" y="T3"/>
                </a:cxn>
                <a:cxn ang="0">
                  <a:pos x="T4" y="T5"/>
                </a:cxn>
                <a:cxn ang="0">
                  <a:pos x="T6" y="T7"/>
                </a:cxn>
                <a:cxn ang="0">
                  <a:pos x="T8" y="T9"/>
                </a:cxn>
                <a:cxn ang="0">
                  <a:pos x="T10" y="T11"/>
                </a:cxn>
                <a:cxn ang="0">
                  <a:pos x="T12" y="T13"/>
                </a:cxn>
              </a:cxnLst>
              <a:rect b="b" l="0" r="r" t="0"/>
              <a:pathLst>
                <a:path h="547" w="953">
                  <a:moveTo>
                    <a:pt x="459" y="0"/>
                  </a:moveTo>
                  <a:cubicBezTo>
                    <a:pt x="440" y="31"/>
                    <a:pt x="290" y="169"/>
                    <a:pt x="0" y="105"/>
                  </a:cubicBezTo>
                  <a:cubicBezTo>
                    <a:pt x="0" y="105"/>
                    <a:pt x="104" y="436"/>
                    <a:pt x="39" y="529"/>
                  </a:cubicBezTo>
                  <a:cubicBezTo>
                    <a:pt x="39" y="529"/>
                    <a:pt x="323" y="413"/>
                    <a:pt x="503" y="547"/>
                  </a:cubicBezTo>
                  <a:cubicBezTo>
                    <a:pt x="503" y="547"/>
                    <a:pt x="689" y="405"/>
                    <a:pt x="953" y="435"/>
                  </a:cubicBezTo>
                  <a:cubicBezTo>
                    <a:pt x="953" y="435"/>
                    <a:pt x="833" y="216"/>
                    <a:pt x="920" y="20"/>
                  </a:cubicBezTo>
                  <a:cubicBezTo>
                    <a:pt x="920" y="20"/>
                    <a:pt x="603" y="159"/>
                    <a:pt x="459" y="0"/>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sp>
          <p:nvSpPr>
            <p:cNvPr id="18" name="Freeform 11"/>
            <p:cNvSpPr/>
            <p:nvPr/>
          </p:nvSpPr>
          <p:spPr bwMode="auto">
            <a:xfrm rot="287899">
              <a:off x="3659786" y="1980772"/>
              <a:ext cx="5055505" cy="2915733"/>
            </a:xfrm>
            <a:custGeom>
              <a:gdLst>
                <a:gd fmla="*/ 459 w 962" name="T0"/>
                <a:gd fmla="*/ 4 h 554" name="T1"/>
                <a:gd fmla="*/ 335 w 962" name="T2"/>
                <a:gd fmla="*/ 90 h 554" name="T3"/>
                <a:gd fmla="*/ 7 w 962" name="T4"/>
                <a:gd fmla="*/ 107 h 554" name="T5"/>
                <a:gd fmla="*/ 1 w 962" name="T6"/>
                <a:gd fmla="*/ 110 h 554" name="T7"/>
                <a:gd fmla="*/ 43 w 962" name="T8"/>
                <a:gd fmla="*/ 283 h 554" name="T9"/>
                <a:gd fmla="*/ 60 w 962" name="T10"/>
                <a:gd fmla="*/ 426 h 554" name="T11"/>
                <a:gd fmla="*/ 39 w 962" name="T12"/>
                <a:gd fmla="*/ 533 h 554" name="T13"/>
                <a:gd fmla="*/ 45 w 962" name="T14"/>
                <a:gd fmla="*/ 535 h 554" name="T15"/>
                <a:gd fmla="*/ 205 w 962" name="T16"/>
                <a:gd fmla="*/ 494 h 554" name="T17"/>
                <a:gd fmla="*/ 504 w 962" name="T18"/>
                <a:gd fmla="*/ 553 h 554" name="T19"/>
                <a:gd fmla="*/ 510 w 962" name="T20"/>
                <a:gd fmla="*/ 553 h 554" name="T21"/>
                <a:gd fmla="*/ 631 w 962" name="T22"/>
                <a:gd fmla="*/ 487 h 554" name="T23"/>
                <a:gd fmla="*/ 956 w 962" name="T24"/>
                <a:gd fmla="*/ 441 h 554" name="T25"/>
                <a:gd fmla="*/ 961 w 962" name="T26"/>
                <a:gd fmla="*/ 437 h 554" name="T27"/>
                <a:gd fmla="*/ 927 w 962" name="T28"/>
                <a:gd fmla="*/ 25 h 554" name="T29"/>
                <a:gd fmla="*/ 922 w 962" name="T30"/>
                <a:gd fmla="*/ 23 h 554" name="T31"/>
                <a:gd fmla="*/ 752 w 962" name="T32"/>
                <a:gd fmla="*/ 71 h 554" name="T33"/>
                <a:gd fmla="*/ 467 w 962" name="T34"/>
                <a:gd fmla="*/ 3 h 554" name="T35"/>
                <a:gd fmla="*/ 460 w 962" name="T36"/>
                <a:gd fmla="*/ 6 h 554" name="T37"/>
                <a:gd fmla="*/ 882 w 962" name="T38"/>
                <a:gd fmla="*/ 43 h 554" name="T39"/>
                <a:gd fmla="*/ 925 w 962" name="T40"/>
                <a:gd fmla="*/ 26 h 554" name="T41"/>
                <a:gd fmla="*/ 920 w 962" name="T42"/>
                <a:gd fmla="*/ 24 h 554" name="T43"/>
                <a:gd fmla="*/ 954 w 962" name="T44"/>
                <a:gd fmla="*/ 440 h 554" name="T45"/>
                <a:gd fmla="*/ 959 w 962" name="T46"/>
                <a:gd fmla="*/ 436 h 554" name="T47"/>
                <a:gd fmla="*/ 529 w 962" name="T48"/>
                <a:gd fmla="*/ 534 h 554" name="T49"/>
                <a:gd fmla="*/ 511 w 962" name="T50"/>
                <a:gd fmla="*/ 545 h 554" name="T51"/>
                <a:gd fmla="*/ 507 w 962" name="T52"/>
                <a:gd fmla="*/ 548 h 554" name="T53"/>
                <a:gd fmla="*/ 506 w 962" name="T54"/>
                <a:gd fmla="*/ 546 h 554" name="T55"/>
                <a:gd fmla="*/ 453 w 962" name="T56"/>
                <a:gd fmla="*/ 516 h 554" name="T57"/>
                <a:gd fmla="*/ 395 w 962" name="T58"/>
                <a:gd fmla="*/ 496 h 554" name="T59"/>
                <a:gd fmla="*/ 171 w 962" name="T60"/>
                <a:gd fmla="*/ 495 h 554" name="T61"/>
                <a:gd fmla="*/ 41 w 962" name="T62"/>
                <a:gd fmla="*/ 531 h 554" name="T63"/>
                <a:gd fmla="*/ 47 w 962" name="T64"/>
                <a:gd fmla="*/ 533 h 554" name="T65"/>
                <a:gd fmla="*/ 63 w 962" name="T66"/>
                <a:gd fmla="*/ 353 h 554" name="T67"/>
                <a:gd fmla="*/ 21 w 962" name="T68"/>
                <a:gd fmla="*/ 152 h 554" name="T69"/>
                <a:gd fmla="*/ 8 w 962" name="T70"/>
                <a:gd fmla="*/ 108 h 554" name="T71"/>
                <a:gd fmla="*/ 2 w 962" name="T72"/>
                <a:gd fmla="*/ 111 h 554" name="T73"/>
                <a:gd fmla="*/ 335 w 962" name="T74"/>
                <a:gd fmla="*/ 95 h 554" name="T75"/>
                <a:gd fmla="*/ 467 w 962" name="T76"/>
                <a:gd fmla="*/ 4 h 554" name="T77"/>
                <a:gd fmla="*/ 459 w 962" name="T78"/>
                <a:gd fmla="*/ 4 h 55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54" w="962">
                  <a:moveTo>
                    <a:pt x="459" y="4"/>
                  </a:moveTo>
                  <a:cubicBezTo>
                    <a:pt x="434" y="45"/>
                    <a:pt x="378" y="72"/>
                    <a:pt x="335" y="90"/>
                  </a:cubicBezTo>
                  <a:cubicBezTo>
                    <a:pt x="231" y="132"/>
                    <a:pt x="115" y="130"/>
                    <a:pt x="7" y="107"/>
                  </a:cubicBezTo>
                  <a:cubicBezTo>
                    <a:pt x="5" y="106"/>
                    <a:pt x="0" y="107"/>
                    <a:pt x="1" y="110"/>
                  </a:cubicBezTo>
                  <a:cubicBezTo>
                    <a:pt x="18" y="167"/>
                    <a:pt x="32" y="224"/>
                    <a:pt x="43" y="283"/>
                  </a:cubicBezTo>
                  <a:cubicBezTo>
                    <a:pt x="52" y="330"/>
                    <a:pt x="59" y="378"/>
                    <a:pt x="60" y="426"/>
                  </a:cubicBezTo>
                  <a:cubicBezTo>
                    <a:pt x="61" y="461"/>
                    <a:pt x="60" y="502"/>
                    <a:pt x="39" y="533"/>
                  </a:cubicBezTo>
                  <a:cubicBezTo>
                    <a:pt x="37" y="536"/>
                    <a:pt x="43" y="535"/>
                    <a:pt x="45" y="535"/>
                  </a:cubicBezTo>
                  <a:cubicBezTo>
                    <a:pt x="95" y="514"/>
                    <a:pt x="151" y="502"/>
                    <a:pt x="205" y="494"/>
                  </a:cubicBezTo>
                  <a:cubicBezTo>
                    <a:pt x="308" y="480"/>
                    <a:pt x="418" y="490"/>
                    <a:pt x="504" y="553"/>
                  </a:cubicBezTo>
                  <a:cubicBezTo>
                    <a:pt x="506" y="554"/>
                    <a:pt x="509" y="554"/>
                    <a:pt x="510" y="553"/>
                  </a:cubicBezTo>
                  <a:cubicBezTo>
                    <a:pt x="546" y="525"/>
                    <a:pt x="589" y="504"/>
                    <a:pt x="631" y="487"/>
                  </a:cubicBezTo>
                  <a:cubicBezTo>
                    <a:pt x="734" y="445"/>
                    <a:pt x="845" y="429"/>
                    <a:pt x="956" y="441"/>
                  </a:cubicBezTo>
                  <a:cubicBezTo>
                    <a:pt x="958" y="441"/>
                    <a:pt x="962" y="440"/>
                    <a:pt x="961" y="437"/>
                  </a:cubicBezTo>
                  <a:cubicBezTo>
                    <a:pt x="894" y="315"/>
                    <a:pt x="872" y="153"/>
                    <a:pt x="927" y="25"/>
                  </a:cubicBezTo>
                  <a:cubicBezTo>
                    <a:pt x="929" y="21"/>
                    <a:pt x="924" y="22"/>
                    <a:pt x="922" y="23"/>
                  </a:cubicBezTo>
                  <a:cubicBezTo>
                    <a:pt x="868" y="46"/>
                    <a:pt x="810" y="61"/>
                    <a:pt x="752" y="71"/>
                  </a:cubicBezTo>
                  <a:cubicBezTo>
                    <a:pt x="653" y="86"/>
                    <a:pt x="539" y="81"/>
                    <a:pt x="467" y="3"/>
                  </a:cubicBezTo>
                  <a:cubicBezTo>
                    <a:pt x="465" y="0"/>
                    <a:pt x="457" y="3"/>
                    <a:pt x="460" y="6"/>
                  </a:cubicBezTo>
                  <a:cubicBezTo>
                    <a:pt x="565" y="120"/>
                    <a:pt x="751" y="87"/>
                    <a:pt x="882" y="43"/>
                  </a:cubicBezTo>
                  <a:cubicBezTo>
                    <a:pt x="896" y="38"/>
                    <a:pt x="911" y="32"/>
                    <a:pt x="925" y="26"/>
                  </a:cubicBezTo>
                  <a:cubicBezTo>
                    <a:pt x="924" y="26"/>
                    <a:pt x="922" y="25"/>
                    <a:pt x="920" y="24"/>
                  </a:cubicBezTo>
                  <a:cubicBezTo>
                    <a:pt x="864" y="155"/>
                    <a:pt x="887" y="317"/>
                    <a:pt x="954" y="440"/>
                  </a:cubicBezTo>
                  <a:cubicBezTo>
                    <a:pt x="955" y="439"/>
                    <a:pt x="957" y="438"/>
                    <a:pt x="959" y="436"/>
                  </a:cubicBezTo>
                  <a:cubicBezTo>
                    <a:pt x="810" y="420"/>
                    <a:pt x="656" y="454"/>
                    <a:pt x="529" y="534"/>
                  </a:cubicBezTo>
                  <a:cubicBezTo>
                    <a:pt x="523" y="537"/>
                    <a:pt x="517" y="542"/>
                    <a:pt x="511" y="545"/>
                  </a:cubicBezTo>
                  <a:cubicBezTo>
                    <a:pt x="510" y="546"/>
                    <a:pt x="508" y="548"/>
                    <a:pt x="507" y="548"/>
                  </a:cubicBezTo>
                  <a:cubicBezTo>
                    <a:pt x="500" y="550"/>
                    <a:pt x="514" y="550"/>
                    <a:pt x="506" y="546"/>
                  </a:cubicBezTo>
                  <a:cubicBezTo>
                    <a:pt x="488" y="538"/>
                    <a:pt x="471" y="524"/>
                    <a:pt x="453" y="516"/>
                  </a:cubicBezTo>
                  <a:cubicBezTo>
                    <a:pt x="434" y="507"/>
                    <a:pt x="415" y="501"/>
                    <a:pt x="395" y="496"/>
                  </a:cubicBezTo>
                  <a:cubicBezTo>
                    <a:pt x="322" y="478"/>
                    <a:pt x="245" y="481"/>
                    <a:pt x="171" y="495"/>
                  </a:cubicBezTo>
                  <a:cubicBezTo>
                    <a:pt x="127" y="503"/>
                    <a:pt x="83" y="514"/>
                    <a:pt x="41" y="531"/>
                  </a:cubicBezTo>
                  <a:cubicBezTo>
                    <a:pt x="43" y="532"/>
                    <a:pt x="45" y="532"/>
                    <a:pt x="47" y="533"/>
                  </a:cubicBezTo>
                  <a:cubicBezTo>
                    <a:pt x="80" y="484"/>
                    <a:pt x="70" y="409"/>
                    <a:pt x="63" y="353"/>
                  </a:cubicBezTo>
                  <a:cubicBezTo>
                    <a:pt x="54" y="285"/>
                    <a:pt x="39" y="218"/>
                    <a:pt x="21" y="152"/>
                  </a:cubicBezTo>
                  <a:cubicBezTo>
                    <a:pt x="17" y="137"/>
                    <a:pt x="13" y="123"/>
                    <a:pt x="8" y="108"/>
                  </a:cubicBezTo>
                  <a:cubicBezTo>
                    <a:pt x="6" y="109"/>
                    <a:pt x="4" y="110"/>
                    <a:pt x="2" y="111"/>
                  </a:cubicBezTo>
                  <a:cubicBezTo>
                    <a:pt x="112" y="135"/>
                    <a:pt x="229" y="137"/>
                    <a:pt x="335" y="95"/>
                  </a:cubicBezTo>
                  <a:cubicBezTo>
                    <a:pt x="381" y="77"/>
                    <a:pt x="439" y="48"/>
                    <a:pt x="467" y="4"/>
                  </a:cubicBezTo>
                  <a:cubicBezTo>
                    <a:pt x="469" y="1"/>
                    <a:pt x="461" y="1"/>
                    <a:pt x="459"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200000"/>
                </a:lnSpc>
              </a:pPr>
              <a:endParaRPr altLang="en-US" lang="zh-CN"/>
            </a:p>
          </p:txBody>
        </p:sp>
      </p:grpSp>
      <p:grpSp>
        <p:nvGrpSpPr>
          <p:cNvPr id="49" name="组合 48"/>
          <p:cNvGrpSpPr/>
          <p:nvPr/>
        </p:nvGrpSpPr>
        <p:grpSpPr>
          <a:xfrm>
            <a:off x="7733117" y="1009650"/>
            <a:ext cx="1195387" cy="1185863"/>
            <a:chOff x="7272338" y="868363"/>
            <a:chExt cx="1195387" cy="1185863"/>
          </a:xfrm>
        </p:grpSpPr>
        <p:sp>
          <p:nvSpPr>
            <p:cNvPr id="22" name="Freeform 15"/>
            <p:cNvSpPr/>
            <p:nvPr/>
          </p:nvSpPr>
          <p:spPr bwMode="auto">
            <a:xfrm>
              <a:off x="7272338" y="868363"/>
              <a:ext cx="992187" cy="925513"/>
            </a:xfrm>
            <a:custGeom>
              <a:gdLst>
                <a:gd fmla="*/ 233 w 233" name="T0"/>
                <a:gd fmla="*/ 96 h 217" name="T1"/>
                <a:gd fmla="*/ 170 w 233" name="T2"/>
                <a:gd fmla="*/ 71 h 217" name="T3"/>
                <a:gd fmla="*/ 24 w 233" name="T4"/>
                <a:gd fmla="*/ 73 h 217" name="T5"/>
                <a:gd fmla="*/ 82 w 233" name="T6"/>
                <a:gd fmla="*/ 198 h 217" name="T7"/>
                <a:gd fmla="*/ 233 w 233" name="T8"/>
                <a:gd fmla="*/ 96 h 217" name="T9"/>
              </a:gdLst>
              <a:cxnLst>
                <a:cxn ang="0">
                  <a:pos x="T0" y="T1"/>
                </a:cxn>
                <a:cxn ang="0">
                  <a:pos x="T2" y="T3"/>
                </a:cxn>
                <a:cxn ang="0">
                  <a:pos x="T4" y="T5"/>
                </a:cxn>
                <a:cxn ang="0">
                  <a:pos x="T6" y="T7"/>
                </a:cxn>
                <a:cxn ang="0">
                  <a:pos x="T8" y="T9"/>
                </a:cxn>
              </a:cxnLst>
              <a:rect b="b" l="0" r="r" t="0"/>
              <a:pathLst>
                <a:path h="216" w="233">
                  <a:moveTo>
                    <a:pt x="233" y="96"/>
                  </a:moveTo>
                  <a:cubicBezTo>
                    <a:pt x="233" y="96"/>
                    <a:pt x="202" y="95"/>
                    <a:pt x="170" y="71"/>
                  </a:cubicBezTo>
                  <a:cubicBezTo>
                    <a:pt x="137" y="47"/>
                    <a:pt x="48" y="0"/>
                    <a:pt x="24" y="73"/>
                  </a:cubicBezTo>
                  <a:cubicBezTo>
                    <a:pt x="4" y="133"/>
                    <a:pt x="0" y="180"/>
                    <a:pt x="82" y="198"/>
                  </a:cubicBezTo>
                  <a:cubicBezTo>
                    <a:pt x="163" y="217"/>
                    <a:pt x="225" y="150"/>
                    <a:pt x="233" y="96"/>
                  </a:cubicBezTo>
                  <a:close/>
                </a:path>
              </a:pathLst>
            </a:custGeom>
            <a:solidFill>
              <a:srgbClr val="F0F6E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6"/>
            <p:cNvSpPr/>
            <p:nvPr/>
          </p:nvSpPr>
          <p:spPr bwMode="auto">
            <a:xfrm>
              <a:off x="7272338" y="877888"/>
              <a:ext cx="987425" cy="920750"/>
            </a:xfrm>
            <a:custGeom>
              <a:gdLst>
                <a:gd fmla="*/ 232 w 232" name="T0"/>
                <a:gd fmla="*/ 95 h 216" name="T1"/>
                <a:gd fmla="*/ 169 w 232" name="T2"/>
                <a:gd fmla="*/ 70 h 216" name="T3"/>
                <a:gd fmla="*/ 24 w 232" name="T4"/>
                <a:gd fmla="*/ 72 h 216" name="T5"/>
                <a:gd fmla="*/ 81 w 232" name="T6"/>
                <a:gd fmla="*/ 198 h 216" name="T7"/>
                <a:gd fmla="*/ 232 w 232" name="T8"/>
                <a:gd fmla="*/ 95 h 216" name="T9"/>
              </a:gdLst>
              <a:cxnLst>
                <a:cxn ang="0">
                  <a:pos x="T0" y="T1"/>
                </a:cxn>
                <a:cxn ang="0">
                  <a:pos x="T2" y="T3"/>
                </a:cxn>
                <a:cxn ang="0">
                  <a:pos x="T4" y="T5"/>
                </a:cxn>
                <a:cxn ang="0">
                  <a:pos x="T6" y="T7"/>
                </a:cxn>
                <a:cxn ang="0">
                  <a:pos x="T8" y="T9"/>
                </a:cxn>
              </a:cxnLst>
              <a:rect b="b" l="0" r="r" t="0"/>
              <a:pathLst>
                <a:path h="216" w="231">
                  <a:moveTo>
                    <a:pt x="232" y="95"/>
                  </a:moveTo>
                  <a:cubicBezTo>
                    <a:pt x="232" y="95"/>
                    <a:pt x="202" y="94"/>
                    <a:pt x="169" y="70"/>
                  </a:cubicBezTo>
                  <a:cubicBezTo>
                    <a:pt x="137" y="47"/>
                    <a:pt x="48" y="0"/>
                    <a:pt x="24" y="72"/>
                  </a:cubicBezTo>
                  <a:cubicBezTo>
                    <a:pt x="4" y="133"/>
                    <a:pt x="0" y="179"/>
                    <a:pt x="81" y="198"/>
                  </a:cubicBezTo>
                  <a:cubicBezTo>
                    <a:pt x="163" y="216"/>
                    <a:pt x="225" y="149"/>
                    <a:pt x="232" y="95"/>
                  </a:cubicBezTo>
                  <a:close/>
                </a:path>
              </a:pathLst>
            </a:custGeom>
            <a:noFill/>
            <a:ln cap="flat" w="174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7"/>
            <p:cNvSpPr/>
            <p:nvPr/>
          </p:nvSpPr>
          <p:spPr bwMode="auto">
            <a:xfrm>
              <a:off x="7488238" y="1146175"/>
              <a:ext cx="68262" cy="63500"/>
            </a:xfrm>
            <a:custGeom>
              <a:gdLst>
                <a:gd fmla="*/ 2 w 16" name="T0"/>
                <a:gd fmla="*/ 4 h 15" name="T1"/>
                <a:gd fmla="*/ 5 w 16" name="T2"/>
                <a:gd fmla="*/ 14 h 15" name="T3"/>
                <a:gd fmla="*/ 14 w 16" name="T4"/>
                <a:gd fmla="*/ 10 h 15" name="T5"/>
                <a:gd fmla="*/ 11 w 16" name="T6"/>
                <a:gd fmla="*/ 1 h 15" name="T7"/>
                <a:gd fmla="*/ 2 w 16" name="T8"/>
                <a:gd fmla="*/ 4 h 15" name="T9"/>
              </a:gdLst>
              <a:cxnLst>
                <a:cxn ang="0">
                  <a:pos x="T0" y="T1"/>
                </a:cxn>
                <a:cxn ang="0">
                  <a:pos x="T2" y="T3"/>
                </a:cxn>
                <a:cxn ang="0">
                  <a:pos x="T4" y="T5"/>
                </a:cxn>
                <a:cxn ang="0">
                  <a:pos x="T6" y="T7"/>
                </a:cxn>
                <a:cxn ang="0">
                  <a:pos x="T8" y="T9"/>
                </a:cxn>
              </a:cxnLst>
              <a:rect b="b" l="0" r="r" t="0"/>
              <a:pathLst>
                <a:path h="15" w="16">
                  <a:moveTo>
                    <a:pt x="2" y="4"/>
                  </a:moveTo>
                  <a:cubicBezTo>
                    <a:pt x="0" y="8"/>
                    <a:pt x="2" y="12"/>
                    <a:pt x="5" y="14"/>
                  </a:cubicBezTo>
                  <a:cubicBezTo>
                    <a:pt x="9" y="15"/>
                    <a:pt x="13" y="14"/>
                    <a:pt x="14" y="10"/>
                  </a:cubicBezTo>
                  <a:cubicBezTo>
                    <a:pt x="16" y="7"/>
                    <a:pt x="14" y="3"/>
                    <a:pt x="11" y="1"/>
                  </a:cubicBezTo>
                  <a:cubicBezTo>
                    <a:pt x="8" y="0"/>
                    <a:pt x="4" y="1"/>
                    <a:pt x="2" y="4"/>
                  </a:cubicBez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Line 18"/>
            <p:cNvSpPr>
              <a:spLocks noChangeShapeType="1"/>
            </p:cNvSpPr>
            <p:nvPr/>
          </p:nvSpPr>
          <p:spPr bwMode="auto">
            <a:xfrm flipH="1">
              <a:off x="7523163" y="1704975"/>
              <a:ext cx="46037" cy="349250"/>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Line 19"/>
            <p:cNvSpPr>
              <a:spLocks noChangeShapeType="1"/>
            </p:cNvSpPr>
            <p:nvPr/>
          </p:nvSpPr>
          <p:spPr bwMode="auto">
            <a:xfrm>
              <a:off x="7740650" y="1725613"/>
              <a:ext cx="20637" cy="328613"/>
            </a:xfrm>
            <a:prstGeom prst="line">
              <a:avLst/>
            </a:prstGeom>
            <a:noFill/>
            <a:ln cap="flat" w="17463">
              <a:solidFill>
                <a:srgbClr val="60381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1"/>
            <p:cNvSpPr/>
            <p:nvPr/>
          </p:nvSpPr>
          <p:spPr bwMode="auto">
            <a:xfrm>
              <a:off x="7566025" y="1201738"/>
              <a:ext cx="374650" cy="285750"/>
            </a:xfrm>
            <a:custGeom>
              <a:gdLst>
                <a:gd fmla="*/ 35 w 88" name="T0"/>
                <a:gd fmla="*/ 0 h 67" name="T1"/>
                <a:gd fmla="*/ 88 w 88" name="T2"/>
                <a:gd fmla="*/ 67 h 67" name="T3"/>
                <a:gd fmla="*/ 35 w 88" name="T4"/>
                <a:gd fmla="*/ 0 h 67" name="T5"/>
              </a:gdLst>
              <a:cxnLst>
                <a:cxn ang="0">
                  <a:pos x="T0" y="T1"/>
                </a:cxn>
                <a:cxn ang="0">
                  <a:pos x="T2" y="T3"/>
                </a:cxn>
                <a:cxn ang="0">
                  <a:pos x="T4" y="T5"/>
                </a:cxn>
              </a:cxnLst>
              <a:rect b="b" l="0" r="r" t="0"/>
              <a:pathLst>
                <a:path h="67" w="88">
                  <a:moveTo>
                    <a:pt x="35" y="0"/>
                  </a:moveTo>
                  <a:cubicBezTo>
                    <a:pt x="35" y="0"/>
                    <a:pt x="73" y="19"/>
                    <a:pt x="88" y="67"/>
                  </a:cubicBezTo>
                  <a:cubicBezTo>
                    <a:pt x="88" y="67"/>
                    <a:pt x="0" y="44"/>
                    <a:pt x="35" y="0"/>
                  </a:cubicBezTo>
                  <a:close/>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2"/>
            <p:cNvSpPr/>
            <p:nvPr/>
          </p:nvSpPr>
          <p:spPr bwMode="auto">
            <a:xfrm>
              <a:off x="7693025" y="1222375"/>
              <a:ext cx="68262" cy="65088"/>
            </a:xfrm>
            <a:custGeom>
              <a:gdLst>
                <a:gd fmla="*/ 12 w 16" name="T0"/>
                <a:gd fmla="*/ 0 h 15" name="T1"/>
                <a:gd fmla="*/ 0 w 16" name="T2"/>
                <a:gd fmla="*/ 5 h 15" name="T3"/>
              </a:gdLst>
              <a:cxnLst>
                <a:cxn ang="0">
                  <a:pos x="T0" y="T1"/>
                </a:cxn>
                <a:cxn ang="0">
                  <a:pos x="T2" y="T3"/>
                </a:cxn>
              </a:cxnLst>
              <a:rect b="b" l="0" r="r" t="0"/>
              <a:pathLst>
                <a:path h="15" w="16">
                  <a:moveTo>
                    <a:pt x="12" y="0"/>
                  </a:moveTo>
                  <a:cubicBezTo>
                    <a:pt x="12" y="0"/>
                    <a:pt x="16" y="15"/>
                    <a:pt x="0" y="5"/>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3"/>
            <p:cNvSpPr/>
            <p:nvPr/>
          </p:nvSpPr>
          <p:spPr bwMode="auto">
            <a:xfrm>
              <a:off x="7685088" y="1260475"/>
              <a:ext cx="63500" cy="68263"/>
            </a:xfrm>
            <a:custGeom>
              <a:gdLst>
                <a:gd fmla="*/ 10 w 15" name="T0"/>
                <a:gd fmla="*/ 0 h 16" name="T1"/>
                <a:gd fmla="*/ 0 w 15" name="T2"/>
                <a:gd fmla="*/ 9 h 16" name="T3"/>
              </a:gdLst>
              <a:cxnLst>
                <a:cxn ang="0">
                  <a:pos x="T0" y="T1"/>
                </a:cxn>
                <a:cxn ang="0">
                  <a:pos x="T2" y="T3"/>
                </a:cxn>
              </a:cxnLst>
              <a:rect b="b" l="0" r="r" t="0"/>
              <a:pathLst>
                <a:path h="16" w="15">
                  <a:moveTo>
                    <a:pt x="10" y="0"/>
                  </a:moveTo>
                  <a:cubicBezTo>
                    <a:pt x="10" y="0"/>
                    <a:pt x="15" y="16"/>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4"/>
            <p:cNvSpPr/>
            <p:nvPr/>
          </p:nvSpPr>
          <p:spPr bwMode="auto">
            <a:xfrm>
              <a:off x="7710488" y="1308100"/>
              <a:ext cx="50800" cy="47625"/>
            </a:xfrm>
            <a:custGeom>
              <a:gdLst>
                <a:gd fmla="*/ 2 w 12" name="T0"/>
                <a:gd fmla="*/ 0 h 11" name="T1"/>
                <a:gd fmla="*/ 0 w 12" name="T2"/>
                <a:gd fmla="*/ 11 h 11" name="T3"/>
              </a:gdLst>
              <a:cxnLst>
                <a:cxn ang="0">
                  <a:pos x="T0" y="T1"/>
                </a:cxn>
                <a:cxn ang="0">
                  <a:pos x="T2" y="T3"/>
                </a:cxn>
              </a:cxnLst>
              <a:rect b="b" l="0" r="r" t="0"/>
              <a:pathLst>
                <a:path h="11" w="12">
                  <a:moveTo>
                    <a:pt x="2" y="0"/>
                  </a:moveTo>
                  <a:cubicBezTo>
                    <a:pt x="6" y="3"/>
                    <a:pt x="12" y="11"/>
                    <a:pt x="0" y="11"/>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5"/>
            <p:cNvSpPr/>
            <p:nvPr/>
          </p:nvSpPr>
          <p:spPr bwMode="auto">
            <a:xfrm>
              <a:off x="7727950" y="1252538"/>
              <a:ext cx="63500" cy="47625"/>
            </a:xfrm>
            <a:custGeom>
              <a:gdLst>
                <a:gd fmla="*/ 4 w 15" name="T0"/>
                <a:gd fmla="*/ 0 h 11" name="T1"/>
                <a:gd fmla="*/ 0 w 15" name="T2"/>
                <a:gd fmla="*/ 8 h 11" name="T3"/>
              </a:gdLst>
              <a:cxnLst>
                <a:cxn ang="0">
                  <a:pos x="T0" y="T1"/>
                </a:cxn>
                <a:cxn ang="0">
                  <a:pos x="T2" y="T3"/>
                </a:cxn>
              </a:cxnLst>
              <a:rect b="b" l="0" r="r" t="0"/>
              <a:pathLst>
                <a:path h="11" w="15">
                  <a:moveTo>
                    <a:pt x="4" y="0"/>
                  </a:moveTo>
                  <a:cubicBezTo>
                    <a:pt x="9" y="3"/>
                    <a:pt x="15"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6"/>
            <p:cNvSpPr/>
            <p:nvPr/>
          </p:nvSpPr>
          <p:spPr bwMode="auto">
            <a:xfrm>
              <a:off x="7735888" y="1290638"/>
              <a:ext cx="50800" cy="47625"/>
            </a:xfrm>
            <a:custGeom>
              <a:gdLst>
                <a:gd fmla="*/ 4 w 12" name="T0"/>
                <a:gd fmla="*/ 0 h 11" name="T1"/>
                <a:gd fmla="*/ 0 w 12" name="T2"/>
                <a:gd fmla="*/ 9 h 11" name="T3"/>
              </a:gdLst>
              <a:cxnLst>
                <a:cxn ang="0">
                  <a:pos x="T0" y="T1"/>
                </a:cxn>
                <a:cxn ang="0">
                  <a:pos x="T2" y="T3"/>
                </a:cxn>
              </a:cxnLst>
              <a:rect b="b" l="0" r="r" t="0"/>
              <a:pathLst>
                <a:path h="11" w="12">
                  <a:moveTo>
                    <a:pt x="4" y="0"/>
                  </a:moveTo>
                  <a:cubicBezTo>
                    <a:pt x="7" y="1"/>
                    <a:pt x="12" y="11"/>
                    <a:pt x="0" y="9"/>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7"/>
            <p:cNvSpPr/>
            <p:nvPr/>
          </p:nvSpPr>
          <p:spPr bwMode="auto">
            <a:xfrm>
              <a:off x="7761288" y="1257300"/>
              <a:ext cx="30162" cy="30163"/>
            </a:xfrm>
            <a:custGeom>
              <a:gdLst>
                <a:gd fmla="*/ 0 w 7" name="T0"/>
                <a:gd fmla="*/ 2 h 7" name="T1"/>
                <a:gd fmla="*/ 7 w 7" name="T2"/>
                <a:gd fmla="*/ 0 h 7" name="T3"/>
              </a:gdLst>
              <a:cxnLst>
                <a:cxn ang="0">
                  <a:pos x="T0" y="T1"/>
                </a:cxn>
                <a:cxn ang="0">
                  <a:pos x="T2" y="T3"/>
                </a:cxn>
              </a:cxnLst>
              <a:rect b="b" l="0" r="r" t="0"/>
              <a:pathLst>
                <a:path h="7" w="7">
                  <a:moveTo>
                    <a:pt x="0" y="2"/>
                  </a:moveTo>
                  <a:cubicBezTo>
                    <a:pt x="0" y="2"/>
                    <a:pt x="7" y="7"/>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8"/>
            <p:cNvSpPr/>
            <p:nvPr/>
          </p:nvSpPr>
          <p:spPr bwMode="auto">
            <a:xfrm>
              <a:off x="7740650" y="1346200"/>
              <a:ext cx="76200" cy="50800"/>
            </a:xfrm>
            <a:custGeom>
              <a:gdLst>
                <a:gd fmla="*/ 0 w 18" name="T0"/>
                <a:gd fmla="*/ 0 h 12" name="T1"/>
                <a:gd fmla="*/ 3 w 18" name="T2"/>
                <a:gd fmla="*/ 12 h 12" name="T3"/>
              </a:gdLst>
              <a:cxnLst>
                <a:cxn ang="0">
                  <a:pos x="T0" y="T1"/>
                </a:cxn>
                <a:cxn ang="0">
                  <a:pos x="T2" y="T3"/>
                </a:cxn>
              </a:cxnLst>
              <a:rect b="b" l="0" r="r" t="0"/>
              <a:pathLst>
                <a:path h="12" w="18">
                  <a:moveTo>
                    <a:pt x="0" y="0"/>
                  </a:moveTo>
                  <a:cubicBezTo>
                    <a:pt x="0" y="0"/>
                    <a:pt x="18" y="12"/>
                    <a:pt x="3"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9"/>
            <p:cNvSpPr/>
            <p:nvPr/>
          </p:nvSpPr>
          <p:spPr bwMode="auto">
            <a:xfrm>
              <a:off x="7761288" y="1325563"/>
              <a:ext cx="68262" cy="58738"/>
            </a:xfrm>
            <a:custGeom>
              <a:gdLst>
                <a:gd fmla="*/ 2 w 16" name="T0"/>
                <a:gd fmla="*/ 0 h 14" name="T1"/>
                <a:gd fmla="*/ 0 w 16" name="T2"/>
                <a:gd fmla="*/ 10 h 14" name="T3"/>
              </a:gdLst>
              <a:cxnLst>
                <a:cxn ang="0">
                  <a:pos x="T0" y="T1"/>
                </a:cxn>
                <a:cxn ang="0">
                  <a:pos x="T2" y="T3"/>
                </a:cxn>
              </a:cxnLst>
              <a:rect b="b" l="0" r="r" t="0"/>
              <a:pathLst>
                <a:path h="14" w="16">
                  <a:moveTo>
                    <a:pt x="2" y="0"/>
                  </a:moveTo>
                  <a:cubicBezTo>
                    <a:pt x="2" y="0"/>
                    <a:pt x="16" y="14"/>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0"/>
            <p:cNvSpPr/>
            <p:nvPr/>
          </p:nvSpPr>
          <p:spPr bwMode="auto">
            <a:xfrm>
              <a:off x="7769225" y="1274763"/>
              <a:ext cx="47625" cy="71438"/>
            </a:xfrm>
            <a:custGeom>
              <a:gdLst>
                <a:gd fmla="*/ 3 w 11" name="T0"/>
                <a:gd fmla="*/ 0 h 17" name="T1"/>
                <a:gd fmla="*/ 0 w 11" name="T2"/>
                <a:gd fmla="*/ 12 h 17" name="T3"/>
              </a:gdLst>
              <a:cxnLst>
                <a:cxn ang="0">
                  <a:pos x="T0" y="T1"/>
                </a:cxn>
                <a:cxn ang="0">
                  <a:pos x="T2" y="T3"/>
                </a:cxn>
              </a:cxnLst>
              <a:rect b="b" l="0" r="r" t="0"/>
              <a:pathLst>
                <a:path h="17" w="11">
                  <a:moveTo>
                    <a:pt x="3" y="0"/>
                  </a:moveTo>
                  <a:cubicBezTo>
                    <a:pt x="11" y="8"/>
                    <a:pt x="11" y="17"/>
                    <a:pt x="0" y="12"/>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1"/>
            <p:cNvSpPr/>
            <p:nvPr/>
          </p:nvSpPr>
          <p:spPr bwMode="auto">
            <a:xfrm>
              <a:off x="7808913" y="1308100"/>
              <a:ext cx="46037" cy="50800"/>
            </a:xfrm>
            <a:custGeom>
              <a:gdLst>
                <a:gd fmla="*/ 0 w 11" name="T0"/>
                <a:gd fmla="*/ 0 h 12" name="T1"/>
                <a:gd fmla="*/ 11 w 11" name="T2"/>
                <a:gd fmla="*/ 4 h 12" name="T3"/>
              </a:gdLst>
              <a:cxnLst>
                <a:cxn ang="0">
                  <a:pos x="T0" y="T1"/>
                </a:cxn>
                <a:cxn ang="0">
                  <a:pos x="T2" y="T3"/>
                </a:cxn>
              </a:cxnLst>
              <a:rect b="b" l="0" r="r" t="0"/>
              <a:pathLst>
                <a:path h="12" w="11">
                  <a:moveTo>
                    <a:pt x="0" y="0"/>
                  </a:moveTo>
                  <a:cubicBezTo>
                    <a:pt x="0" y="0"/>
                    <a:pt x="7" y="12"/>
                    <a:pt x="11"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2"/>
            <p:cNvSpPr/>
            <p:nvPr/>
          </p:nvSpPr>
          <p:spPr bwMode="auto">
            <a:xfrm>
              <a:off x="7786688" y="1333500"/>
              <a:ext cx="80962" cy="80963"/>
            </a:xfrm>
            <a:custGeom>
              <a:gdLst>
                <a:gd fmla="*/ 10 w 19" name="T0"/>
                <a:gd fmla="*/ 0 h 19" name="T1"/>
                <a:gd fmla="*/ 0 w 19" name="T2"/>
                <a:gd fmla="*/ 4 h 19" name="T3"/>
              </a:gdLst>
              <a:cxnLst>
                <a:cxn ang="0">
                  <a:pos x="T0" y="T1"/>
                </a:cxn>
                <a:cxn ang="0">
                  <a:pos x="T2" y="T3"/>
                </a:cxn>
              </a:cxnLst>
              <a:rect b="b" l="0" r="r" t="0"/>
              <a:pathLst>
                <a:path h="19" w="19">
                  <a:moveTo>
                    <a:pt x="10" y="0"/>
                  </a:moveTo>
                  <a:cubicBezTo>
                    <a:pt x="10" y="0"/>
                    <a:pt x="19" y="19"/>
                    <a:pt x="0"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3"/>
            <p:cNvSpPr/>
            <p:nvPr/>
          </p:nvSpPr>
          <p:spPr bwMode="auto">
            <a:xfrm>
              <a:off x="7773988" y="1368425"/>
              <a:ext cx="60325" cy="68263"/>
            </a:xfrm>
            <a:custGeom>
              <a:gdLst>
                <a:gd fmla="*/ 9 w 14" name="T0"/>
                <a:gd fmla="*/ 0 h 16" name="T1"/>
                <a:gd fmla="*/ 0 w 14" name="T2"/>
                <a:gd fmla="*/ 7 h 16" name="T3"/>
              </a:gdLst>
              <a:cxnLst>
                <a:cxn ang="0">
                  <a:pos x="T0" y="T1"/>
                </a:cxn>
                <a:cxn ang="0">
                  <a:pos x="T2" y="T3"/>
                </a:cxn>
              </a:cxnLst>
              <a:rect b="b" l="0" r="r" t="0"/>
              <a:pathLst>
                <a:path h="16" w="14">
                  <a:moveTo>
                    <a:pt x="9" y="0"/>
                  </a:moveTo>
                  <a:cubicBezTo>
                    <a:pt x="13" y="5"/>
                    <a:pt x="14" y="16"/>
                    <a:pt x="0"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4"/>
            <p:cNvSpPr/>
            <p:nvPr/>
          </p:nvSpPr>
          <p:spPr bwMode="auto">
            <a:xfrm>
              <a:off x="7824788" y="1355725"/>
              <a:ext cx="50800" cy="71438"/>
            </a:xfrm>
            <a:custGeom>
              <a:gdLst>
                <a:gd fmla="*/ 3 w 12" name="T0"/>
                <a:gd fmla="*/ 0 h 17" name="T1"/>
                <a:gd fmla="*/ 0 w 12" name="T2"/>
                <a:gd fmla="*/ 10 h 17" name="T3"/>
              </a:gdLst>
              <a:cxnLst>
                <a:cxn ang="0">
                  <a:pos x="T0" y="T1"/>
                </a:cxn>
                <a:cxn ang="0">
                  <a:pos x="T2" y="T3"/>
                </a:cxn>
              </a:cxnLst>
              <a:rect b="b" l="0" r="r" t="0"/>
              <a:pathLst>
                <a:path h="17" w="12">
                  <a:moveTo>
                    <a:pt x="3" y="0"/>
                  </a:moveTo>
                  <a:cubicBezTo>
                    <a:pt x="10" y="4"/>
                    <a:pt x="12" y="17"/>
                    <a:pt x="0" y="1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5"/>
            <p:cNvSpPr/>
            <p:nvPr/>
          </p:nvSpPr>
          <p:spPr bwMode="auto">
            <a:xfrm>
              <a:off x="7854950" y="1368425"/>
              <a:ext cx="38100" cy="38100"/>
            </a:xfrm>
            <a:custGeom>
              <a:gdLst>
                <a:gd fmla="*/ 0 w 9" name="T0"/>
                <a:gd fmla="*/ 1 h 9" name="T1"/>
                <a:gd fmla="*/ 7 w 9" name="T2"/>
                <a:gd fmla="*/ 0 h 9" name="T3"/>
              </a:gdLst>
              <a:cxnLst>
                <a:cxn ang="0">
                  <a:pos x="T0" y="T1"/>
                </a:cxn>
                <a:cxn ang="0">
                  <a:pos x="T2" y="T3"/>
                </a:cxn>
              </a:cxnLst>
              <a:rect b="b" l="0" r="r" t="0"/>
              <a:pathLst>
                <a:path h="9" w="9">
                  <a:moveTo>
                    <a:pt x="0" y="1"/>
                  </a:moveTo>
                  <a:cubicBezTo>
                    <a:pt x="0" y="1"/>
                    <a:pt x="9" y="9"/>
                    <a:pt x="7" y="0"/>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6"/>
            <p:cNvSpPr/>
            <p:nvPr/>
          </p:nvSpPr>
          <p:spPr bwMode="auto">
            <a:xfrm>
              <a:off x="7821613" y="1406525"/>
              <a:ext cx="33337" cy="46038"/>
            </a:xfrm>
            <a:custGeom>
              <a:gdLst>
                <a:gd fmla="*/ 4 w 8" name="T0"/>
                <a:gd fmla="*/ 0 h 11" name="T1"/>
                <a:gd fmla="*/ 0 w 8" name="T2"/>
                <a:gd fmla="*/ 8 h 11" name="T3"/>
              </a:gdLst>
              <a:cxnLst>
                <a:cxn ang="0">
                  <a:pos x="T0" y="T1"/>
                </a:cxn>
                <a:cxn ang="0">
                  <a:pos x="T2" y="T3"/>
                </a:cxn>
              </a:cxnLst>
              <a:rect b="b" l="0" r="r" t="0"/>
              <a:pathLst>
                <a:path h="11" w="8">
                  <a:moveTo>
                    <a:pt x="4" y="0"/>
                  </a:moveTo>
                  <a:cubicBezTo>
                    <a:pt x="7" y="4"/>
                    <a:pt x="8" y="11"/>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7"/>
            <p:cNvSpPr/>
            <p:nvPr/>
          </p:nvSpPr>
          <p:spPr bwMode="auto">
            <a:xfrm>
              <a:off x="7850188" y="1397000"/>
              <a:ext cx="55562" cy="60325"/>
            </a:xfrm>
            <a:custGeom>
              <a:gdLst>
                <a:gd fmla="*/ 3 w 13" name="T0"/>
                <a:gd fmla="*/ 0 h 14" name="T1"/>
                <a:gd fmla="*/ 0 w 13" name="T2"/>
                <a:gd fmla="*/ 8 h 14" name="T3"/>
              </a:gdLst>
              <a:cxnLst>
                <a:cxn ang="0">
                  <a:pos x="T0" y="T1"/>
                </a:cxn>
                <a:cxn ang="0">
                  <a:pos x="T2" y="T3"/>
                </a:cxn>
              </a:cxnLst>
              <a:rect b="b" l="0" r="r" t="0"/>
              <a:pathLst>
                <a:path h="14" w="13">
                  <a:moveTo>
                    <a:pt x="3" y="0"/>
                  </a:moveTo>
                  <a:cubicBezTo>
                    <a:pt x="13" y="4"/>
                    <a:pt x="10" y="14"/>
                    <a:pt x="0" y="8"/>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38"/>
            <p:cNvSpPr/>
            <p:nvPr/>
          </p:nvSpPr>
          <p:spPr bwMode="auto">
            <a:xfrm>
              <a:off x="7885113" y="1409700"/>
              <a:ext cx="33337" cy="55563"/>
            </a:xfrm>
            <a:custGeom>
              <a:gdLst>
                <a:gd fmla="*/ 0 w 8" name="T0"/>
                <a:gd fmla="*/ 0 h 13" name="T1"/>
                <a:gd fmla="*/ 8 w 8" name="T2"/>
                <a:gd fmla="*/ 4 h 13" name="T3"/>
              </a:gdLst>
              <a:cxnLst>
                <a:cxn ang="0">
                  <a:pos x="T0" y="T1"/>
                </a:cxn>
                <a:cxn ang="0">
                  <a:pos x="T2" y="T3"/>
                </a:cxn>
              </a:cxnLst>
              <a:rect b="b" l="0" r="r" t="0"/>
              <a:pathLst>
                <a:path h="13" w="8">
                  <a:moveTo>
                    <a:pt x="0" y="0"/>
                  </a:moveTo>
                  <a:cubicBezTo>
                    <a:pt x="0" y="0"/>
                    <a:pt x="8" y="13"/>
                    <a:pt x="8" y="4"/>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39"/>
            <p:cNvSpPr/>
            <p:nvPr/>
          </p:nvSpPr>
          <p:spPr bwMode="auto">
            <a:xfrm>
              <a:off x="7880350" y="1439863"/>
              <a:ext cx="34925" cy="30163"/>
            </a:xfrm>
            <a:custGeom>
              <a:gdLst>
                <a:gd fmla="*/ 0 w 8" name="T0"/>
                <a:gd fmla="*/ 0 h 7" name="T1"/>
                <a:gd fmla="*/ 3 w 8" name="T2"/>
                <a:gd fmla="*/ 7 h 7" name="T3"/>
              </a:gdLst>
              <a:cxnLst>
                <a:cxn ang="0">
                  <a:pos x="T0" y="T1"/>
                </a:cxn>
                <a:cxn ang="0">
                  <a:pos x="T2" y="T3"/>
                </a:cxn>
              </a:cxnLst>
              <a:rect b="b" l="0" r="r" t="0"/>
              <a:pathLst>
                <a:path h="7" w="8">
                  <a:moveTo>
                    <a:pt x="0" y="0"/>
                  </a:moveTo>
                  <a:cubicBezTo>
                    <a:pt x="0" y="0"/>
                    <a:pt x="8" y="4"/>
                    <a:pt x="3" y="7"/>
                  </a:cubicBezTo>
                </a:path>
              </a:pathLst>
            </a:custGeom>
            <a:noFill/>
            <a:ln cap="flat" w="4763">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40"/>
            <p:cNvSpPr/>
            <p:nvPr/>
          </p:nvSpPr>
          <p:spPr bwMode="auto">
            <a:xfrm>
              <a:off x="7280275" y="1098550"/>
              <a:ext cx="111125" cy="158750"/>
            </a:xfrm>
            <a:custGeom>
              <a:gdLst>
                <a:gd fmla="*/ 70 w 70" name="T0"/>
                <a:gd fmla="*/ 38 h 100" name="T1"/>
                <a:gd fmla="*/ 24 w 70" name="T2"/>
                <a:gd fmla="*/ 0 h 100" name="T3"/>
                <a:gd fmla="*/ 43 w 70" name="T4"/>
                <a:gd fmla="*/ 65 h 100" name="T5"/>
                <a:gd fmla="*/ 0 w 70" name="T6"/>
                <a:gd fmla="*/ 81 h 100" name="T7"/>
                <a:gd fmla="*/ 46 w 70" name="T8"/>
                <a:gd fmla="*/ 100 h 100" name="T9"/>
                <a:gd fmla="*/ 70 w 70" name="T10"/>
                <a:gd fmla="*/ 38 h 100" name="T11"/>
              </a:gdLst>
              <a:cxnLst>
                <a:cxn ang="0">
                  <a:pos x="T0" y="T1"/>
                </a:cxn>
                <a:cxn ang="0">
                  <a:pos x="T2" y="T3"/>
                </a:cxn>
                <a:cxn ang="0">
                  <a:pos x="T4" y="T5"/>
                </a:cxn>
                <a:cxn ang="0">
                  <a:pos x="T6" y="T7"/>
                </a:cxn>
                <a:cxn ang="0">
                  <a:pos x="T8" y="T9"/>
                </a:cxn>
                <a:cxn ang="0">
                  <a:pos x="T10" y="T11"/>
                </a:cxn>
              </a:cxnLst>
              <a:rect b="b" l="0" r="r" t="0"/>
              <a:pathLst>
                <a:path h="100" w="70">
                  <a:moveTo>
                    <a:pt x="70" y="38"/>
                  </a:moveTo>
                  <a:lnTo>
                    <a:pt x="24" y="0"/>
                  </a:lnTo>
                  <a:lnTo>
                    <a:pt x="43" y="65"/>
                  </a:lnTo>
                  <a:lnTo>
                    <a:pt x="0" y="81"/>
                  </a:lnTo>
                  <a:lnTo>
                    <a:pt x="46" y="100"/>
                  </a:lnTo>
                  <a:lnTo>
                    <a:pt x="70" y="38"/>
                  </a:lnTo>
                  <a:close/>
                </a:path>
              </a:pathLst>
            </a:custGeom>
            <a:solidFill>
              <a:srgbClr val="60381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41"/>
            <p:cNvSpPr/>
            <p:nvPr/>
          </p:nvSpPr>
          <p:spPr bwMode="auto">
            <a:xfrm>
              <a:off x="8196263" y="1047750"/>
              <a:ext cx="271462" cy="234950"/>
            </a:xfrm>
            <a:custGeom>
              <a:gdLst>
                <a:gd fmla="*/ 15 w 64" name="T0"/>
                <a:gd fmla="*/ 55 h 55" name="T1"/>
                <a:gd fmla="*/ 15 w 64" name="T2"/>
                <a:gd fmla="*/ 11 h 55" name="T3"/>
                <a:gd fmla="*/ 5 w 64" name="T4"/>
                <a:gd fmla="*/ 32 h 55" name="T5"/>
                <a:gd fmla="*/ 23 w 64" name="T6"/>
                <a:gd fmla="*/ 33 h 55" name="T7"/>
                <a:gd fmla="*/ 12 w 64" name="T8"/>
                <a:gd fmla="*/ 25 h 55" name="T9"/>
              </a:gdLst>
              <a:cxnLst>
                <a:cxn ang="0">
                  <a:pos x="T0" y="T1"/>
                </a:cxn>
                <a:cxn ang="0">
                  <a:pos x="T2" y="T3"/>
                </a:cxn>
                <a:cxn ang="0">
                  <a:pos x="T4" y="T5"/>
                </a:cxn>
                <a:cxn ang="0">
                  <a:pos x="T6" y="T7"/>
                </a:cxn>
                <a:cxn ang="0">
                  <a:pos x="T8" y="T9"/>
                </a:cxn>
              </a:cxnLst>
              <a:rect b="b" l="0" r="r" t="0"/>
              <a:pathLst>
                <a:path h="55" w="64">
                  <a:moveTo>
                    <a:pt x="15" y="55"/>
                  </a:moveTo>
                  <a:cubicBezTo>
                    <a:pt x="64" y="48"/>
                    <a:pt x="42" y="0"/>
                    <a:pt x="15" y="11"/>
                  </a:cubicBezTo>
                  <a:cubicBezTo>
                    <a:pt x="6" y="15"/>
                    <a:pt x="0" y="24"/>
                    <a:pt x="5" y="32"/>
                  </a:cubicBezTo>
                  <a:cubicBezTo>
                    <a:pt x="13" y="43"/>
                    <a:pt x="23" y="33"/>
                    <a:pt x="23" y="33"/>
                  </a:cubicBezTo>
                  <a:cubicBezTo>
                    <a:pt x="27" y="30"/>
                    <a:pt x="20" y="17"/>
                    <a:pt x="12" y="25"/>
                  </a:cubicBezTo>
                </a:path>
              </a:pathLst>
            </a:custGeom>
            <a:noFill/>
            <a:ln cap="flat" w="12700">
              <a:solidFill>
                <a:srgbClr val="60381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 name="矩形 2"/>
          <p:cNvSpPr/>
          <p:nvPr/>
        </p:nvSpPr>
        <p:spPr>
          <a:xfrm>
            <a:off x="4138099" y="2418538"/>
            <a:ext cx="4094480" cy="2103120"/>
          </a:xfrm>
          <a:prstGeom prst="rect">
            <a:avLst/>
          </a:prstGeom>
        </p:spPr>
        <p:txBody>
          <a:bodyPr wrap="none">
            <a:spAutoFit/>
          </a:bodyPr>
          <a:lstStyle/>
          <a:p>
            <a:pPr algn="ctr">
              <a:lnSpc>
                <a:spcPct val="150000"/>
              </a:lnSpc>
            </a:pPr>
            <a:r>
              <a:rPr altLang="zh-CN" b="1" lang="en-US" sz="4400" u="sng">
                <a:solidFill>
                  <a:schemeClr val="bg1">
                    <a:lumMod val="65000"/>
                  </a:schemeClr>
                </a:solidFill>
                <a:latin charset="-122" panose="020b0503020204020204" pitchFamily="34" typeface="微软雅黑"/>
                <a:ea charset="-122" panose="020b0503020204020204" pitchFamily="34" typeface="微软雅黑"/>
              </a:rPr>
              <a:t> 01 </a:t>
            </a:r>
          </a:p>
          <a:p>
            <a:pPr algn="ctr">
              <a:lnSpc>
                <a:spcPct val="150000"/>
              </a:lnSpc>
            </a:pPr>
            <a:r>
              <a:rPr altLang="zh-CN" b="1" lang="en-US" sz="4400" u="sng">
                <a:solidFill>
                  <a:schemeClr val="bg1">
                    <a:lumMod val="65000"/>
                  </a:schemeClr>
                </a:solidFill>
                <a:latin charset="-122" panose="020b0503020204020204" pitchFamily="34" typeface="微软雅黑"/>
                <a:ea charset="-122" panose="020b0503020204020204" pitchFamily="34" typeface="微软雅黑"/>
              </a:rPr>
              <a:t>请输入你的题目</a:t>
            </a:r>
          </a:p>
        </p:txBody>
      </p:sp>
    </p:spTree>
    <p:extLst>
      <p:ext uri="{BB962C8B-B14F-4D97-AF65-F5344CB8AC3E}">
        <p14:creationId val="20188748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Effect filter="fade" transition="in">
                                      <p:cBhvr>
                                        <p:cTn dur="500" id="21"/>
                                        <p:tgtEl>
                                          <p:spTgt spid="4"/>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2" presetSubtype="3">
                                  <p:stCondLst>
                                    <p:cond delay="0"/>
                                  </p:stCondLst>
                                  <p:childTnLst>
                                    <p:set>
                                      <p:cBhvr>
                                        <p:cTn dur="1" fill="hold" id="25">
                                          <p:stCondLst>
                                            <p:cond delay="0"/>
                                          </p:stCondLst>
                                        </p:cTn>
                                        <p:tgtEl>
                                          <p:spTgt spid="49"/>
                                        </p:tgtEl>
                                        <p:attrNameLst>
                                          <p:attrName>style.visibility</p:attrName>
                                        </p:attrNameLst>
                                      </p:cBhvr>
                                      <p:to>
                                        <p:strVal val="visible"/>
                                      </p:to>
                                    </p:set>
                                    <p:anim calcmode="lin" valueType="num">
                                      <p:cBhvr additive="base">
                                        <p:cTn dur="500" fill="hold" id="26"/>
                                        <p:tgtEl>
                                          <p:spTgt spid="49"/>
                                        </p:tgtEl>
                                        <p:attrNameLst>
                                          <p:attrName>ppt_x</p:attrName>
                                        </p:attrNameLst>
                                      </p:cBhvr>
                                      <p:tavLst>
                                        <p:tav tm="0">
                                          <p:val>
                                            <p:strVal val="1+#ppt_w/2"/>
                                          </p:val>
                                        </p:tav>
                                        <p:tav tm="100000">
                                          <p:val>
                                            <p:strVal val="#ppt_x"/>
                                          </p:val>
                                        </p:tav>
                                      </p:tavLst>
                                    </p:anim>
                                    <p:anim calcmode="lin" valueType="num">
                                      <p:cBhvr additive="base">
                                        <p:cTn dur="500" fill="hold" id="27"/>
                                        <p:tgtEl>
                                          <p:spTgt spid="49"/>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500"/>
                            </p:stCondLst>
                            <p:childTnLst>
                              <p:par>
                                <p:cTn fill="hold" grpId="0" id="29" nodeType="afterEffect" presetClass="entr" presetID="12" presetSubtype="4">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500" id="31"/>
                                        <p:tgtEl>
                                          <p:spTgt spid="3"/>
                                        </p:tgtEl>
                                        <p:attrNameLst>
                                          <p:attrName>ppt_y</p:attrName>
                                        </p:attrNameLst>
                                      </p:cBhvr>
                                      <p:tavLst>
                                        <p:tav tm="0">
                                          <p:val>
                                            <p:strVal val="#ppt_y+#ppt_h*1.125000"/>
                                          </p:val>
                                        </p:tav>
                                        <p:tav tm="100000">
                                          <p:val>
                                            <p:strVal val="#ppt_y"/>
                                          </p:val>
                                        </p:tav>
                                      </p:tavLst>
                                    </p:anim>
                                    <p:animEffect filter="wipe(up)" transition="in">
                                      <p:cBhvr>
                                        <p:cTn dur="500" id="3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 name="Oval 4"/>
          <p:cNvSpPr/>
          <p:nvPr/>
        </p:nvSpPr>
        <p:spPr>
          <a:xfrm>
            <a:off x="2507457" y="2410129"/>
            <a:ext cx="716756" cy="720329"/>
          </a:xfrm>
          <a:prstGeom prst="ellipse">
            <a:avLst/>
          </a:prstGeom>
          <a:noFill/>
          <a:ln w="28575">
            <a:solidFill>
              <a:srgbClr val="D0BBA3"/>
            </a:solidFill>
          </a:ln>
        </p:spPr>
        <p:style>
          <a:lnRef idx="2">
            <a:schemeClr val="accent5">
              <a:shade val="50000"/>
            </a:schemeClr>
          </a:lnRef>
          <a:fillRef idx="1">
            <a:schemeClr val="accent5"/>
          </a:fillRef>
          <a:effectRef idx="0">
            <a:schemeClr val="accent5"/>
          </a:effectRef>
          <a:fontRef idx="minor">
            <a:schemeClr val="lt1"/>
          </a:fontRef>
        </p:style>
        <p:txBody>
          <a:bodyPr anchor="ctr" bIns="34290" lIns="68580" rIns="68580" tIns="34290"/>
          <a:lstStyle/>
          <a:p>
            <a:pPr algn="ctr" defTabSz="685165" fontAlgn="auto">
              <a:spcBef>
                <a:spcPct val="0"/>
              </a:spcBef>
              <a:spcAft>
                <a:spcPct val="0"/>
              </a:spcAft>
              <a:defRPr/>
            </a:pPr>
            <a:endParaRPr lang="en-US" sz="8800">
              <a:solidFill>
                <a:schemeClr val="bg1"/>
              </a:solidFill>
            </a:endParaRPr>
          </a:p>
        </p:txBody>
      </p:sp>
      <p:sp>
        <p:nvSpPr>
          <p:cNvPr id="54" name="Oval 12"/>
          <p:cNvSpPr/>
          <p:nvPr/>
        </p:nvSpPr>
        <p:spPr>
          <a:xfrm>
            <a:off x="4487466" y="2410129"/>
            <a:ext cx="717947" cy="720329"/>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503020204020204" pitchFamily="34" typeface="微软雅黑"/>
              <a:ea charset="-122" panose="020b0503020204020204" pitchFamily="34" typeface="微软雅黑"/>
            </a:endParaRPr>
          </a:p>
        </p:txBody>
      </p:sp>
      <p:sp>
        <p:nvSpPr>
          <p:cNvPr id="55" name="Oval 14"/>
          <p:cNvSpPr/>
          <p:nvPr/>
        </p:nvSpPr>
        <p:spPr>
          <a:xfrm>
            <a:off x="6467476" y="2410129"/>
            <a:ext cx="716756" cy="720329"/>
          </a:xfrm>
          <a:prstGeom prst="ellipse">
            <a:avLst/>
          </a:prstGeom>
          <a:noFill/>
          <a:ln w="28575">
            <a:solidFill>
              <a:srgbClr val="D0BBA3"/>
            </a:solidFill>
          </a:ln>
        </p:spPr>
        <p:style>
          <a:lnRef idx="2">
            <a:schemeClr val="accent5">
              <a:shade val="50000"/>
            </a:schemeClr>
          </a:lnRef>
          <a:fillRef idx="1">
            <a:schemeClr val="accent5"/>
          </a:fillRef>
          <a:effectRef idx="0">
            <a:schemeClr val="accent5"/>
          </a:effectRef>
          <a:fontRef idx="minor">
            <a:schemeClr val="lt1"/>
          </a:fontRef>
        </p:style>
        <p:txBody>
          <a:bodyPr anchor="ctr" bIns="34290" lIns="68580" rIns="68580" tIns="34290"/>
          <a:lstStyle/>
          <a:p>
            <a:pPr algn="ctr" defTabSz="685165" fontAlgn="auto">
              <a:spcBef>
                <a:spcPct val="0"/>
              </a:spcBef>
              <a:spcAft>
                <a:spcPct val="0"/>
              </a:spcAft>
              <a:defRPr/>
            </a:pPr>
            <a:endParaRPr lang="en-US" sz="8800">
              <a:solidFill>
                <a:schemeClr val="bg1"/>
              </a:solidFill>
            </a:endParaRPr>
          </a:p>
        </p:txBody>
      </p:sp>
      <p:sp>
        <p:nvSpPr>
          <p:cNvPr id="56" name="Oval 16"/>
          <p:cNvSpPr/>
          <p:nvPr/>
        </p:nvSpPr>
        <p:spPr>
          <a:xfrm>
            <a:off x="8446294" y="2410129"/>
            <a:ext cx="716756" cy="720329"/>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503020204020204" pitchFamily="34" typeface="微软雅黑"/>
              <a:ea charset="-122" panose="020b0503020204020204" pitchFamily="34" typeface="微软雅黑"/>
            </a:endParaRPr>
          </a:p>
        </p:txBody>
      </p:sp>
      <p:grpSp>
        <p:nvGrpSpPr>
          <p:cNvPr id="57" name="Group 20"/>
          <p:cNvGrpSpPr/>
          <p:nvPr/>
        </p:nvGrpSpPr>
        <p:grpSpPr>
          <a:xfrm>
            <a:off x="2675137" y="2566130"/>
            <a:ext cx="401822" cy="404317"/>
            <a:chOff x="7971783" y="2080670"/>
            <a:chExt cx="401822" cy="404317"/>
          </a:xfrm>
          <a:solidFill>
            <a:srgbClr val="D0BBA3"/>
          </a:solidFill>
        </p:grpSpPr>
        <p:sp>
          <p:nvSpPr>
            <p:cNvPr id="58" name="Freeform 42"/>
            <p:cNvSpPr>
              <a:spLocks noEditPoints="1"/>
            </p:cNvSpPr>
            <p:nvPr/>
          </p:nvSpPr>
          <p:spPr bwMode="auto">
            <a:xfrm>
              <a:off x="7971783" y="2080670"/>
              <a:ext cx="401822" cy="404317"/>
            </a:xfrm>
            <a:custGeom>
              <a:gdLst>
                <a:gd fmla="*/ 60 w 121" name="T0"/>
                <a:gd fmla="*/ 0 h 121" name="T1"/>
                <a:gd fmla="*/ 0 w 121" name="T2"/>
                <a:gd fmla="*/ 61 h 121" name="T3"/>
                <a:gd fmla="*/ 60 w 121" name="T4"/>
                <a:gd fmla="*/ 121 h 121" name="T5"/>
                <a:gd fmla="*/ 121 w 121" name="T6"/>
                <a:gd fmla="*/ 61 h 121" name="T7"/>
                <a:gd fmla="*/ 60 w 121" name="T8"/>
                <a:gd fmla="*/ 0 h 121" name="T9"/>
                <a:gd fmla="*/ 60 w 121" name="T10"/>
                <a:gd fmla="*/ 111 h 121" name="T11"/>
                <a:gd fmla="*/ 10 w 121" name="T12"/>
                <a:gd fmla="*/ 61 h 121" name="T13"/>
                <a:gd fmla="*/ 60 w 121" name="T14"/>
                <a:gd fmla="*/ 10 h 121" name="T15"/>
                <a:gd fmla="*/ 111 w 121" name="T16"/>
                <a:gd fmla="*/ 61 h 121" name="T17"/>
                <a:gd fmla="*/ 60 w 121" name="T18"/>
                <a:gd fmla="*/ 111 h 1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59" name="Freeform 43"/>
            <p:cNvSpPr/>
            <p:nvPr/>
          </p:nvSpPr>
          <p:spPr bwMode="auto">
            <a:xfrm>
              <a:off x="8079103" y="2178006"/>
              <a:ext cx="139764" cy="199662"/>
            </a:xfrm>
            <a:custGeom>
              <a:gdLst>
                <a:gd fmla="*/ 42 w 42" name="T0"/>
                <a:gd fmla="*/ 60 h 60" name="T1"/>
                <a:gd fmla="*/ 42 w 42" name="T2"/>
                <a:gd fmla="*/ 0 h 60" name="T3"/>
                <a:gd fmla="*/ 0 w 42" name="T4"/>
                <a:gd fmla="*/ 42 h 60" name="T5"/>
                <a:gd fmla="*/ 42 w 42" name="T6"/>
                <a:gd fmla="*/ 60 h 60" name="T7"/>
              </a:gdLst>
              <a:cxnLst>
                <a:cxn ang="0">
                  <a:pos x="T0" y="T1"/>
                </a:cxn>
                <a:cxn ang="0">
                  <a:pos x="T2" y="T3"/>
                </a:cxn>
                <a:cxn ang="0">
                  <a:pos x="T4" y="T5"/>
                </a:cxn>
                <a:cxn ang="0">
                  <a:pos x="T6" y="T7"/>
                </a:cxn>
              </a:cxnLst>
              <a:rect b="b" l="0" r="r" t="0"/>
              <a:pathLst>
                <a:path h="60" w="42">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grpSp>
      <p:grpSp>
        <p:nvGrpSpPr>
          <p:cNvPr id="60" name="Group 23"/>
          <p:cNvGrpSpPr/>
          <p:nvPr/>
        </p:nvGrpSpPr>
        <p:grpSpPr>
          <a:xfrm>
            <a:off x="4684796" y="2609806"/>
            <a:ext cx="389342" cy="339426"/>
            <a:chOff x="7540014" y="4306907"/>
            <a:chExt cx="389342" cy="339426"/>
          </a:xfrm>
          <a:solidFill>
            <a:schemeClr val="bg1"/>
          </a:solidFill>
        </p:grpSpPr>
        <p:sp>
          <p:nvSpPr>
            <p:cNvPr id="61"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62"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63"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64"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65"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66"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67"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68" name="Rectangle 117"/>
            <p:cNvSpPr>
              <a:spLocks noChangeArrowheads="1"/>
            </p:cNvSpPr>
            <p:nvPr/>
          </p:nvSpPr>
          <p:spPr bwMode="auto">
            <a:xfrm>
              <a:off x="7589930" y="4421713"/>
              <a:ext cx="109814" cy="17471"/>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69" name="Rectangle 118"/>
            <p:cNvSpPr>
              <a:spLocks noChangeArrowheads="1"/>
            </p:cNvSpPr>
            <p:nvPr/>
          </p:nvSpPr>
          <p:spPr bwMode="auto">
            <a:xfrm>
              <a:off x="7589930" y="4461645"/>
              <a:ext cx="109814" cy="17471"/>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70" name="Rectangle 119"/>
            <p:cNvSpPr>
              <a:spLocks noChangeArrowheads="1"/>
            </p:cNvSpPr>
            <p:nvPr/>
          </p:nvSpPr>
          <p:spPr bwMode="auto">
            <a:xfrm>
              <a:off x="7589930" y="4506569"/>
              <a:ext cx="109814" cy="14975"/>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71" name="Rectangle 120"/>
            <p:cNvSpPr>
              <a:spLocks noChangeArrowheads="1"/>
            </p:cNvSpPr>
            <p:nvPr/>
          </p:nvSpPr>
          <p:spPr bwMode="auto">
            <a:xfrm>
              <a:off x="7589930" y="4548998"/>
              <a:ext cx="109814" cy="17471"/>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grpSp>
      <p:grpSp>
        <p:nvGrpSpPr>
          <p:cNvPr id="72" name="Group 35"/>
          <p:cNvGrpSpPr/>
          <p:nvPr/>
        </p:nvGrpSpPr>
        <p:grpSpPr>
          <a:xfrm>
            <a:off x="8613910" y="2575313"/>
            <a:ext cx="379359" cy="376864"/>
            <a:chOff x="6853673" y="3715407"/>
            <a:chExt cx="379359" cy="376864"/>
          </a:xfrm>
          <a:solidFill>
            <a:schemeClr val="bg1"/>
          </a:solidFill>
        </p:grpSpPr>
        <p:sp>
          <p:nvSpPr>
            <p:cNvPr id="73" name="Freeform 150"/>
            <p:cNvSpPr>
              <a:spLocks noEditPoints="1"/>
            </p:cNvSpPr>
            <p:nvPr/>
          </p:nvSpPr>
          <p:spPr bwMode="auto">
            <a:xfrm>
              <a:off x="6853673" y="3715407"/>
              <a:ext cx="379359" cy="376864"/>
            </a:xfrm>
            <a:custGeom>
              <a:gdLst>
                <a:gd fmla="*/ 57 w 114" name="T0"/>
                <a:gd fmla="*/ 0 h 114" name="T1"/>
                <a:gd fmla="*/ 0 w 114" name="T2"/>
                <a:gd fmla="*/ 57 h 114" name="T3"/>
                <a:gd fmla="*/ 57 w 114" name="T4"/>
                <a:gd fmla="*/ 114 h 114" name="T5"/>
                <a:gd fmla="*/ 114 w 114" name="T6"/>
                <a:gd fmla="*/ 57 h 114" name="T7"/>
                <a:gd fmla="*/ 57 w 114" name="T8"/>
                <a:gd fmla="*/ 0 h 114" name="T9"/>
                <a:gd fmla="*/ 57 w 114" name="T10"/>
                <a:gd fmla="*/ 108 h 114" name="T11"/>
                <a:gd fmla="*/ 6 w 114" name="T12"/>
                <a:gd fmla="*/ 57 h 114" name="T13"/>
                <a:gd fmla="*/ 57 w 114" name="T14"/>
                <a:gd fmla="*/ 6 h 114" name="T15"/>
                <a:gd fmla="*/ 108 w 114" name="T16"/>
                <a:gd fmla="*/ 57 h 114" name="T17"/>
                <a:gd fmla="*/ 57 w 114" name="T18"/>
                <a:gd fmla="*/ 108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74" name="Rectangle 151"/>
            <p:cNvSpPr>
              <a:spLocks noChangeArrowheads="1"/>
            </p:cNvSpPr>
            <p:nvPr/>
          </p:nvSpPr>
          <p:spPr bwMode="auto">
            <a:xfrm>
              <a:off x="6998429" y="3987447"/>
              <a:ext cx="22463" cy="42429"/>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75" name="Rectangle 152"/>
            <p:cNvSpPr>
              <a:spLocks noChangeArrowheads="1"/>
            </p:cNvSpPr>
            <p:nvPr/>
          </p:nvSpPr>
          <p:spPr bwMode="auto">
            <a:xfrm>
              <a:off x="7033370" y="3987447"/>
              <a:ext cx="19966" cy="42429"/>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76" name="Rectangle 153"/>
            <p:cNvSpPr>
              <a:spLocks noChangeArrowheads="1"/>
            </p:cNvSpPr>
            <p:nvPr/>
          </p:nvSpPr>
          <p:spPr bwMode="auto">
            <a:xfrm>
              <a:off x="7068311" y="3987447"/>
              <a:ext cx="19966" cy="42429"/>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77" name="Freeform 154"/>
            <p:cNvSpPr/>
            <p:nvPr/>
          </p:nvSpPr>
          <p:spPr bwMode="auto">
            <a:xfrm>
              <a:off x="6970976" y="3822725"/>
              <a:ext cx="82362" cy="84857"/>
            </a:xfrm>
            <a:custGeom>
              <a:gdLst>
                <a:gd fmla="*/ 19 w 25" name="T0"/>
                <a:gd fmla="*/ 22 h 25" name="T1"/>
                <a:gd fmla="*/ 22 w 25" name="T2"/>
                <a:gd fmla="*/ 25 h 25" name="T3"/>
                <a:gd fmla="*/ 25 w 25" name="T4"/>
                <a:gd fmla="*/ 22 h 25" name="T5"/>
                <a:gd fmla="*/ 22 w 25" name="T6"/>
                <a:gd fmla="*/ 19 h 25" name="T7"/>
                <a:gd fmla="*/ 21 w 25" name="T8"/>
                <a:gd fmla="*/ 19 h 25" name="T9"/>
                <a:gd fmla="*/ 0 w 25" name="T10"/>
                <a:gd fmla="*/ 0 h 25" name="T11"/>
                <a:gd fmla="*/ 19 w 25" name="T12"/>
                <a:gd fmla="*/ 22 h 25" name="T13"/>
                <a:gd fmla="*/ 19 w 25" name="T14"/>
                <a:gd fmla="*/ 22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78" name="Freeform 155"/>
            <p:cNvSpPr/>
            <p:nvPr/>
          </p:nvSpPr>
          <p:spPr bwMode="auto">
            <a:xfrm>
              <a:off x="6921060" y="3987447"/>
              <a:ext cx="22463" cy="19966"/>
            </a:xfrm>
            <a:custGeom>
              <a:gdLst>
                <a:gd fmla="*/ 0 w 9" name="T0"/>
                <a:gd fmla="*/ 6 h 8" name="T1"/>
                <a:gd fmla="*/ 3 w 9" name="T2"/>
                <a:gd fmla="*/ 8 h 8" name="T3"/>
                <a:gd fmla="*/ 9 w 9" name="T4"/>
                <a:gd fmla="*/ 1 h 8" name="T5"/>
                <a:gd fmla="*/ 7 w 9" name="T6"/>
                <a:gd fmla="*/ 0 h 8" name="T7"/>
                <a:gd fmla="*/ 0 w 9" name="T8"/>
                <a:gd fmla="*/ 6 h 8" name="T9"/>
              </a:gdLst>
              <a:cxnLst>
                <a:cxn ang="0">
                  <a:pos x="T0" y="T1"/>
                </a:cxn>
                <a:cxn ang="0">
                  <a:pos x="T2" y="T3"/>
                </a:cxn>
                <a:cxn ang="0">
                  <a:pos x="T4" y="T5"/>
                </a:cxn>
                <a:cxn ang="0">
                  <a:pos x="T6" y="T7"/>
                </a:cxn>
                <a:cxn ang="0">
                  <a:pos x="T8" y="T9"/>
                </a:cxn>
              </a:cxnLst>
              <a:rect b="b" l="0" r="r" t="0"/>
              <a:pathLst>
                <a:path h="8" w="9">
                  <a:moveTo>
                    <a:pt x="0" y="6"/>
                  </a:moveTo>
                  <a:lnTo>
                    <a:pt x="3" y="8"/>
                  </a:lnTo>
                  <a:lnTo>
                    <a:pt x="9" y="1"/>
                  </a:lnTo>
                  <a:lnTo>
                    <a:pt x="7" y="0"/>
                  </a:lnTo>
                  <a:lnTo>
                    <a:pt x="0" y="6"/>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79" name="Freeform 156"/>
            <p:cNvSpPr/>
            <p:nvPr/>
          </p:nvSpPr>
          <p:spPr bwMode="auto">
            <a:xfrm>
              <a:off x="6901094" y="3942523"/>
              <a:ext cx="27454" cy="14975"/>
            </a:xfrm>
            <a:custGeom>
              <a:gdLst>
                <a:gd fmla="*/ 9 w 11" name="T0"/>
                <a:gd fmla="*/ 0 h 6" name="T1"/>
                <a:gd fmla="*/ 0 w 11" name="T2"/>
                <a:gd fmla="*/ 3 h 6" name="T3"/>
                <a:gd fmla="*/ 1 w 11" name="T4"/>
                <a:gd fmla="*/ 6 h 6" name="T5"/>
                <a:gd fmla="*/ 11 w 11" name="T6"/>
                <a:gd fmla="*/ 3 h 6" name="T7"/>
                <a:gd fmla="*/ 9 w 11" name="T8"/>
                <a:gd fmla="*/ 0 h 6" name="T9"/>
              </a:gdLst>
              <a:cxnLst>
                <a:cxn ang="0">
                  <a:pos x="T0" y="T1"/>
                </a:cxn>
                <a:cxn ang="0">
                  <a:pos x="T2" y="T3"/>
                </a:cxn>
                <a:cxn ang="0">
                  <a:pos x="T4" y="T5"/>
                </a:cxn>
                <a:cxn ang="0">
                  <a:pos x="T6" y="T7"/>
                </a:cxn>
                <a:cxn ang="0">
                  <a:pos x="T8" y="T9"/>
                </a:cxn>
              </a:cxnLst>
              <a:rect b="b" l="0" r="r" t="0"/>
              <a:pathLst>
                <a:path h="6" w="11">
                  <a:moveTo>
                    <a:pt x="9" y="0"/>
                  </a:moveTo>
                  <a:lnTo>
                    <a:pt x="0" y="3"/>
                  </a:lnTo>
                  <a:lnTo>
                    <a:pt x="1" y="6"/>
                  </a:lnTo>
                  <a:lnTo>
                    <a:pt x="11" y="3"/>
                  </a:lnTo>
                  <a:lnTo>
                    <a:pt x="9"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0" name="Freeform 157"/>
            <p:cNvSpPr/>
            <p:nvPr/>
          </p:nvSpPr>
          <p:spPr bwMode="auto">
            <a:xfrm>
              <a:off x="6933538" y="3790281"/>
              <a:ext cx="19966" cy="22463"/>
            </a:xfrm>
            <a:custGeom>
              <a:gdLst>
                <a:gd fmla="*/ 0 w 8" name="T0"/>
                <a:gd fmla="*/ 3 h 9" name="T1"/>
                <a:gd fmla="*/ 7 w 8" name="T2"/>
                <a:gd fmla="*/ 9 h 9" name="T3"/>
                <a:gd fmla="*/ 8 w 8" name="T4"/>
                <a:gd fmla="*/ 7 h 9" name="T5"/>
                <a:gd fmla="*/ 2 w 8" name="T6"/>
                <a:gd fmla="*/ 0 h 9" name="T7"/>
                <a:gd fmla="*/ 0 w 8" name="T8"/>
                <a:gd fmla="*/ 3 h 9" name="T9"/>
              </a:gdLst>
              <a:cxnLst>
                <a:cxn ang="0">
                  <a:pos x="T0" y="T1"/>
                </a:cxn>
                <a:cxn ang="0">
                  <a:pos x="T2" y="T3"/>
                </a:cxn>
                <a:cxn ang="0">
                  <a:pos x="T4" y="T5"/>
                </a:cxn>
                <a:cxn ang="0">
                  <a:pos x="T6" y="T7"/>
                </a:cxn>
                <a:cxn ang="0">
                  <a:pos x="T8" y="T9"/>
                </a:cxn>
              </a:cxnLst>
              <a:rect b="b" l="0" r="r" t="0"/>
              <a:pathLst>
                <a:path h="9" w="8">
                  <a:moveTo>
                    <a:pt x="0" y="3"/>
                  </a:moveTo>
                  <a:lnTo>
                    <a:pt x="7" y="9"/>
                  </a:lnTo>
                  <a:lnTo>
                    <a:pt x="8" y="7"/>
                  </a:lnTo>
                  <a:lnTo>
                    <a:pt x="2" y="0"/>
                  </a:lnTo>
                  <a:lnTo>
                    <a:pt x="0" y="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1" name="Freeform 158"/>
            <p:cNvSpPr/>
            <p:nvPr/>
          </p:nvSpPr>
          <p:spPr bwMode="auto">
            <a:xfrm>
              <a:off x="6903589" y="3840196"/>
              <a:ext cx="27454" cy="12480"/>
            </a:xfrm>
            <a:custGeom>
              <a:gdLst>
                <a:gd fmla="*/ 11 w 11" name="T0"/>
                <a:gd fmla="*/ 3 h 5" name="T1"/>
                <a:gd fmla="*/ 2 w 11" name="T2"/>
                <a:gd fmla="*/ 0 h 5" name="T3"/>
                <a:gd fmla="*/ 0 w 11" name="T4"/>
                <a:gd fmla="*/ 3 h 5" name="T5"/>
                <a:gd fmla="*/ 10 w 11" name="T6"/>
                <a:gd fmla="*/ 5 h 5" name="T7"/>
                <a:gd fmla="*/ 11 w 11" name="T8"/>
                <a:gd fmla="*/ 3 h 5" name="T9"/>
              </a:gdLst>
              <a:cxnLst>
                <a:cxn ang="0">
                  <a:pos x="T0" y="T1"/>
                </a:cxn>
                <a:cxn ang="0">
                  <a:pos x="T2" y="T3"/>
                </a:cxn>
                <a:cxn ang="0">
                  <a:pos x="T4" y="T5"/>
                </a:cxn>
                <a:cxn ang="0">
                  <a:pos x="T6" y="T7"/>
                </a:cxn>
                <a:cxn ang="0">
                  <a:pos x="T8" y="T9"/>
                </a:cxn>
              </a:cxnLst>
              <a:rect b="b" l="0" r="r" t="0"/>
              <a:pathLst>
                <a:path h="5" w="11">
                  <a:moveTo>
                    <a:pt x="11" y="3"/>
                  </a:moveTo>
                  <a:lnTo>
                    <a:pt x="2" y="0"/>
                  </a:lnTo>
                  <a:lnTo>
                    <a:pt x="0" y="3"/>
                  </a:lnTo>
                  <a:lnTo>
                    <a:pt x="10" y="5"/>
                  </a:lnTo>
                  <a:lnTo>
                    <a:pt x="11" y="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2" name="Rectangle 159"/>
            <p:cNvSpPr>
              <a:spLocks noChangeArrowheads="1"/>
            </p:cNvSpPr>
            <p:nvPr/>
          </p:nvSpPr>
          <p:spPr bwMode="auto">
            <a:xfrm>
              <a:off x="7040858" y="3750348"/>
              <a:ext cx="7488" cy="22463"/>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83" name="Freeform 160"/>
            <p:cNvSpPr/>
            <p:nvPr/>
          </p:nvSpPr>
          <p:spPr bwMode="auto">
            <a:xfrm>
              <a:off x="6973471" y="3760331"/>
              <a:ext cx="17471" cy="22463"/>
            </a:xfrm>
            <a:custGeom>
              <a:gdLst>
                <a:gd fmla="*/ 7 w 7" name="T0"/>
                <a:gd fmla="*/ 8 h 9" name="T1"/>
                <a:gd fmla="*/ 3 w 7" name="T2"/>
                <a:gd fmla="*/ 0 h 9" name="T3"/>
                <a:gd fmla="*/ 0 w 7" name="T4"/>
                <a:gd fmla="*/ 2 h 9" name="T5"/>
                <a:gd fmla="*/ 4 w 7" name="T6"/>
                <a:gd fmla="*/ 9 h 9" name="T7"/>
                <a:gd fmla="*/ 7 w 7" name="T8"/>
                <a:gd fmla="*/ 8 h 9" name="T9"/>
              </a:gdLst>
              <a:cxnLst>
                <a:cxn ang="0">
                  <a:pos x="T0" y="T1"/>
                </a:cxn>
                <a:cxn ang="0">
                  <a:pos x="T2" y="T3"/>
                </a:cxn>
                <a:cxn ang="0">
                  <a:pos x="T4" y="T5"/>
                </a:cxn>
                <a:cxn ang="0">
                  <a:pos x="T6" y="T7"/>
                </a:cxn>
                <a:cxn ang="0">
                  <a:pos x="T8" y="T9"/>
                </a:cxn>
              </a:cxnLst>
              <a:rect b="b" l="0" r="r" t="0"/>
              <a:pathLst>
                <a:path h="9" w="7">
                  <a:moveTo>
                    <a:pt x="7" y="8"/>
                  </a:moveTo>
                  <a:lnTo>
                    <a:pt x="3" y="0"/>
                  </a:lnTo>
                  <a:lnTo>
                    <a:pt x="0" y="2"/>
                  </a:lnTo>
                  <a:lnTo>
                    <a:pt x="4" y="9"/>
                  </a:lnTo>
                  <a:lnTo>
                    <a:pt x="7" y="8"/>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4" name="Freeform 161"/>
            <p:cNvSpPr/>
            <p:nvPr/>
          </p:nvSpPr>
          <p:spPr bwMode="auto">
            <a:xfrm>
              <a:off x="7088277" y="3760331"/>
              <a:ext cx="12480" cy="27454"/>
            </a:xfrm>
            <a:custGeom>
              <a:gdLst>
                <a:gd fmla="*/ 0 w 5" name="T0"/>
                <a:gd fmla="*/ 9 h 11" name="T1"/>
                <a:gd fmla="*/ 2 w 5" name="T2"/>
                <a:gd fmla="*/ 11 h 11" name="T3"/>
                <a:gd fmla="*/ 5 w 5" name="T4"/>
                <a:gd fmla="*/ 2 h 11" name="T5"/>
                <a:gd fmla="*/ 2 w 5" name="T6"/>
                <a:gd fmla="*/ 0 h 11" name="T7"/>
                <a:gd fmla="*/ 0 w 5" name="T8"/>
                <a:gd fmla="*/ 9 h 11" name="T9"/>
              </a:gdLst>
              <a:cxnLst>
                <a:cxn ang="0">
                  <a:pos x="T0" y="T1"/>
                </a:cxn>
                <a:cxn ang="0">
                  <a:pos x="T2" y="T3"/>
                </a:cxn>
                <a:cxn ang="0">
                  <a:pos x="T4" y="T5"/>
                </a:cxn>
                <a:cxn ang="0">
                  <a:pos x="T6" y="T7"/>
                </a:cxn>
                <a:cxn ang="0">
                  <a:pos x="T8" y="T9"/>
                </a:cxn>
              </a:cxnLst>
              <a:rect b="b" l="0" r="r" t="0"/>
              <a:pathLst>
                <a:path h="11" w="5">
                  <a:moveTo>
                    <a:pt x="0" y="9"/>
                  </a:moveTo>
                  <a:lnTo>
                    <a:pt x="2" y="11"/>
                  </a:lnTo>
                  <a:lnTo>
                    <a:pt x="5" y="2"/>
                  </a:lnTo>
                  <a:lnTo>
                    <a:pt x="2" y="0"/>
                  </a:lnTo>
                  <a:lnTo>
                    <a:pt x="0" y="9"/>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5" name="Freeform 162"/>
            <p:cNvSpPr/>
            <p:nvPr/>
          </p:nvSpPr>
          <p:spPr bwMode="auto">
            <a:xfrm>
              <a:off x="7130706" y="3987447"/>
              <a:ext cx="22463" cy="19966"/>
            </a:xfrm>
            <a:custGeom>
              <a:gdLst>
                <a:gd fmla="*/ 0 w 9" name="T0"/>
                <a:gd fmla="*/ 1 h 8" name="T1"/>
                <a:gd fmla="*/ 8 w 9" name="T2"/>
                <a:gd fmla="*/ 8 h 8" name="T3"/>
                <a:gd fmla="*/ 9 w 9" name="T4"/>
                <a:gd fmla="*/ 6 h 8" name="T5"/>
                <a:gd fmla="*/ 3 w 9" name="T6"/>
                <a:gd fmla="*/ 0 h 8" name="T7"/>
                <a:gd fmla="*/ 0 w 9" name="T8"/>
                <a:gd fmla="*/ 1 h 8" name="T9"/>
              </a:gdLst>
              <a:cxnLst>
                <a:cxn ang="0">
                  <a:pos x="T0" y="T1"/>
                </a:cxn>
                <a:cxn ang="0">
                  <a:pos x="T2" y="T3"/>
                </a:cxn>
                <a:cxn ang="0">
                  <a:pos x="T4" y="T5"/>
                </a:cxn>
                <a:cxn ang="0">
                  <a:pos x="T6" y="T7"/>
                </a:cxn>
                <a:cxn ang="0">
                  <a:pos x="T8" y="T9"/>
                </a:cxn>
              </a:cxnLst>
              <a:rect b="b" l="0" r="r" t="0"/>
              <a:pathLst>
                <a:path h="8" w="9">
                  <a:moveTo>
                    <a:pt x="0" y="1"/>
                  </a:moveTo>
                  <a:lnTo>
                    <a:pt x="8" y="8"/>
                  </a:lnTo>
                  <a:lnTo>
                    <a:pt x="9" y="6"/>
                  </a:lnTo>
                  <a:lnTo>
                    <a:pt x="3" y="0"/>
                  </a:lnTo>
                  <a:lnTo>
                    <a:pt x="0" y="1"/>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6" name="Freeform 163"/>
            <p:cNvSpPr/>
            <p:nvPr/>
          </p:nvSpPr>
          <p:spPr bwMode="auto">
            <a:xfrm>
              <a:off x="7158159" y="3942523"/>
              <a:ext cx="24958" cy="14975"/>
            </a:xfrm>
            <a:custGeom>
              <a:gdLst>
                <a:gd fmla="*/ 0 w 10" name="T0"/>
                <a:gd fmla="*/ 3 h 6" name="T1"/>
                <a:gd fmla="*/ 9 w 10" name="T2"/>
                <a:gd fmla="*/ 6 h 6" name="T3"/>
                <a:gd fmla="*/ 10 w 10" name="T4"/>
                <a:gd fmla="*/ 3 h 6" name="T5"/>
                <a:gd fmla="*/ 1 w 10" name="T6"/>
                <a:gd fmla="*/ 0 h 6" name="T7"/>
                <a:gd fmla="*/ 0 w 10" name="T8"/>
                <a:gd fmla="*/ 3 h 6" name="T9"/>
              </a:gdLst>
              <a:cxnLst>
                <a:cxn ang="0">
                  <a:pos x="T0" y="T1"/>
                </a:cxn>
                <a:cxn ang="0">
                  <a:pos x="T2" y="T3"/>
                </a:cxn>
                <a:cxn ang="0">
                  <a:pos x="T4" y="T5"/>
                </a:cxn>
                <a:cxn ang="0">
                  <a:pos x="T6" y="T7"/>
                </a:cxn>
                <a:cxn ang="0">
                  <a:pos x="T8" y="T9"/>
                </a:cxn>
              </a:cxnLst>
              <a:rect b="b" l="0" r="r" t="0"/>
              <a:pathLst>
                <a:path h="6" w="10">
                  <a:moveTo>
                    <a:pt x="0" y="3"/>
                  </a:moveTo>
                  <a:lnTo>
                    <a:pt x="9" y="6"/>
                  </a:lnTo>
                  <a:lnTo>
                    <a:pt x="10" y="3"/>
                  </a:lnTo>
                  <a:lnTo>
                    <a:pt x="1" y="0"/>
                  </a:lnTo>
                  <a:lnTo>
                    <a:pt x="0" y="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7" name="Freeform 164"/>
            <p:cNvSpPr/>
            <p:nvPr/>
          </p:nvSpPr>
          <p:spPr bwMode="auto">
            <a:xfrm>
              <a:off x="7128209" y="3790281"/>
              <a:ext cx="22463" cy="22463"/>
            </a:xfrm>
            <a:custGeom>
              <a:gdLst>
                <a:gd fmla="*/ 9 w 9" name="T0"/>
                <a:gd fmla="*/ 3 h 9" name="T1"/>
                <a:gd fmla="*/ 8 w 9" name="T2"/>
                <a:gd fmla="*/ 0 h 9" name="T3"/>
                <a:gd fmla="*/ 0 w 9" name="T4"/>
                <a:gd fmla="*/ 7 h 9" name="T5"/>
                <a:gd fmla="*/ 2 w 9" name="T6"/>
                <a:gd fmla="*/ 9 h 9" name="T7"/>
                <a:gd fmla="*/ 9 w 9" name="T8"/>
                <a:gd fmla="*/ 3 h 9" name="T9"/>
              </a:gdLst>
              <a:cxnLst>
                <a:cxn ang="0">
                  <a:pos x="T0" y="T1"/>
                </a:cxn>
                <a:cxn ang="0">
                  <a:pos x="T2" y="T3"/>
                </a:cxn>
                <a:cxn ang="0">
                  <a:pos x="T4" y="T5"/>
                </a:cxn>
                <a:cxn ang="0">
                  <a:pos x="T6" y="T7"/>
                </a:cxn>
                <a:cxn ang="0">
                  <a:pos x="T8" y="T9"/>
                </a:cxn>
              </a:cxnLst>
              <a:rect b="b" l="0" r="r" t="0"/>
              <a:pathLst>
                <a:path h="9" w="9">
                  <a:moveTo>
                    <a:pt x="9" y="3"/>
                  </a:moveTo>
                  <a:lnTo>
                    <a:pt x="8" y="0"/>
                  </a:lnTo>
                  <a:lnTo>
                    <a:pt x="0" y="7"/>
                  </a:lnTo>
                  <a:lnTo>
                    <a:pt x="2" y="9"/>
                  </a:lnTo>
                  <a:lnTo>
                    <a:pt x="9" y="3"/>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8" name="Freeform 165"/>
            <p:cNvSpPr/>
            <p:nvPr/>
          </p:nvSpPr>
          <p:spPr bwMode="auto">
            <a:xfrm>
              <a:off x="7153167" y="3840196"/>
              <a:ext cx="27454" cy="12480"/>
            </a:xfrm>
            <a:custGeom>
              <a:gdLst>
                <a:gd fmla="*/ 10 w 11" name="T0"/>
                <a:gd fmla="*/ 0 h 5" name="T1"/>
                <a:gd fmla="*/ 0 w 11" name="T2"/>
                <a:gd fmla="*/ 3 h 5" name="T3"/>
                <a:gd fmla="*/ 2 w 11" name="T4"/>
                <a:gd fmla="*/ 5 h 5" name="T5"/>
                <a:gd fmla="*/ 11 w 11" name="T6"/>
                <a:gd fmla="*/ 3 h 5" name="T7"/>
                <a:gd fmla="*/ 10 w 11" name="T8"/>
                <a:gd fmla="*/ 0 h 5" name="T9"/>
              </a:gdLst>
              <a:cxnLst>
                <a:cxn ang="0">
                  <a:pos x="T0" y="T1"/>
                </a:cxn>
                <a:cxn ang="0">
                  <a:pos x="T2" y="T3"/>
                </a:cxn>
                <a:cxn ang="0">
                  <a:pos x="T4" y="T5"/>
                </a:cxn>
                <a:cxn ang="0">
                  <a:pos x="T6" y="T7"/>
                </a:cxn>
                <a:cxn ang="0">
                  <a:pos x="T8" y="T9"/>
                </a:cxn>
              </a:cxnLst>
              <a:rect b="b" l="0" r="r" t="0"/>
              <a:pathLst>
                <a:path h="5" w="11">
                  <a:moveTo>
                    <a:pt x="10" y="0"/>
                  </a:moveTo>
                  <a:lnTo>
                    <a:pt x="0" y="3"/>
                  </a:lnTo>
                  <a:lnTo>
                    <a:pt x="2" y="5"/>
                  </a:lnTo>
                  <a:lnTo>
                    <a:pt x="11" y="3"/>
                  </a:lnTo>
                  <a:lnTo>
                    <a:pt x="10"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89" name="Rectangle 166"/>
            <p:cNvSpPr>
              <a:spLocks noChangeArrowheads="1"/>
            </p:cNvSpPr>
            <p:nvPr/>
          </p:nvSpPr>
          <p:spPr bwMode="auto">
            <a:xfrm>
              <a:off x="6893606" y="3890112"/>
              <a:ext cx="24958" cy="7488"/>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sp>
          <p:nvSpPr>
            <p:cNvPr id="90" name="Rectangle 167"/>
            <p:cNvSpPr>
              <a:spLocks noChangeArrowheads="1"/>
            </p:cNvSpPr>
            <p:nvPr/>
          </p:nvSpPr>
          <p:spPr bwMode="auto">
            <a:xfrm>
              <a:off x="7170638" y="3892607"/>
              <a:ext cx="27454" cy="7488"/>
            </a:xfrm>
            <a:prstGeom prst="rect">
              <a:avLst/>
            </a:prstGeom>
            <a:grpFill/>
            <a:ln>
              <a:noFill/>
            </a:ln>
          </p:spPr>
          <p:txBody>
            <a:bodyPr/>
            <a:lstStyle/>
            <a:p>
              <a:pPr defTabSz="685165" fontAlgn="auto">
                <a:spcBef>
                  <a:spcPct val="0"/>
                </a:spcBef>
                <a:spcAft>
                  <a:spcPct val="0"/>
                </a:spcAft>
                <a:defRPr/>
              </a:pPr>
              <a:endParaRPr lang="en-US">
                <a:latin typeface="+mn-lt"/>
                <a:ea typeface="+mn-ea"/>
              </a:endParaRPr>
            </a:p>
          </p:txBody>
        </p:sp>
      </p:grpSp>
      <p:grpSp>
        <p:nvGrpSpPr>
          <p:cNvPr id="91" name="Group 54"/>
          <p:cNvGrpSpPr/>
          <p:nvPr/>
        </p:nvGrpSpPr>
        <p:grpSpPr>
          <a:xfrm>
            <a:off x="6679880" y="2611556"/>
            <a:ext cx="299494" cy="389342"/>
            <a:chOff x="6421904" y="4798576"/>
            <a:chExt cx="299494" cy="389342"/>
          </a:xfrm>
          <a:solidFill>
            <a:srgbClr val="D0BBA3"/>
          </a:solidFill>
        </p:grpSpPr>
        <p:sp>
          <p:nvSpPr>
            <p:cNvPr id="92" name="Freeform 170"/>
            <p:cNvSpPr/>
            <p:nvPr/>
          </p:nvSpPr>
          <p:spPr bwMode="auto">
            <a:xfrm>
              <a:off x="6421904" y="4910886"/>
              <a:ext cx="299494" cy="277032"/>
            </a:xfrm>
            <a:custGeom>
              <a:gdLst>
                <a:gd fmla="*/ 45 w 90" name="T0"/>
                <a:gd fmla="*/ 83 h 83" name="T1"/>
                <a:gd fmla="*/ 90 w 90" name="T2"/>
                <a:gd fmla="*/ 0 h 83" name="T3"/>
                <a:gd fmla="*/ 0 w 90" name="T4"/>
                <a:gd fmla="*/ 0 h 83" name="T5"/>
                <a:gd fmla="*/ 45 w 90" name="T6"/>
                <a:gd fmla="*/ 83 h 83" name="T7"/>
              </a:gdLst>
              <a:cxnLst>
                <a:cxn ang="0">
                  <a:pos x="T0" y="T1"/>
                </a:cxn>
                <a:cxn ang="0">
                  <a:pos x="T2" y="T3"/>
                </a:cxn>
                <a:cxn ang="0">
                  <a:pos x="T4" y="T5"/>
                </a:cxn>
                <a:cxn ang="0">
                  <a:pos x="T6" y="T7"/>
                </a:cxn>
              </a:cxnLst>
              <a:rect b="b" l="0" r="r" t="0"/>
              <a:pathLst>
                <a:path h="83" w="90">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sp>
          <p:nvSpPr>
            <p:cNvPr id="93" name="Freeform 171"/>
            <p:cNvSpPr/>
            <p:nvPr/>
          </p:nvSpPr>
          <p:spPr bwMode="auto">
            <a:xfrm>
              <a:off x="6421904" y="4798576"/>
              <a:ext cx="299494" cy="94840"/>
            </a:xfrm>
            <a:custGeom>
              <a:gdLst>
                <a:gd fmla="*/ 84 w 90" name="T0"/>
                <a:gd fmla="*/ 0 h 29" name="T1"/>
                <a:gd fmla="*/ 68 w 90" name="T2"/>
                <a:gd fmla="*/ 16 h 29" name="T3"/>
                <a:gd fmla="*/ 52 w 90" name="T4"/>
                <a:gd fmla="*/ 0 h 29" name="T5"/>
                <a:gd fmla="*/ 39 w 90" name="T6"/>
                <a:gd fmla="*/ 0 h 29" name="T7"/>
                <a:gd fmla="*/ 23 w 90" name="T8"/>
                <a:gd fmla="*/ 16 h 29" name="T9"/>
                <a:gd fmla="*/ 7 w 90" name="T10"/>
                <a:gd fmla="*/ 0 h 29" name="T11"/>
                <a:gd fmla="*/ 0 w 90" name="T12"/>
                <a:gd fmla="*/ 0 h 29" name="T13"/>
                <a:gd fmla="*/ 0 w 90" name="T14"/>
                <a:gd fmla="*/ 29 h 29" name="T15"/>
                <a:gd fmla="*/ 90 w 90" name="T16"/>
                <a:gd fmla="*/ 29 h 29" name="T17"/>
                <a:gd fmla="*/ 90 w 90" name="T18"/>
                <a:gd fmla="*/ 0 h 29" name="T19"/>
                <a:gd fmla="*/ 84 w 90" name="T20"/>
                <a:gd fmla="*/ 0 h 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685165" fontAlgn="auto">
                <a:spcBef>
                  <a:spcPct val="0"/>
                </a:spcBef>
                <a:spcAft>
                  <a:spcPct val="0"/>
                </a:spcAft>
                <a:defRPr/>
              </a:pPr>
              <a:endParaRPr lang="en-US">
                <a:latin typeface="+mn-lt"/>
                <a:ea typeface="+mn-ea"/>
              </a:endParaRPr>
            </a:p>
          </p:txBody>
        </p:sp>
      </p:grpSp>
      <p:sp>
        <p:nvSpPr>
          <p:cNvPr id="96" name="矩形 95"/>
          <p:cNvSpPr>
            <a:spLocks noChangeArrowheads="1"/>
          </p:cNvSpPr>
          <p:nvPr/>
        </p:nvSpPr>
        <p:spPr bwMode="auto">
          <a:xfrm>
            <a:off x="2283619" y="3216183"/>
            <a:ext cx="1164431" cy="327654"/>
          </a:xfrm>
          <a:prstGeom prst="rect">
            <a:avLst/>
          </a:prstGeom>
          <a:noFill/>
          <a:ln w="9525">
            <a:noFill/>
            <a:miter lim="800000"/>
          </a:ln>
        </p:spPr>
        <p:txBody>
          <a:bodyPr bIns="34287" lIns="68573" rIns="68573" tIns="34287">
            <a:spAutoFit/>
          </a:bodyPr>
          <a:lstStyle/>
          <a:p>
            <a:pPr algn="ctr"/>
            <a:r>
              <a:rPr altLang="en-US" b="1" lang="zh-CN" sz="1700">
                <a:solidFill>
                  <a:schemeClr val="bg1">
                    <a:lumMod val="65000"/>
                  </a:schemeClr>
                </a:solidFill>
                <a:latin charset="-122" panose="020b0503020204020204" pitchFamily="34" typeface="微软雅黑"/>
                <a:ea charset="-122" panose="020b0503020204020204" pitchFamily="34" typeface="微软雅黑"/>
              </a:rPr>
              <a:t>添加标题</a:t>
            </a:r>
          </a:p>
        </p:txBody>
      </p:sp>
      <p:sp>
        <p:nvSpPr>
          <p:cNvPr id="97" name="矩形 96"/>
          <p:cNvSpPr>
            <a:spLocks noChangeArrowheads="1"/>
          </p:cNvSpPr>
          <p:nvPr/>
        </p:nvSpPr>
        <p:spPr bwMode="auto">
          <a:xfrm>
            <a:off x="2126457" y="3531699"/>
            <a:ext cx="1478756" cy="672078"/>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685165" fontAlgn="auto">
              <a:lnSpc>
                <a:spcPct val="120000"/>
              </a:lnSpc>
              <a:spcBef>
                <a:spcPct val="0"/>
              </a:spcBef>
              <a:spcAft>
                <a:spcPct val="0"/>
              </a:spcAft>
              <a:buNone/>
              <a:defRPr/>
            </a:pPr>
            <a:r>
              <a:rPr altLang="en-US" lang="zh-CN" sz="1100">
                <a:solidFill>
                  <a:schemeClr val="bg1">
                    <a:lumMod val="65000"/>
                  </a:schemeClr>
                </a:solidFill>
                <a:sym charset="-122" panose="020b0503020204020204" pitchFamily="34" typeface="微软雅黑"/>
              </a:rPr>
              <a:t>在此录入上述图表的描述说明，在此录入上述图表的描述说明。</a:t>
            </a:r>
          </a:p>
        </p:txBody>
      </p:sp>
      <p:sp>
        <p:nvSpPr>
          <p:cNvPr id="98" name="矩形 97"/>
          <p:cNvSpPr>
            <a:spLocks noChangeArrowheads="1"/>
          </p:cNvSpPr>
          <p:nvPr/>
        </p:nvSpPr>
        <p:spPr bwMode="auto">
          <a:xfrm>
            <a:off x="4263629" y="3216183"/>
            <a:ext cx="1163240" cy="327654"/>
          </a:xfrm>
          <a:prstGeom prst="rect">
            <a:avLst/>
          </a:prstGeom>
          <a:noFill/>
          <a:ln w="9525">
            <a:noFill/>
            <a:miter lim="800000"/>
          </a:ln>
        </p:spPr>
        <p:txBody>
          <a:bodyPr bIns="34287" lIns="68573" rIns="68573" tIns="34287">
            <a:spAutoFit/>
          </a:bodyPr>
          <a:lstStyle/>
          <a:p>
            <a:pPr algn="ctr"/>
            <a:r>
              <a:rPr altLang="en-US" b="1" lang="zh-CN" sz="1700">
                <a:solidFill>
                  <a:schemeClr val="bg1">
                    <a:lumMod val="65000"/>
                  </a:schemeClr>
                </a:solidFill>
                <a:latin charset="-122" panose="020b0503020204020204" pitchFamily="34" typeface="微软雅黑"/>
                <a:ea charset="-122" panose="020b0503020204020204" pitchFamily="34" typeface="微软雅黑"/>
              </a:rPr>
              <a:t>添加标题</a:t>
            </a:r>
          </a:p>
        </p:txBody>
      </p:sp>
      <p:sp>
        <p:nvSpPr>
          <p:cNvPr id="99" name="矩形 47"/>
          <p:cNvSpPr>
            <a:spLocks noChangeArrowheads="1"/>
          </p:cNvSpPr>
          <p:nvPr/>
        </p:nvSpPr>
        <p:spPr bwMode="auto">
          <a:xfrm>
            <a:off x="4106467" y="3531699"/>
            <a:ext cx="1477565" cy="672078"/>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685165" fontAlgn="auto">
              <a:lnSpc>
                <a:spcPct val="120000"/>
              </a:lnSpc>
              <a:spcBef>
                <a:spcPct val="0"/>
              </a:spcBef>
              <a:spcAft>
                <a:spcPct val="0"/>
              </a:spcAft>
              <a:buNone/>
              <a:defRPr/>
            </a:pPr>
            <a:r>
              <a:rPr altLang="en-US" lang="zh-CN" sz="1100">
                <a:solidFill>
                  <a:schemeClr val="bg1">
                    <a:lumMod val="65000"/>
                  </a:schemeClr>
                </a:solidFill>
                <a:sym charset="-122" panose="020b0503020204020204" pitchFamily="34" typeface="微软雅黑"/>
              </a:rPr>
              <a:t>在此录入上述图表的描述说明，在此录入上述图表的描述说明。</a:t>
            </a:r>
          </a:p>
        </p:txBody>
      </p:sp>
      <p:sp>
        <p:nvSpPr>
          <p:cNvPr id="100" name="矩形 99"/>
          <p:cNvSpPr>
            <a:spLocks noChangeArrowheads="1"/>
          </p:cNvSpPr>
          <p:nvPr/>
        </p:nvSpPr>
        <p:spPr bwMode="auto">
          <a:xfrm>
            <a:off x="8222458" y="3216183"/>
            <a:ext cx="1164431" cy="327654"/>
          </a:xfrm>
          <a:prstGeom prst="rect">
            <a:avLst/>
          </a:prstGeom>
          <a:noFill/>
          <a:ln w="9525">
            <a:noFill/>
            <a:miter lim="800000"/>
          </a:ln>
        </p:spPr>
        <p:txBody>
          <a:bodyPr bIns="34287" lIns="68573" rIns="68573" tIns="34287">
            <a:spAutoFit/>
          </a:bodyPr>
          <a:lstStyle/>
          <a:p>
            <a:pPr algn="ctr"/>
            <a:r>
              <a:rPr altLang="en-US" b="1" lang="zh-CN" sz="1700">
                <a:solidFill>
                  <a:schemeClr val="bg1">
                    <a:lumMod val="65000"/>
                  </a:schemeClr>
                </a:solidFill>
                <a:latin charset="-122" panose="020b0503020204020204" pitchFamily="34" typeface="微软雅黑"/>
                <a:ea charset="-122" panose="020b0503020204020204" pitchFamily="34" typeface="微软雅黑"/>
              </a:rPr>
              <a:t>添加标题</a:t>
            </a:r>
          </a:p>
        </p:txBody>
      </p:sp>
      <p:sp>
        <p:nvSpPr>
          <p:cNvPr id="101" name="矩形 47"/>
          <p:cNvSpPr>
            <a:spLocks noChangeArrowheads="1"/>
          </p:cNvSpPr>
          <p:nvPr/>
        </p:nvSpPr>
        <p:spPr bwMode="auto">
          <a:xfrm>
            <a:off x="8065293" y="3531699"/>
            <a:ext cx="1478756" cy="672078"/>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685165" fontAlgn="auto">
              <a:lnSpc>
                <a:spcPct val="120000"/>
              </a:lnSpc>
              <a:spcBef>
                <a:spcPct val="0"/>
              </a:spcBef>
              <a:spcAft>
                <a:spcPct val="0"/>
              </a:spcAft>
              <a:buNone/>
              <a:defRPr/>
            </a:pPr>
            <a:r>
              <a:rPr altLang="en-US" lang="zh-CN" sz="1100">
                <a:solidFill>
                  <a:schemeClr val="bg1">
                    <a:lumMod val="65000"/>
                  </a:schemeClr>
                </a:solidFill>
                <a:sym charset="-122" panose="020b0503020204020204" pitchFamily="34" typeface="微软雅黑"/>
              </a:rPr>
              <a:t>在此录入上述图表的描述说明，在此录入上述图表的描述说明。</a:t>
            </a:r>
          </a:p>
        </p:txBody>
      </p:sp>
      <p:sp>
        <p:nvSpPr>
          <p:cNvPr id="102" name="矩形 101"/>
          <p:cNvSpPr>
            <a:spLocks noChangeArrowheads="1"/>
          </p:cNvSpPr>
          <p:nvPr/>
        </p:nvSpPr>
        <p:spPr bwMode="auto">
          <a:xfrm>
            <a:off x="6242448" y="3216183"/>
            <a:ext cx="1164431" cy="327654"/>
          </a:xfrm>
          <a:prstGeom prst="rect">
            <a:avLst/>
          </a:prstGeom>
          <a:noFill/>
          <a:ln w="9525">
            <a:noFill/>
            <a:miter lim="800000"/>
          </a:ln>
        </p:spPr>
        <p:txBody>
          <a:bodyPr bIns="34287" lIns="68573" rIns="68573" tIns="34287">
            <a:spAutoFit/>
          </a:bodyPr>
          <a:lstStyle/>
          <a:p>
            <a:pPr algn="ctr"/>
            <a:r>
              <a:rPr altLang="en-US" b="1" lang="zh-CN" sz="1700">
                <a:solidFill>
                  <a:schemeClr val="bg1">
                    <a:lumMod val="65000"/>
                  </a:schemeClr>
                </a:solidFill>
                <a:latin charset="-122" panose="020b0503020204020204" pitchFamily="34" typeface="微软雅黑"/>
                <a:ea charset="-122" panose="020b0503020204020204" pitchFamily="34" typeface="微软雅黑"/>
              </a:rPr>
              <a:t>添加标题</a:t>
            </a:r>
          </a:p>
        </p:txBody>
      </p:sp>
      <p:sp>
        <p:nvSpPr>
          <p:cNvPr id="103" name="矩形 47"/>
          <p:cNvSpPr>
            <a:spLocks noChangeArrowheads="1"/>
          </p:cNvSpPr>
          <p:nvPr/>
        </p:nvSpPr>
        <p:spPr bwMode="auto">
          <a:xfrm>
            <a:off x="6085285" y="3531699"/>
            <a:ext cx="1478756" cy="672078"/>
          </a:xfrm>
          <a:prstGeom prst="rect">
            <a:avLst/>
          </a:prstGeom>
          <a:noFill/>
          <a:ln>
            <a:noFill/>
          </a:ln>
        </p:spPr>
        <p:txBody>
          <a:bodyPr bIns="34287" lIns="68573" rIns="68573" tIns="34287">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685165" fontAlgn="auto">
              <a:lnSpc>
                <a:spcPct val="120000"/>
              </a:lnSpc>
              <a:spcBef>
                <a:spcPct val="0"/>
              </a:spcBef>
              <a:spcAft>
                <a:spcPct val="0"/>
              </a:spcAft>
              <a:buNone/>
              <a:defRPr/>
            </a:pPr>
            <a:r>
              <a:rPr altLang="en-US" lang="zh-CN" sz="1100">
                <a:solidFill>
                  <a:schemeClr val="bg1">
                    <a:lumMod val="65000"/>
                  </a:schemeClr>
                </a:solidFill>
                <a:sym charset="-122" panose="020b0503020204020204" pitchFamily="34" typeface="微软雅黑"/>
              </a:rPr>
              <a:t>在此录入上述图表的描述说明，在此录入上述图表的描述说明。</a:t>
            </a:r>
          </a:p>
        </p:txBody>
      </p:sp>
    </p:spTree>
    <p:extLst>
      <p:ext uri="{BB962C8B-B14F-4D97-AF65-F5344CB8AC3E}">
        <p14:creationId val="182861936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53"/>
                                        </p:tgtEl>
                                        <p:attrNameLst>
                                          <p:attrName>style.visibility</p:attrName>
                                        </p:attrNameLst>
                                      </p:cBhvr>
                                      <p:to>
                                        <p:strVal val="visible"/>
                                      </p:to>
                                    </p:set>
                                    <p:animEffect filter="wheel(1)" transition="in">
                                      <p:cBhvr>
                                        <p:cTn dur="400" id="7"/>
                                        <p:tgtEl>
                                          <p:spTgt spid="53"/>
                                        </p:tgtEl>
                                      </p:cBhvr>
                                    </p:animEffect>
                                  </p:childTnLst>
                                </p:cTn>
                              </p:par>
                            </p:childTnLst>
                          </p:cTn>
                        </p:par>
                        <p:par>
                          <p:cTn fill="hold" id="8" nodeType="afterGroup">
                            <p:stCondLst>
                              <p:cond delay="400"/>
                            </p:stCondLst>
                            <p:childTnLst>
                              <p:par>
                                <p:cTn fill="hold" grpId="0" id="9" nodeType="afterEffect" presetClass="entr" presetID="21" presetSubtype="1">
                                  <p:stCondLst>
                                    <p:cond delay="0"/>
                                  </p:stCondLst>
                                  <p:childTnLst>
                                    <p:set>
                                      <p:cBhvr>
                                        <p:cTn dur="1" fill="hold" id="10">
                                          <p:stCondLst>
                                            <p:cond delay="0"/>
                                          </p:stCondLst>
                                        </p:cTn>
                                        <p:tgtEl>
                                          <p:spTgt spid="54"/>
                                        </p:tgtEl>
                                        <p:attrNameLst>
                                          <p:attrName>style.visibility</p:attrName>
                                        </p:attrNameLst>
                                      </p:cBhvr>
                                      <p:to>
                                        <p:strVal val="visible"/>
                                      </p:to>
                                    </p:set>
                                    <p:animEffect filter="wheel(1)" transition="in">
                                      <p:cBhvr>
                                        <p:cTn dur="400" id="11"/>
                                        <p:tgtEl>
                                          <p:spTgt spid="54"/>
                                        </p:tgtEl>
                                      </p:cBhvr>
                                    </p:animEffect>
                                  </p:childTnLst>
                                </p:cTn>
                              </p:par>
                            </p:childTnLst>
                          </p:cTn>
                        </p:par>
                        <p:par>
                          <p:cTn fill="hold" id="12" nodeType="afterGroup">
                            <p:stCondLst>
                              <p:cond delay="800"/>
                            </p:stCondLst>
                            <p:childTnLst>
                              <p:par>
                                <p:cTn fill="hold" grpId="0" id="13" nodeType="afterEffect" presetClass="entr" presetID="21" presetSubtype="1">
                                  <p:stCondLst>
                                    <p:cond delay="0"/>
                                  </p:stCondLst>
                                  <p:childTnLst>
                                    <p:set>
                                      <p:cBhvr>
                                        <p:cTn dur="1" fill="hold" id="14">
                                          <p:stCondLst>
                                            <p:cond delay="0"/>
                                          </p:stCondLst>
                                        </p:cTn>
                                        <p:tgtEl>
                                          <p:spTgt spid="55"/>
                                        </p:tgtEl>
                                        <p:attrNameLst>
                                          <p:attrName>style.visibility</p:attrName>
                                        </p:attrNameLst>
                                      </p:cBhvr>
                                      <p:to>
                                        <p:strVal val="visible"/>
                                      </p:to>
                                    </p:set>
                                    <p:animEffect filter="wheel(1)" transition="in">
                                      <p:cBhvr>
                                        <p:cTn dur="400" id="15"/>
                                        <p:tgtEl>
                                          <p:spTgt spid="55"/>
                                        </p:tgtEl>
                                      </p:cBhvr>
                                    </p:animEffect>
                                  </p:childTnLst>
                                </p:cTn>
                              </p:par>
                            </p:childTnLst>
                          </p:cTn>
                        </p:par>
                        <p:par>
                          <p:cTn fill="hold" id="16" nodeType="afterGroup">
                            <p:stCondLst>
                              <p:cond delay="1200"/>
                            </p:stCondLst>
                            <p:childTnLst>
                              <p:par>
                                <p:cTn fill="hold" grpId="0" id="17" nodeType="afterEffect" presetClass="entr" presetID="21" presetSubtype="1">
                                  <p:stCondLst>
                                    <p:cond delay="0"/>
                                  </p:stCondLst>
                                  <p:childTnLst>
                                    <p:set>
                                      <p:cBhvr>
                                        <p:cTn dur="1" fill="hold" id="18">
                                          <p:stCondLst>
                                            <p:cond delay="0"/>
                                          </p:stCondLst>
                                        </p:cTn>
                                        <p:tgtEl>
                                          <p:spTgt spid="56"/>
                                        </p:tgtEl>
                                        <p:attrNameLst>
                                          <p:attrName>style.visibility</p:attrName>
                                        </p:attrNameLst>
                                      </p:cBhvr>
                                      <p:to>
                                        <p:strVal val="visible"/>
                                      </p:to>
                                    </p:set>
                                    <p:animEffect filter="wheel(1)" transition="in">
                                      <p:cBhvr>
                                        <p:cTn dur="400" id="19"/>
                                        <p:tgtEl>
                                          <p:spTgt spid="56"/>
                                        </p:tgtEl>
                                      </p:cBhvr>
                                    </p:animEffect>
                                  </p:childTnLst>
                                </p:cTn>
                              </p:par>
                            </p:childTnLst>
                          </p:cTn>
                        </p:par>
                        <p:par>
                          <p:cTn fill="hold" id="20" nodeType="afterGroup">
                            <p:stCondLst>
                              <p:cond delay="1600"/>
                            </p:stCondLst>
                            <p:childTnLst>
                              <p:par>
                                <p:cTn fill="hold" id="21" nodeType="afterEffect" presetClass="entr" presetID="10" presetSubtype="0">
                                  <p:stCondLst>
                                    <p:cond delay="0"/>
                                  </p:stCondLst>
                                  <p:childTnLst>
                                    <p:set>
                                      <p:cBhvr>
                                        <p:cTn dur="1" fill="hold" id="22">
                                          <p:stCondLst>
                                            <p:cond delay="0"/>
                                          </p:stCondLst>
                                        </p:cTn>
                                        <p:tgtEl>
                                          <p:spTgt spid="57"/>
                                        </p:tgtEl>
                                        <p:attrNameLst>
                                          <p:attrName>style.visibility</p:attrName>
                                        </p:attrNameLst>
                                      </p:cBhvr>
                                      <p:to>
                                        <p:strVal val="visible"/>
                                      </p:to>
                                    </p:set>
                                    <p:animEffect filter="fade" transition="in">
                                      <p:cBhvr>
                                        <p:cTn dur="250" id="23"/>
                                        <p:tgtEl>
                                          <p:spTgt spid="57"/>
                                        </p:tgtEl>
                                      </p:cBhvr>
                                    </p:animEffect>
                                  </p:childTnLst>
                                </p:cTn>
                              </p:par>
                              <p:par>
                                <p:cTn fill="hold" id="24" nodeType="withEffect" presetClass="entr" presetID="10" presetSubtype="0">
                                  <p:stCondLst>
                                    <p:cond delay="0"/>
                                  </p:stCondLst>
                                  <p:childTnLst>
                                    <p:set>
                                      <p:cBhvr>
                                        <p:cTn dur="1" fill="hold" id="25">
                                          <p:stCondLst>
                                            <p:cond delay="0"/>
                                          </p:stCondLst>
                                        </p:cTn>
                                        <p:tgtEl>
                                          <p:spTgt spid="60"/>
                                        </p:tgtEl>
                                        <p:attrNameLst>
                                          <p:attrName>style.visibility</p:attrName>
                                        </p:attrNameLst>
                                      </p:cBhvr>
                                      <p:to>
                                        <p:strVal val="visible"/>
                                      </p:to>
                                    </p:set>
                                    <p:animEffect filter="fade" transition="in">
                                      <p:cBhvr>
                                        <p:cTn dur="250" id="26"/>
                                        <p:tgtEl>
                                          <p:spTgt spid="60"/>
                                        </p:tgtEl>
                                      </p:cBhvr>
                                    </p:animEffect>
                                  </p:childTnLst>
                                </p:cTn>
                              </p:par>
                              <p:par>
                                <p:cTn fill="hold" id="27" nodeType="withEffect" presetClass="entr" presetID="10" presetSubtype="0">
                                  <p:stCondLst>
                                    <p:cond delay="0"/>
                                  </p:stCondLst>
                                  <p:childTnLst>
                                    <p:set>
                                      <p:cBhvr>
                                        <p:cTn dur="1" fill="hold" id="28">
                                          <p:stCondLst>
                                            <p:cond delay="0"/>
                                          </p:stCondLst>
                                        </p:cTn>
                                        <p:tgtEl>
                                          <p:spTgt spid="91"/>
                                        </p:tgtEl>
                                        <p:attrNameLst>
                                          <p:attrName>style.visibility</p:attrName>
                                        </p:attrNameLst>
                                      </p:cBhvr>
                                      <p:to>
                                        <p:strVal val="visible"/>
                                      </p:to>
                                    </p:set>
                                    <p:animEffect filter="fade" transition="in">
                                      <p:cBhvr>
                                        <p:cTn dur="250" id="29"/>
                                        <p:tgtEl>
                                          <p:spTgt spid="91"/>
                                        </p:tgtEl>
                                      </p:cBhvr>
                                    </p:animEffect>
                                  </p:childTnLst>
                                </p:cTn>
                              </p:par>
                              <p:par>
                                <p:cTn fill="hold" id="30" nodeType="withEffect" presetClass="entr" presetID="10" presetSubtype="0">
                                  <p:stCondLst>
                                    <p:cond delay="0"/>
                                  </p:stCondLst>
                                  <p:childTnLst>
                                    <p:set>
                                      <p:cBhvr>
                                        <p:cTn dur="1" fill="hold" id="31">
                                          <p:stCondLst>
                                            <p:cond delay="0"/>
                                          </p:stCondLst>
                                        </p:cTn>
                                        <p:tgtEl>
                                          <p:spTgt spid="72"/>
                                        </p:tgtEl>
                                        <p:attrNameLst>
                                          <p:attrName>style.visibility</p:attrName>
                                        </p:attrNameLst>
                                      </p:cBhvr>
                                      <p:to>
                                        <p:strVal val="visible"/>
                                      </p:to>
                                    </p:set>
                                    <p:animEffect filter="fade" transition="in">
                                      <p:cBhvr>
                                        <p:cTn dur="250" id="32"/>
                                        <p:tgtEl>
                                          <p:spTgt spid="72"/>
                                        </p:tgtEl>
                                      </p:cBhvr>
                                    </p:animEffect>
                                  </p:childTnLst>
                                </p:cTn>
                              </p:par>
                              <p:par>
                                <p:cTn fill="hold" grpId="0" id="33" nodeType="withEffect" presetClass="entr" presetID="14" presetSubtype="10">
                                  <p:stCondLst>
                                    <p:cond delay="750"/>
                                  </p:stCondLst>
                                  <p:childTnLst>
                                    <p:set>
                                      <p:cBhvr>
                                        <p:cTn dur="1" fill="hold" id="34">
                                          <p:stCondLst>
                                            <p:cond delay="0"/>
                                          </p:stCondLst>
                                        </p:cTn>
                                        <p:tgtEl>
                                          <p:spTgt spid="96"/>
                                        </p:tgtEl>
                                        <p:attrNameLst>
                                          <p:attrName>style.visibility</p:attrName>
                                        </p:attrNameLst>
                                      </p:cBhvr>
                                      <p:to>
                                        <p:strVal val="visible"/>
                                      </p:to>
                                    </p:set>
                                    <p:animEffect filter="randombar(horizontal)" transition="in">
                                      <p:cBhvr>
                                        <p:cTn dur="400" id="35"/>
                                        <p:tgtEl>
                                          <p:spTgt spid="96"/>
                                        </p:tgtEl>
                                      </p:cBhvr>
                                    </p:animEffect>
                                  </p:childTnLst>
                                </p:cTn>
                              </p:par>
                              <p:par>
                                <p:cTn fill="hold" grpId="0" id="36" nodeType="withEffect" presetClass="entr" presetID="14" presetSubtype="10">
                                  <p:stCondLst>
                                    <p:cond delay="750"/>
                                  </p:stCondLst>
                                  <p:childTnLst>
                                    <p:set>
                                      <p:cBhvr>
                                        <p:cTn dur="1" fill="hold" id="37">
                                          <p:stCondLst>
                                            <p:cond delay="0"/>
                                          </p:stCondLst>
                                        </p:cTn>
                                        <p:tgtEl>
                                          <p:spTgt spid="97"/>
                                        </p:tgtEl>
                                        <p:attrNameLst>
                                          <p:attrName>style.visibility</p:attrName>
                                        </p:attrNameLst>
                                      </p:cBhvr>
                                      <p:to>
                                        <p:strVal val="visible"/>
                                      </p:to>
                                    </p:set>
                                    <p:animEffect filter="randombar(horizontal)" transition="in">
                                      <p:cBhvr>
                                        <p:cTn dur="400" id="38"/>
                                        <p:tgtEl>
                                          <p:spTgt spid="97"/>
                                        </p:tgtEl>
                                      </p:cBhvr>
                                    </p:animEffect>
                                  </p:childTnLst>
                                </p:cTn>
                              </p:par>
                              <p:par>
                                <p:cTn fill="hold" grpId="0" id="39" nodeType="withEffect" presetClass="entr" presetID="14" presetSubtype="10">
                                  <p:stCondLst>
                                    <p:cond delay="750"/>
                                  </p:stCondLst>
                                  <p:childTnLst>
                                    <p:set>
                                      <p:cBhvr>
                                        <p:cTn dur="1" fill="hold" id="40">
                                          <p:stCondLst>
                                            <p:cond delay="0"/>
                                          </p:stCondLst>
                                        </p:cTn>
                                        <p:tgtEl>
                                          <p:spTgt spid="98"/>
                                        </p:tgtEl>
                                        <p:attrNameLst>
                                          <p:attrName>style.visibility</p:attrName>
                                        </p:attrNameLst>
                                      </p:cBhvr>
                                      <p:to>
                                        <p:strVal val="visible"/>
                                      </p:to>
                                    </p:set>
                                    <p:animEffect filter="randombar(horizontal)" transition="in">
                                      <p:cBhvr>
                                        <p:cTn dur="400" id="41"/>
                                        <p:tgtEl>
                                          <p:spTgt spid="98"/>
                                        </p:tgtEl>
                                      </p:cBhvr>
                                    </p:animEffect>
                                  </p:childTnLst>
                                </p:cTn>
                              </p:par>
                              <p:par>
                                <p:cTn fill="hold" grpId="0" id="42" nodeType="withEffect" presetClass="entr" presetID="14" presetSubtype="10">
                                  <p:stCondLst>
                                    <p:cond delay="750"/>
                                  </p:stCondLst>
                                  <p:childTnLst>
                                    <p:set>
                                      <p:cBhvr>
                                        <p:cTn dur="1" fill="hold" id="43">
                                          <p:stCondLst>
                                            <p:cond delay="0"/>
                                          </p:stCondLst>
                                        </p:cTn>
                                        <p:tgtEl>
                                          <p:spTgt spid="99"/>
                                        </p:tgtEl>
                                        <p:attrNameLst>
                                          <p:attrName>style.visibility</p:attrName>
                                        </p:attrNameLst>
                                      </p:cBhvr>
                                      <p:to>
                                        <p:strVal val="visible"/>
                                      </p:to>
                                    </p:set>
                                    <p:animEffect filter="randombar(horizontal)" transition="in">
                                      <p:cBhvr>
                                        <p:cTn dur="400" id="44"/>
                                        <p:tgtEl>
                                          <p:spTgt spid="99"/>
                                        </p:tgtEl>
                                      </p:cBhvr>
                                    </p:animEffect>
                                  </p:childTnLst>
                                </p:cTn>
                              </p:par>
                              <p:par>
                                <p:cTn fill="hold" grpId="0" id="45" nodeType="withEffect" presetClass="entr" presetID="14" presetSubtype="10">
                                  <p:stCondLst>
                                    <p:cond delay="750"/>
                                  </p:stCondLst>
                                  <p:childTnLst>
                                    <p:set>
                                      <p:cBhvr>
                                        <p:cTn dur="1" fill="hold" id="46">
                                          <p:stCondLst>
                                            <p:cond delay="0"/>
                                          </p:stCondLst>
                                        </p:cTn>
                                        <p:tgtEl>
                                          <p:spTgt spid="100"/>
                                        </p:tgtEl>
                                        <p:attrNameLst>
                                          <p:attrName>style.visibility</p:attrName>
                                        </p:attrNameLst>
                                      </p:cBhvr>
                                      <p:to>
                                        <p:strVal val="visible"/>
                                      </p:to>
                                    </p:set>
                                    <p:animEffect filter="randombar(horizontal)" transition="in">
                                      <p:cBhvr>
                                        <p:cTn dur="400" id="47"/>
                                        <p:tgtEl>
                                          <p:spTgt spid="100"/>
                                        </p:tgtEl>
                                      </p:cBhvr>
                                    </p:animEffect>
                                  </p:childTnLst>
                                </p:cTn>
                              </p:par>
                              <p:par>
                                <p:cTn fill="hold" grpId="0" id="48" nodeType="withEffect" presetClass="entr" presetID="14" presetSubtype="10">
                                  <p:stCondLst>
                                    <p:cond delay="750"/>
                                  </p:stCondLst>
                                  <p:childTnLst>
                                    <p:set>
                                      <p:cBhvr>
                                        <p:cTn dur="1" fill="hold" id="49">
                                          <p:stCondLst>
                                            <p:cond delay="0"/>
                                          </p:stCondLst>
                                        </p:cTn>
                                        <p:tgtEl>
                                          <p:spTgt spid="101"/>
                                        </p:tgtEl>
                                        <p:attrNameLst>
                                          <p:attrName>style.visibility</p:attrName>
                                        </p:attrNameLst>
                                      </p:cBhvr>
                                      <p:to>
                                        <p:strVal val="visible"/>
                                      </p:to>
                                    </p:set>
                                    <p:animEffect filter="randombar(horizontal)" transition="in">
                                      <p:cBhvr>
                                        <p:cTn dur="400" id="50"/>
                                        <p:tgtEl>
                                          <p:spTgt spid="101"/>
                                        </p:tgtEl>
                                      </p:cBhvr>
                                    </p:animEffect>
                                  </p:childTnLst>
                                </p:cTn>
                              </p:par>
                              <p:par>
                                <p:cTn fill="hold" grpId="0" id="51" nodeType="withEffect" presetClass="entr" presetID="14" presetSubtype="10">
                                  <p:stCondLst>
                                    <p:cond delay="750"/>
                                  </p:stCondLst>
                                  <p:childTnLst>
                                    <p:set>
                                      <p:cBhvr>
                                        <p:cTn dur="1" fill="hold" id="52">
                                          <p:stCondLst>
                                            <p:cond delay="0"/>
                                          </p:stCondLst>
                                        </p:cTn>
                                        <p:tgtEl>
                                          <p:spTgt spid="102"/>
                                        </p:tgtEl>
                                        <p:attrNameLst>
                                          <p:attrName>style.visibility</p:attrName>
                                        </p:attrNameLst>
                                      </p:cBhvr>
                                      <p:to>
                                        <p:strVal val="visible"/>
                                      </p:to>
                                    </p:set>
                                    <p:animEffect filter="randombar(horizontal)" transition="in">
                                      <p:cBhvr>
                                        <p:cTn dur="400" id="53"/>
                                        <p:tgtEl>
                                          <p:spTgt spid="102"/>
                                        </p:tgtEl>
                                      </p:cBhvr>
                                    </p:animEffect>
                                  </p:childTnLst>
                                </p:cTn>
                              </p:par>
                              <p:par>
                                <p:cTn fill="hold" grpId="0" id="54" nodeType="withEffect" presetClass="entr" presetID="14" presetSubtype="10">
                                  <p:stCondLst>
                                    <p:cond delay="750"/>
                                  </p:stCondLst>
                                  <p:childTnLst>
                                    <p:set>
                                      <p:cBhvr>
                                        <p:cTn dur="1" fill="hold" id="55">
                                          <p:stCondLst>
                                            <p:cond delay="0"/>
                                          </p:stCondLst>
                                        </p:cTn>
                                        <p:tgtEl>
                                          <p:spTgt spid="103"/>
                                        </p:tgtEl>
                                        <p:attrNameLst>
                                          <p:attrName>style.visibility</p:attrName>
                                        </p:attrNameLst>
                                      </p:cBhvr>
                                      <p:to>
                                        <p:strVal val="visible"/>
                                      </p:to>
                                    </p:set>
                                    <p:animEffect filter="randombar(horizontal)" transition="in">
                                      <p:cBhvr>
                                        <p:cTn dur="400" id="56"/>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96"/>
      <p:bldP grpId="0" spid="97"/>
      <p:bldP grpId="0" spid="98"/>
      <p:bldP grpId="0" spid="99"/>
      <p:bldP grpId="0" spid="100"/>
      <p:bldP grpId="0" spid="101"/>
      <p:bldP grpId="0" spid="102"/>
      <p:bldP grpId="0" spid="10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文本框 29"/>
          <p:cNvSpPr txBox="1"/>
          <p:nvPr/>
        </p:nvSpPr>
        <p:spPr>
          <a:xfrm>
            <a:off x="5497883" y="2329571"/>
            <a:ext cx="1859280" cy="1097280"/>
          </a:xfrm>
          <a:prstGeom prst="rect">
            <a:avLst/>
          </a:prstGeom>
          <a:noFill/>
        </p:spPr>
        <p:txBody>
          <a:bodyPr rtlCol="0" wrap="none">
            <a:spAutoFit/>
          </a:bodyPr>
          <a:lstStyle/>
          <a:p>
            <a:pPr eaLnBrk="0" fontAlgn="base" hangingPunct="0">
              <a:spcBef>
                <a:spcPct val="0"/>
              </a:spcBef>
              <a:spcAft>
                <a:spcPct val="0"/>
              </a:spcAft>
            </a:pPr>
            <a:r>
              <a:rPr altLang="zh-CN" lang="en-US" sz="6600">
                <a:solidFill>
                  <a:schemeClr val="bg1">
                    <a:lumMod val="65000"/>
                  </a:schemeClr>
                </a:solidFill>
                <a:latin charset="0" panose="04020705040a02060702" typeface="Algerian"/>
                <a:ea charset="-127" panose="02030600000101010101" typeface="Batang"/>
                <a:cs charset="0" panose="020b0604020202020204" pitchFamily="34" typeface="Arial"/>
              </a:rPr>
              <a:t>VS</a:t>
            </a:r>
          </a:p>
        </p:txBody>
      </p:sp>
      <p:grpSp>
        <p:nvGrpSpPr>
          <p:cNvPr id="31" name="组合 30"/>
          <p:cNvGrpSpPr/>
          <p:nvPr/>
        </p:nvGrpSpPr>
        <p:grpSpPr>
          <a:xfrm>
            <a:off x="2406802" y="1911218"/>
            <a:ext cx="2761298" cy="2047389"/>
            <a:chOff x="1226820" y="1896745"/>
            <a:chExt cx="3681730" cy="2729851"/>
          </a:xfrm>
        </p:grpSpPr>
        <p:grpSp>
          <p:nvGrpSpPr>
            <p:cNvPr id="32" name="组合 31"/>
            <p:cNvGrpSpPr/>
            <p:nvPr/>
          </p:nvGrpSpPr>
          <p:grpSpPr>
            <a:xfrm>
              <a:off x="1247457" y="1896745"/>
              <a:ext cx="1726450" cy="410197"/>
              <a:chOff x="1247457" y="1896745"/>
              <a:chExt cx="1726450" cy="410197"/>
            </a:xfrm>
          </p:grpSpPr>
          <p:sp>
            <p:nvSpPr>
              <p:cNvPr id="43" name="Rectangle 5"/>
              <p:cNvSpPr>
                <a:spLocks noChangeArrowheads="1"/>
              </p:cNvSpPr>
              <p:nvPr/>
            </p:nvSpPr>
            <p:spPr bwMode="auto">
              <a:xfrm rot="5400000">
                <a:off x="1917700" y="1258570"/>
                <a:ext cx="361950" cy="1702435"/>
              </a:xfrm>
              <a:prstGeom prst="rect">
                <a:avLst/>
              </a:prstGeom>
              <a:solidFill>
                <a:srgbClr val="9EC2B3"/>
              </a:solidFill>
              <a:ln>
                <a:noFill/>
              </a:ln>
              <a:extLst/>
            </p:spPr>
            <p:txBody>
              <a:bodyPr anchor="t" anchorCtr="0" bIns="45720" compatLnSpc="1" lIns="91440" numCol="1" rIns="91440" tIns="45720" vert="horz" wrap="square"/>
              <a:lstStyle/>
              <a:p>
                <a:pPr eaLnBrk="0" fontAlgn="base" hangingPunct="0">
                  <a:spcBef>
                    <a:spcPct val="0"/>
                  </a:spcBef>
                  <a:spcAft>
                    <a:spcPct val="0"/>
                  </a:spcAft>
                </a:pPr>
                <a:endParaRPr altLang="en-US" lang="zh-CN" sz="1800">
                  <a:solidFill>
                    <a:prstClr val="black"/>
                  </a:solidFill>
                  <a:latin charset="-127" panose="02030600000101010101" typeface="Batang"/>
                  <a:ea charset="-127" panose="02030600000101010101" typeface="Batang"/>
                </a:endParaRPr>
              </a:p>
            </p:txBody>
          </p:sp>
          <p:sp>
            <p:nvSpPr>
              <p:cNvPr id="44" name="TextBox 175"/>
              <p:cNvSpPr txBox="1"/>
              <p:nvPr/>
            </p:nvSpPr>
            <p:spPr>
              <a:xfrm>
                <a:off x="2362200" y="1896745"/>
                <a:ext cx="669290" cy="406197"/>
              </a:xfrm>
              <a:prstGeom prst="rect">
                <a:avLst/>
              </a:prstGeom>
            </p:spPr>
            <p:txBody>
              <a:bodyPr wrap="none">
                <a:spAutoFit/>
              </a:bodyPr>
              <a:lstStyle>
                <a:defPPr>
                  <a:defRPr lang="zh-CN"/>
                </a:defPPr>
                <a:lvl1pPr>
                  <a:defRPr b="1" sz="900">
                    <a:solidFill>
                      <a:schemeClr val="bg1"/>
                    </a:solidFill>
                    <a:latin charset="0" panose="020b0604020202020204" pitchFamily="34" typeface="Arial"/>
                    <a:ea charset="-122" panose="020b0503020204020204" typeface="微软雅黑"/>
                    <a:cs charset="0" panose="020b0604020202020204" pitchFamily="34" typeface="Arial"/>
                  </a:defRPr>
                </a:lvl1pPr>
              </a:lstStyle>
              <a:p>
                <a:pPr eaLnBrk="0" fontAlgn="base" hangingPunct="0">
                  <a:spcBef>
                    <a:spcPct val="0"/>
                  </a:spcBef>
                  <a:spcAft>
                    <a:spcPct val="0"/>
                  </a:spcAft>
                </a:pPr>
                <a:r>
                  <a:rPr altLang="zh-CN" b="0" lang="en-US" sz="1399">
                    <a:solidFill>
                      <a:prstClr val="white"/>
                    </a:solidFill>
                    <a:latin charset="-127" panose="02030600000101010101" typeface="Batang"/>
                    <a:ea charset="-127" panose="02030600000101010101" typeface="Batang"/>
                  </a:rPr>
                  <a:t>34%</a:t>
                </a:r>
              </a:p>
            </p:txBody>
          </p:sp>
        </p:grpSp>
        <p:sp>
          <p:nvSpPr>
            <p:cNvPr id="33" name="Rectangle 6"/>
            <p:cNvSpPr>
              <a:spLocks noChangeArrowheads="1"/>
            </p:cNvSpPr>
            <p:nvPr/>
          </p:nvSpPr>
          <p:spPr bwMode="auto">
            <a:xfrm rot="5400000">
              <a:off x="2465070" y="1172210"/>
              <a:ext cx="357505" cy="2793365"/>
            </a:xfrm>
            <a:prstGeom prst="rect">
              <a:avLst/>
            </a:prstGeom>
            <a:solidFill>
              <a:srgbClr val="9EC2B3"/>
            </a:solidFill>
            <a:ln>
              <a:noFill/>
            </a:ln>
            <a:extLst/>
          </p:spPr>
          <p:txBody>
            <a:bodyPr anchor="t" anchorCtr="0" bIns="45720" compatLnSpc="1" lIns="91440" numCol="1" rIns="91440" tIns="45720" vert="horz" wrap="square"/>
            <a:lstStyle/>
            <a:p>
              <a:pPr eaLnBrk="0" fontAlgn="base" hangingPunct="0">
                <a:spcBef>
                  <a:spcPct val="0"/>
                </a:spcBef>
                <a:spcAft>
                  <a:spcPct val="0"/>
                </a:spcAft>
              </a:pPr>
              <a:endParaRPr altLang="en-US" lang="zh-CN" sz="1800">
                <a:solidFill>
                  <a:prstClr val="black"/>
                </a:solidFill>
                <a:latin charset="-127" panose="02030600000101010101" typeface="Batang"/>
                <a:ea charset="-127" panose="02030600000101010101" typeface="Batang"/>
              </a:endParaRPr>
            </a:p>
          </p:txBody>
        </p:sp>
        <p:sp>
          <p:nvSpPr>
            <p:cNvPr id="34" name="TextBox 175"/>
            <p:cNvSpPr txBox="1"/>
            <p:nvPr/>
          </p:nvSpPr>
          <p:spPr>
            <a:xfrm>
              <a:off x="3454400" y="2366645"/>
              <a:ext cx="669290" cy="406197"/>
            </a:xfrm>
            <a:prstGeom prst="rect">
              <a:avLst/>
            </a:prstGeom>
          </p:spPr>
          <p:txBody>
            <a:bodyPr wrap="none">
              <a:spAutoFit/>
            </a:bodyPr>
            <a:lstStyle>
              <a:defPPr>
                <a:defRPr lang="zh-CN"/>
              </a:defPPr>
              <a:lvl1pPr>
                <a:defRPr b="1" sz="900">
                  <a:solidFill>
                    <a:schemeClr val="bg1"/>
                  </a:solidFill>
                  <a:latin charset="0" panose="020b0604020202020204" pitchFamily="34" typeface="Arial"/>
                  <a:ea charset="-122" panose="020b0503020204020204" typeface="微软雅黑"/>
                  <a:cs charset="0" panose="020b0604020202020204" pitchFamily="34" typeface="Arial"/>
                </a:defRPr>
              </a:lvl1pPr>
            </a:lstStyle>
            <a:p>
              <a:pPr eaLnBrk="0" fontAlgn="base" hangingPunct="0">
                <a:spcBef>
                  <a:spcPct val="0"/>
                </a:spcBef>
                <a:spcAft>
                  <a:spcPct val="0"/>
                </a:spcAft>
              </a:pPr>
              <a:r>
                <a:rPr altLang="zh-CN" b="0" lang="en-US" sz="1399">
                  <a:solidFill>
                    <a:prstClr val="white"/>
                  </a:solidFill>
                  <a:latin charset="-127" panose="02030600000101010101" typeface="Batang"/>
                  <a:ea charset="-127" panose="02030600000101010101" typeface="Batang"/>
                </a:rPr>
                <a:t>49%</a:t>
              </a:r>
            </a:p>
          </p:txBody>
        </p:sp>
        <p:sp>
          <p:nvSpPr>
            <p:cNvPr id="35" name="Rectangle 7"/>
            <p:cNvSpPr>
              <a:spLocks noChangeArrowheads="1"/>
            </p:cNvSpPr>
            <p:nvPr/>
          </p:nvSpPr>
          <p:spPr bwMode="auto">
            <a:xfrm rot="5400000">
              <a:off x="2898140" y="1198880"/>
              <a:ext cx="360045" cy="3660775"/>
            </a:xfrm>
            <a:prstGeom prst="rect">
              <a:avLst/>
            </a:prstGeom>
            <a:solidFill>
              <a:srgbClr val="9EC2B3"/>
            </a:solidFill>
            <a:ln>
              <a:noFill/>
            </a:ln>
            <a:extLst/>
          </p:spPr>
          <p:txBody>
            <a:bodyPr anchor="t" anchorCtr="0" bIns="45720" compatLnSpc="1" lIns="91440" numCol="1" rIns="91440" tIns="45720" vert="horz" wrap="square"/>
            <a:lstStyle/>
            <a:p>
              <a:pPr eaLnBrk="0" fontAlgn="base" hangingPunct="0">
                <a:spcBef>
                  <a:spcPct val="0"/>
                </a:spcBef>
                <a:spcAft>
                  <a:spcPct val="0"/>
                </a:spcAft>
              </a:pPr>
              <a:endParaRPr altLang="en-US" lang="zh-CN" sz="1800">
                <a:solidFill>
                  <a:prstClr val="black"/>
                </a:solidFill>
                <a:latin charset="-127" panose="02030600000101010101" typeface="Batang"/>
                <a:ea charset="-122" pitchFamily="2" typeface="宋体"/>
              </a:endParaRPr>
            </a:p>
          </p:txBody>
        </p:sp>
        <p:sp>
          <p:nvSpPr>
            <p:cNvPr id="36" name="TextBox 175"/>
            <p:cNvSpPr txBox="1"/>
            <p:nvPr/>
          </p:nvSpPr>
          <p:spPr>
            <a:xfrm>
              <a:off x="4267199" y="2811145"/>
              <a:ext cx="669290" cy="406197"/>
            </a:xfrm>
            <a:prstGeom prst="rect">
              <a:avLst/>
            </a:prstGeom>
          </p:spPr>
          <p:txBody>
            <a:bodyPr wrap="none">
              <a:spAutoFit/>
            </a:bodyPr>
            <a:lstStyle>
              <a:defPPr>
                <a:defRPr lang="zh-CN"/>
              </a:defPPr>
              <a:lvl1pPr>
                <a:defRPr b="1" sz="900">
                  <a:solidFill>
                    <a:schemeClr val="bg1"/>
                  </a:solidFill>
                  <a:latin charset="0" panose="020b0604020202020204" pitchFamily="34" typeface="Arial"/>
                  <a:ea charset="-122" panose="020b0503020204020204" typeface="微软雅黑"/>
                  <a:cs charset="0" panose="020b0604020202020204" pitchFamily="34" typeface="Arial"/>
                </a:defRPr>
              </a:lvl1pPr>
            </a:lstStyle>
            <a:p>
              <a:pPr eaLnBrk="0" fontAlgn="base" hangingPunct="0">
                <a:spcBef>
                  <a:spcPct val="0"/>
                </a:spcBef>
                <a:spcAft>
                  <a:spcPct val="0"/>
                </a:spcAft>
              </a:pPr>
              <a:r>
                <a:rPr altLang="zh-CN" b="0" lang="en-US" sz="1399">
                  <a:solidFill>
                    <a:prstClr val="white"/>
                  </a:solidFill>
                  <a:latin charset="-127" panose="02030600000101010101" typeface="Batang"/>
                  <a:ea charset="-127" panose="02030600000101010101" typeface="Batang"/>
                </a:rPr>
                <a:t>66%</a:t>
              </a:r>
            </a:p>
          </p:txBody>
        </p:sp>
        <p:sp>
          <p:nvSpPr>
            <p:cNvPr id="37" name="Rectangle 8"/>
            <p:cNvSpPr>
              <a:spLocks noChangeArrowheads="1"/>
            </p:cNvSpPr>
            <p:nvPr/>
          </p:nvSpPr>
          <p:spPr bwMode="auto">
            <a:xfrm rot="5400000">
              <a:off x="2723515" y="1835150"/>
              <a:ext cx="360045" cy="3311525"/>
            </a:xfrm>
            <a:prstGeom prst="rect">
              <a:avLst/>
            </a:prstGeom>
            <a:solidFill>
              <a:srgbClr val="9EC2B3"/>
            </a:solidFill>
            <a:ln>
              <a:noFill/>
            </a:ln>
            <a:extLst/>
          </p:spPr>
          <p:txBody>
            <a:bodyPr anchor="t" anchorCtr="0" bIns="45720" compatLnSpc="1" lIns="91440" numCol="1" rIns="91440" tIns="45720" vert="horz" wrap="square"/>
            <a:lstStyle/>
            <a:p>
              <a:pPr eaLnBrk="0" fontAlgn="base" hangingPunct="0">
                <a:spcBef>
                  <a:spcPct val="0"/>
                </a:spcBef>
                <a:spcAft>
                  <a:spcPct val="0"/>
                </a:spcAft>
              </a:pPr>
              <a:endParaRPr altLang="en-US" lang="zh-CN" sz="1800">
                <a:solidFill>
                  <a:prstClr val="black"/>
                </a:solidFill>
                <a:latin charset="-127" panose="02030600000101010101" typeface="Batang"/>
                <a:ea charset="-127" panose="02030600000101010101" typeface="Batang"/>
              </a:endParaRPr>
            </a:p>
          </p:txBody>
        </p:sp>
        <p:sp>
          <p:nvSpPr>
            <p:cNvPr id="38" name="TextBox 175"/>
            <p:cNvSpPr txBox="1"/>
            <p:nvPr/>
          </p:nvSpPr>
          <p:spPr>
            <a:xfrm>
              <a:off x="3873500" y="3281045"/>
              <a:ext cx="669290" cy="406197"/>
            </a:xfrm>
            <a:prstGeom prst="rect">
              <a:avLst/>
            </a:prstGeom>
          </p:spPr>
          <p:txBody>
            <a:bodyPr wrap="none">
              <a:spAutoFit/>
            </a:bodyPr>
            <a:lstStyle>
              <a:defPPr>
                <a:defRPr lang="zh-CN"/>
              </a:defPPr>
              <a:lvl1pPr>
                <a:defRPr b="1" sz="900">
                  <a:solidFill>
                    <a:schemeClr val="bg1"/>
                  </a:solidFill>
                  <a:latin charset="0" panose="020b0604020202020204" pitchFamily="34" typeface="Arial"/>
                  <a:ea charset="-122" panose="020b0503020204020204" typeface="微软雅黑"/>
                  <a:cs charset="0" panose="020b0604020202020204" pitchFamily="34" typeface="Arial"/>
                </a:defRPr>
              </a:lvl1pPr>
            </a:lstStyle>
            <a:p>
              <a:pPr eaLnBrk="0" fontAlgn="base" hangingPunct="0">
                <a:spcBef>
                  <a:spcPct val="0"/>
                </a:spcBef>
                <a:spcAft>
                  <a:spcPct val="0"/>
                </a:spcAft>
              </a:pPr>
              <a:r>
                <a:rPr altLang="zh-CN" b="0" lang="en-US" sz="1399">
                  <a:solidFill>
                    <a:prstClr val="white"/>
                  </a:solidFill>
                  <a:latin charset="-127" panose="02030600000101010101" typeface="Batang"/>
                  <a:ea charset="-127" panose="02030600000101010101" typeface="Batang"/>
                </a:rPr>
                <a:t>57%</a:t>
              </a:r>
            </a:p>
          </p:txBody>
        </p:sp>
        <p:sp>
          <p:nvSpPr>
            <p:cNvPr id="39" name="Rectangle 9"/>
            <p:cNvSpPr>
              <a:spLocks noChangeArrowheads="1"/>
            </p:cNvSpPr>
            <p:nvPr/>
          </p:nvSpPr>
          <p:spPr bwMode="auto">
            <a:xfrm rot="5400000">
              <a:off x="1592580" y="3422650"/>
              <a:ext cx="361950" cy="1052195"/>
            </a:xfrm>
            <a:prstGeom prst="rect">
              <a:avLst/>
            </a:prstGeom>
            <a:solidFill>
              <a:srgbClr val="9EC2B3"/>
            </a:solidFill>
            <a:ln>
              <a:noFill/>
            </a:ln>
            <a:extLst/>
          </p:spPr>
          <p:txBody>
            <a:bodyPr anchor="t" anchorCtr="0" bIns="45720" compatLnSpc="1" lIns="91440" numCol="1" rIns="91440" tIns="45720" vert="horz" wrap="square"/>
            <a:lstStyle/>
            <a:p>
              <a:pPr eaLnBrk="0" fontAlgn="base" hangingPunct="0">
                <a:spcBef>
                  <a:spcPct val="0"/>
                </a:spcBef>
                <a:spcAft>
                  <a:spcPct val="0"/>
                </a:spcAft>
              </a:pPr>
              <a:endParaRPr altLang="en-US" lang="zh-CN" sz="1800">
                <a:solidFill>
                  <a:prstClr val="black"/>
                </a:solidFill>
                <a:latin charset="-127" panose="02030600000101010101" typeface="Batang"/>
                <a:ea charset="-127" panose="02030600000101010101" typeface="Batang"/>
              </a:endParaRPr>
            </a:p>
          </p:txBody>
        </p:sp>
        <p:sp>
          <p:nvSpPr>
            <p:cNvPr id="40" name="TextBox 175"/>
            <p:cNvSpPr txBox="1"/>
            <p:nvPr/>
          </p:nvSpPr>
          <p:spPr>
            <a:xfrm>
              <a:off x="1727200" y="3738244"/>
              <a:ext cx="669290" cy="406197"/>
            </a:xfrm>
            <a:prstGeom prst="rect">
              <a:avLst/>
            </a:prstGeom>
          </p:spPr>
          <p:txBody>
            <a:bodyPr wrap="none">
              <a:spAutoFit/>
            </a:bodyPr>
            <a:lstStyle>
              <a:defPPr>
                <a:defRPr lang="zh-CN"/>
              </a:defPPr>
              <a:lvl1pPr>
                <a:defRPr b="1" sz="900">
                  <a:solidFill>
                    <a:schemeClr val="bg1"/>
                  </a:solidFill>
                  <a:latin charset="0" panose="020b0604020202020204" pitchFamily="34" typeface="Arial"/>
                  <a:ea charset="-122" panose="020b0503020204020204" typeface="微软雅黑"/>
                  <a:cs charset="0" panose="020b0604020202020204" pitchFamily="34" typeface="Arial"/>
                </a:defRPr>
              </a:lvl1pPr>
            </a:lstStyle>
            <a:p>
              <a:pPr eaLnBrk="0" fontAlgn="base" hangingPunct="0">
                <a:spcBef>
                  <a:spcPct val="0"/>
                </a:spcBef>
                <a:spcAft>
                  <a:spcPct val="0"/>
                </a:spcAft>
              </a:pPr>
              <a:r>
                <a:rPr altLang="zh-CN" b="0" lang="en-US" sz="1399">
                  <a:solidFill>
                    <a:prstClr val="white"/>
                  </a:solidFill>
                  <a:latin charset="-127" panose="02030600000101010101" typeface="Batang"/>
                  <a:ea charset="-127" panose="02030600000101010101" typeface="Batang"/>
                </a:rPr>
                <a:t>18%</a:t>
              </a:r>
            </a:p>
          </p:txBody>
        </p:sp>
        <p:sp>
          <p:nvSpPr>
            <p:cNvPr id="41" name="Rectangle 10"/>
            <p:cNvSpPr>
              <a:spLocks noChangeArrowheads="1"/>
            </p:cNvSpPr>
            <p:nvPr/>
          </p:nvSpPr>
          <p:spPr bwMode="auto">
            <a:xfrm rot="5400000">
              <a:off x="1224280" y="4255135"/>
              <a:ext cx="360045" cy="313690"/>
            </a:xfrm>
            <a:prstGeom prst="rect">
              <a:avLst/>
            </a:prstGeom>
            <a:solidFill>
              <a:srgbClr val="9EC2B3"/>
            </a:solidFill>
            <a:ln>
              <a:noFill/>
            </a:ln>
            <a:extLst/>
          </p:spPr>
          <p:txBody>
            <a:bodyPr anchor="t" anchorCtr="0" bIns="45720" compatLnSpc="1" lIns="91440" numCol="1" rIns="91440" tIns="45720" vert="horz" wrap="square"/>
            <a:lstStyle/>
            <a:p>
              <a:pPr eaLnBrk="0" fontAlgn="base" hangingPunct="0">
                <a:spcBef>
                  <a:spcPct val="0"/>
                </a:spcBef>
                <a:spcAft>
                  <a:spcPct val="0"/>
                </a:spcAft>
              </a:pPr>
              <a:endParaRPr altLang="en-US" lang="zh-CN" sz="1800">
                <a:solidFill>
                  <a:prstClr val="black"/>
                </a:solidFill>
                <a:latin charset="-127" panose="02030600000101010101" typeface="Batang"/>
                <a:ea charset="-127" panose="02030600000101010101" typeface="Batang"/>
              </a:endParaRPr>
            </a:p>
          </p:txBody>
        </p:sp>
        <p:sp>
          <p:nvSpPr>
            <p:cNvPr id="42" name="TextBox 175"/>
            <p:cNvSpPr txBox="1"/>
            <p:nvPr/>
          </p:nvSpPr>
          <p:spPr>
            <a:xfrm>
              <a:off x="1226820" y="4216399"/>
              <a:ext cx="548005" cy="406197"/>
            </a:xfrm>
            <a:prstGeom prst="rect">
              <a:avLst/>
            </a:prstGeom>
          </p:spPr>
          <p:txBody>
            <a:bodyPr wrap="square">
              <a:spAutoFit/>
            </a:bodyPr>
            <a:lstStyle>
              <a:defPPr>
                <a:defRPr lang="zh-CN"/>
              </a:defPPr>
              <a:lvl1pPr>
                <a:defRPr b="1" sz="900">
                  <a:solidFill>
                    <a:schemeClr val="bg1"/>
                  </a:solidFill>
                  <a:latin charset="0" panose="020b0604020202020204" pitchFamily="34" typeface="Arial"/>
                  <a:ea charset="-122" panose="020b0503020204020204" typeface="微软雅黑"/>
                  <a:cs charset="0" panose="020b0604020202020204" pitchFamily="34" typeface="Arial"/>
                </a:defRPr>
              </a:lvl1pPr>
            </a:lstStyle>
            <a:p>
              <a:pPr eaLnBrk="0" fontAlgn="base" hangingPunct="0">
                <a:spcBef>
                  <a:spcPct val="0"/>
                </a:spcBef>
                <a:spcAft>
                  <a:spcPct val="0"/>
                </a:spcAft>
              </a:pPr>
              <a:r>
                <a:rPr altLang="zh-CN" b="0" lang="en-US" sz="1399">
                  <a:solidFill>
                    <a:prstClr val="white"/>
                  </a:solidFill>
                  <a:latin charset="-127" panose="02030600000101010101" typeface="Batang"/>
                  <a:ea charset="-127" panose="02030600000101010101" typeface="Batang"/>
                </a:rPr>
                <a:t>8%</a:t>
              </a:r>
            </a:p>
          </p:txBody>
        </p:sp>
      </p:grpSp>
      <p:grpSp>
        <p:nvGrpSpPr>
          <p:cNvPr id="45" name="组合 44"/>
          <p:cNvGrpSpPr/>
          <p:nvPr/>
        </p:nvGrpSpPr>
        <p:grpSpPr>
          <a:xfrm>
            <a:off x="6944036" y="1892168"/>
            <a:ext cx="2488082" cy="1993573"/>
            <a:chOff x="7276465" y="1871345"/>
            <a:chExt cx="3317442" cy="2658097"/>
          </a:xfrm>
        </p:grpSpPr>
        <p:sp>
          <p:nvSpPr>
            <p:cNvPr id="46" name="Rectangle 22"/>
            <p:cNvSpPr>
              <a:spLocks noChangeArrowheads="1"/>
            </p:cNvSpPr>
            <p:nvPr/>
          </p:nvSpPr>
          <p:spPr bwMode="auto">
            <a:xfrm rot="5400000">
              <a:off x="7522845" y="2577465"/>
              <a:ext cx="349250" cy="842010"/>
            </a:xfrm>
            <a:prstGeom prst="rect">
              <a:avLst/>
            </a:prstGeom>
            <a:solidFill>
              <a:srgbClr val="D0BBA3"/>
            </a:solidFill>
            <a:ln>
              <a:noFill/>
            </a:ln>
            <a:extLst/>
          </p:spPr>
          <p:txBody>
            <a:bodyPr anchor="t" anchorCtr="0" bIns="45720" compatLnSpc="1" lIns="91440" numCol="1" rIns="91440" tIns="45720" vert="horz" wrap="square"/>
            <a:lstStyle/>
            <a:p>
              <a:pPr eaLnBrk="0" fontAlgn="base" hangingPunct="0">
                <a:spcBef>
                  <a:spcPct val="0"/>
                </a:spcBef>
                <a:spcAft>
                  <a:spcPct val="0"/>
                </a:spcAft>
              </a:pPr>
              <a:endParaRPr altLang="en-US" lang="zh-CN" sz="1800">
                <a:solidFill>
                  <a:schemeClr val="bg1"/>
                </a:solidFill>
                <a:latin charset="-127" panose="02030600000101010101" typeface="Batang"/>
                <a:ea charset="-127" panose="02030600000101010101" typeface="Batang"/>
              </a:endParaRPr>
            </a:p>
          </p:txBody>
        </p:sp>
        <p:sp>
          <p:nvSpPr>
            <p:cNvPr id="47" name="TextBox 175"/>
            <p:cNvSpPr txBox="1"/>
            <p:nvPr/>
          </p:nvSpPr>
          <p:spPr>
            <a:xfrm>
              <a:off x="7594600" y="2811145"/>
              <a:ext cx="669290" cy="406197"/>
            </a:xfrm>
            <a:prstGeom prst="rect">
              <a:avLst/>
            </a:prstGeom>
          </p:spPr>
          <p:txBody>
            <a:bodyPr wrap="none">
              <a:spAutoFit/>
            </a:bodyPr>
            <a:lstStyle>
              <a:defPPr>
                <a:defRPr lang="zh-CN"/>
              </a:defPPr>
              <a:lvl1pPr>
                <a:defRPr b="1" sz="900">
                  <a:solidFill>
                    <a:schemeClr val="bg1"/>
                  </a:solidFill>
                  <a:latin charset="0" panose="020b0604020202020204" pitchFamily="34" typeface="Arial"/>
                  <a:ea charset="-122" panose="020b0503020204020204" typeface="微软雅黑"/>
                  <a:cs charset="0" panose="020b0604020202020204" pitchFamily="34" typeface="Arial"/>
                </a:defRPr>
              </a:lvl1pPr>
            </a:lstStyle>
            <a:p>
              <a:pPr eaLnBrk="0" fontAlgn="base" hangingPunct="0">
                <a:spcBef>
                  <a:spcPct val="0"/>
                </a:spcBef>
                <a:spcAft>
                  <a:spcPct val="0"/>
                </a:spcAft>
              </a:pPr>
              <a:r>
                <a:rPr altLang="zh-CN" b="0" lang="en-US" sz="1399">
                  <a:latin charset="-127" panose="02030600000101010101" typeface="Batang"/>
                  <a:ea charset="-127" panose="02030600000101010101" typeface="Batang"/>
                </a:rPr>
                <a:t>23%</a:t>
              </a:r>
            </a:p>
          </p:txBody>
        </p:sp>
        <p:sp>
          <p:nvSpPr>
            <p:cNvPr id="48" name="Rectangle 21"/>
            <p:cNvSpPr>
              <a:spLocks noChangeArrowheads="1"/>
            </p:cNvSpPr>
            <p:nvPr/>
          </p:nvSpPr>
          <p:spPr bwMode="auto">
            <a:xfrm rot="5400000">
              <a:off x="8034655" y="1617345"/>
              <a:ext cx="351155" cy="1866900"/>
            </a:xfrm>
            <a:prstGeom prst="rect">
              <a:avLst/>
            </a:prstGeom>
            <a:solidFill>
              <a:srgbClr val="D0BBA3"/>
            </a:solidFill>
            <a:ln>
              <a:noFill/>
            </a:ln>
            <a:extLst/>
          </p:spPr>
          <p:txBody>
            <a:bodyPr anchor="t" anchorCtr="0" bIns="45720" compatLnSpc="1" lIns="91440" numCol="1" rIns="91440" tIns="45720" vert="horz" wrap="square"/>
            <a:lstStyle/>
            <a:p>
              <a:pPr eaLnBrk="0" fontAlgn="base" hangingPunct="0">
                <a:spcBef>
                  <a:spcPct val="0"/>
                </a:spcBef>
                <a:spcAft>
                  <a:spcPct val="0"/>
                </a:spcAft>
              </a:pPr>
              <a:endParaRPr altLang="en-US" lang="zh-CN" sz="1800">
                <a:solidFill>
                  <a:schemeClr val="bg1"/>
                </a:solidFill>
                <a:latin charset="-127" panose="02030600000101010101" typeface="Batang"/>
                <a:ea charset="-127" panose="02030600000101010101" typeface="Batang"/>
              </a:endParaRPr>
            </a:p>
          </p:txBody>
        </p:sp>
        <p:sp>
          <p:nvSpPr>
            <p:cNvPr id="49" name="TextBox 175"/>
            <p:cNvSpPr txBox="1"/>
            <p:nvPr/>
          </p:nvSpPr>
          <p:spPr>
            <a:xfrm>
              <a:off x="8521698" y="2341245"/>
              <a:ext cx="669290" cy="406197"/>
            </a:xfrm>
            <a:prstGeom prst="rect">
              <a:avLst/>
            </a:prstGeom>
          </p:spPr>
          <p:txBody>
            <a:bodyPr wrap="none">
              <a:spAutoFit/>
            </a:bodyPr>
            <a:lstStyle>
              <a:defPPr>
                <a:defRPr lang="zh-CN"/>
              </a:defPPr>
              <a:lvl1pPr>
                <a:defRPr b="1" sz="900">
                  <a:solidFill>
                    <a:schemeClr val="bg1"/>
                  </a:solidFill>
                  <a:latin charset="0" panose="020b0604020202020204" pitchFamily="34" typeface="Arial"/>
                  <a:ea charset="-122" panose="020b0503020204020204" typeface="微软雅黑"/>
                  <a:cs charset="0" panose="020b0604020202020204" pitchFamily="34" typeface="Arial"/>
                </a:defRPr>
              </a:lvl1pPr>
            </a:lstStyle>
            <a:p>
              <a:pPr eaLnBrk="0" fontAlgn="base" hangingPunct="0">
                <a:spcBef>
                  <a:spcPct val="0"/>
                </a:spcBef>
                <a:spcAft>
                  <a:spcPct val="0"/>
                </a:spcAft>
              </a:pPr>
              <a:r>
                <a:rPr altLang="zh-CN" b="0" lang="en-US" sz="1399">
                  <a:latin charset="-127" panose="02030600000101010101" typeface="Batang"/>
                  <a:ea charset="-127" panose="02030600000101010101" typeface="Batang"/>
                </a:rPr>
                <a:t>39%</a:t>
              </a:r>
            </a:p>
          </p:txBody>
        </p:sp>
        <p:sp>
          <p:nvSpPr>
            <p:cNvPr id="50" name="Rectangle 20"/>
            <p:cNvSpPr>
              <a:spLocks noChangeArrowheads="1"/>
            </p:cNvSpPr>
            <p:nvPr/>
          </p:nvSpPr>
          <p:spPr bwMode="auto">
            <a:xfrm rot="5400000">
              <a:off x="8757920" y="447675"/>
              <a:ext cx="349250" cy="3311525"/>
            </a:xfrm>
            <a:prstGeom prst="rect">
              <a:avLst/>
            </a:prstGeom>
            <a:solidFill>
              <a:srgbClr val="D0BBA3"/>
            </a:solidFill>
            <a:ln>
              <a:noFill/>
            </a:ln>
            <a:extLst/>
          </p:spPr>
          <p:txBody>
            <a:bodyPr anchor="t" anchorCtr="0" bIns="45720" compatLnSpc="1" lIns="91440" numCol="1" rIns="91440" tIns="45720" vert="horz" wrap="square"/>
            <a:lstStyle/>
            <a:p>
              <a:pPr eaLnBrk="0" fontAlgn="base" hangingPunct="0">
                <a:spcBef>
                  <a:spcPct val="0"/>
                </a:spcBef>
                <a:spcAft>
                  <a:spcPct val="0"/>
                </a:spcAft>
              </a:pPr>
              <a:endParaRPr altLang="en-US" lang="zh-CN" sz="1800">
                <a:solidFill>
                  <a:schemeClr val="bg1"/>
                </a:solidFill>
                <a:latin charset="-127" panose="02030600000101010101" typeface="Batang"/>
                <a:ea charset="-127" panose="02030600000101010101" typeface="Batang"/>
              </a:endParaRPr>
            </a:p>
          </p:txBody>
        </p:sp>
        <p:sp>
          <p:nvSpPr>
            <p:cNvPr id="51" name="TextBox 175"/>
            <p:cNvSpPr txBox="1"/>
            <p:nvPr/>
          </p:nvSpPr>
          <p:spPr>
            <a:xfrm>
              <a:off x="9969499" y="1871345"/>
              <a:ext cx="669290" cy="406197"/>
            </a:xfrm>
            <a:prstGeom prst="rect">
              <a:avLst/>
            </a:prstGeom>
          </p:spPr>
          <p:txBody>
            <a:bodyPr wrap="none">
              <a:spAutoFit/>
            </a:bodyPr>
            <a:lstStyle>
              <a:defPPr>
                <a:defRPr lang="zh-CN"/>
              </a:defPPr>
              <a:lvl1pPr>
                <a:defRPr b="1" sz="900">
                  <a:solidFill>
                    <a:schemeClr val="bg1"/>
                  </a:solidFill>
                  <a:latin charset="0" panose="020b0604020202020204" pitchFamily="34" typeface="Arial"/>
                  <a:ea charset="-122" panose="020b0503020204020204" typeface="微软雅黑"/>
                  <a:cs charset="0" panose="020b0604020202020204" pitchFamily="34" typeface="Arial"/>
                </a:defRPr>
              </a:lvl1pPr>
            </a:lstStyle>
            <a:p>
              <a:pPr eaLnBrk="0" fontAlgn="base" hangingPunct="0">
                <a:spcBef>
                  <a:spcPct val="0"/>
                </a:spcBef>
                <a:spcAft>
                  <a:spcPct val="0"/>
                </a:spcAft>
              </a:pPr>
              <a:r>
                <a:rPr altLang="zh-CN" b="0" lang="en-US" sz="1399">
                  <a:latin charset="-127" panose="02030600000101010101" typeface="Batang"/>
                  <a:ea charset="-127" panose="02030600000101010101" typeface="Batang"/>
                </a:rPr>
                <a:t>64%</a:t>
              </a:r>
            </a:p>
          </p:txBody>
        </p:sp>
        <p:sp>
          <p:nvSpPr>
            <p:cNvPr id="52" name="Rectangle 24"/>
            <p:cNvSpPr>
              <a:spLocks noChangeArrowheads="1"/>
            </p:cNvSpPr>
            <p:nvPr/>
          </p:nvSpPr>
          <p:spPr bwMode="auto">
            <a:xfrm rot="5400000">
              <a:off x="7863840" y="3134360"/>
              <a:ext cx="351155" cy="1525905"/>
            </a:xfrm>
            <a:prstGeom prst="rect">
              <a:avLst/>
            </a:prstGeom>
            <a:solidFill>
              <a:srgbClr val="D0BBA3"/>
            </a:solidFill>
            <a:ln>
              <a:noFill/>
            </a:ln>
            <a:extLst/>
          </p:spPr>
          <p:txBody>
            <a:bodyPr anchor="t" anchorCtr="0" bIns="45720" compatLnSpc="1" lIns="91440" numCol="1" rIns="91440" tIns="45720" vert="horz" wrap="square"/>
            <a:lstStyle/>
            <a:p>
              <a:pPr eaLnBrk="0" fontAlgn="base" hangingPunct="0">
                <a:spcBef>
                  <a:spcPct val="0"/>
                </a:spcBef>
                <a:spcAft>
                  <a:spcPct val="0"/>
                </a:spcAft>
              </a:pPr>
              <a:endParaRPr altLang="en-US" lang="zh-CN" sz="1800">
                <a:solidFill>
                  <a:schemeClr val="bg1"/>
                </a:solidFill>
                <a:latin charset="-127" panose="02030600000101010101" typeface="Batang"/>
                <a:ea charset="-127" panose="02030600000101010101" typeface="Batang"/>
              </a:endParaRPr>
            </a:p>
          </p:txBody>
        </p:sp>
        <p:sp>
          <p:nvSpPr>
            <p:cNvPr id="53" name="TextBox 175"/>
            <p:cNvSpPr txBox="1"/>
            <p:nvPr/>
          </p:nvSpPr>
          <p:spPr>
            <a:xfrm>
              <a:off x="8216898" y="3687445"/>
              <a:ext cx="669290" cy="406197"/>
            </a:xfrm>
            <a:prstGeom prst="rect">
              <a:avLst/>
            </a:prstGeom>
          </p:spPr>
          <p:txBody>
            <a:bodyPr wrap="none">
              <a:spAutoFit/>
            </a:bodyPr>
            <a:lstStyle>
              <a:defPPr>
                <a:defRPr lang="zh-CN"/>
              </a:defPPr>
              <a:lvl1pPr>
                <a:defRPr b="1" sz="900">
                  <a:solidFill>
                    <a:schemeClr val="bg1"/>
                  </a:solidFill>
                  <a:latin charset="0" panose="020b0604020202020204" pitchFamily="34" typeface="Arial"/>
                  <a:ea charset="-122" panose="020b0503020204020204" typeface="微软雅黑"/>
                  <a:cs charset="0" panose="020b0604020202020204" pitchFamily="34" typeface="Arial"/>
                </a:defRPr>
              </a:lvl1pPr>
            </a:lstStyle>
            <a:p>
              <a:pPr eaLnBrk="0" fontAlgn="base" hangingPunct="0">
                <a:spcBef>
                  <a:spcPct val="0"/>
                </a:spcBef>
                <a:spcAft>
                  <a:spcPct val="0"/>
                </a:spcAft>
              </a:pPr>
              <a:r>
                <a:rPr altLang="zh-CN" b="0" lang="en-US" sz="1399">
                  <a:latin charset="-127" panose="02030600000101010101" typeface="Batang"/>
                  <a:ea charset="-127" panose="02030600000101010101" typeface="Batang"/>
                </a:rPr>
                <a:t>31%</a:t>
              </a:r>
            </a:p>
          </p:txBody>
        </p:sp>
        <p:sp>
          <p:nvSpPr>
            <p:cNvPr id="54" name="Rectangle 25"/>
            <p:cNvSpPr>
              <a:spLocks noChangeArrowheads="1"/>
            </p:cNvSpPr>
            <p:nvPr/>
          </p:nvSpPr>
          <p:spPr bwMode="auto">
            <a:xfrm rot="5400000">
              <a:off x="8750935" y="2696210"/>
              <a:ext cx="349250" cy="3297555"/>
            </a:xfrm>
            <a:prstGeom prst="rect">
              <a:avLst/>
            </a:prstGeom>
            <a:solidFill>
              <a:srgbClr val="D0BBA3"/>
            </a:solidFill>
            <a:ln>
              <a:noFill/>
            </a:ln>
            <a:extLst/>
          </p:spPr>
          <p:txBody>
            <a:bodyPr anchor="t" anchorCtr="0" bIns="45720" compatLnSpc="1" lIns="91440" numCol="1" rIns="91440" tIns="45720" vert="horz" wrap="square"/>
            <a:lstStyle/>
            <a:p>
              <a:pPr eaLnBrk="0" fontAlgn="base" hangingPunct="0">
                <a:spcBef>
                  <a:spcPct val="0"/>
                </a:spcBef>
                <a:spcAft>
                  <a:spcPct val="0"/>
                </a:spcAft>
              </a:pPr>
              <a:endParaRPr altLang="en-US" lang="zh-CN" sz="1800">
                <a:solidFill>
                  <a:schemeClr val="bg1"/>
                </a:solidFill>
                <a:latin charset="-127" panose="02030600000101010101" typeface="Batang"/>
                <a:ea charset="-127" panose="02030600000101010101" typeface="Batang"/>
              </a:endParaRPr>
            </a:p>
          </p:txBody>
        </p:sp>
        <p:sp>
          <p:nvSpPr>
            <p:cNvPr id="55" name="TextBox 175"/>
            <p:cNvSpPr txBox="1"/>
            <p:nvPr/>
          </p:nvSpPr>
          <p:spPr>
            <a:xfrm>
              <a:off x="9982199" y="4119245"/>
              <a:ext cx="669290" cy="406197"/>
            </a:xfrm>
            <a:prstGeom prst="rect">
              <a:avLst/>
            </a:prstGeom>
          </p:spPr>
          <p:txBody>
            <a:bodyPr wrap="none">
              <a:spAutoFit/>
            </a:bodyPr>
            <a:lstStyle>
              <a:defPPr>
                <a:defRPr lang="zh-CN"/>
              </a:defPPr>
              <a:lvl1pPr>
                <a:defRPr b="1" sz="900">
                  <a:solidFill>
                    <a:schemeClr val="bg1"/>
                  </a:solidFill>
                  <a:latin charset="0" panose="020b0604020202020204" pitchFamily="34" typeface="Arial"/>
                  <a:ea charset="-122" panose="020b0503020204020204" typeface="微软雅黑"/>
                  <a:cs charset="0" panose="020b0604020202020204" pitchFamily="34" typeface="Arial"/>
                </a:defRPr>
              </a:lvl1pPr>
            </a:lstStyle>
            <a:p>
              <a:pPr eaLnBrk="0" fontAlgn="base" hangingPunct="0">
                <a:spcBef>
                  <a:spcPct val="0"/>
                </a:spcBef>
                <a:spcAft>
                  <a:spcPct val="0"/>
                </a:spcAft>
              </a:pPr>
              <a:r>
                <a:rPr altLang="zh-CN" b="0" lang="en-US" sz="1399">
                  <a:latin charset="-127" panose="02030600000101010101" typeface="Batang"/>
                  <a:ea charset="-127" panose="02030600000101010101" typeface="Batang"/>
                </a:rPr>
                <a:t>66%</a:t>
              </a:r>
            </a:p>
          </p:txBody>
        </p:sp>
        <p:sp>
          <p:nvSpPr>
            <p:cNvPr id="56" name="Rectangle 23"/>
            <p:cNvSpPr>
              <a:spLocks noChangeArrowheads="1"/>
            </p:cNvSpPr>
            <p:nvPr/>
          </p:nvSpPr>
          <p:spPr bwMode="auto">
            <a:xfrm rot="5400000">
              <a:off x="7273290" y="3272790"/>
              <a:ext cx="349250" cy="342900"/>
            </a:xfrm>
            <a:prstGeom prst="rect">
              <a:avLst/>
            </a:prstGeom>
            <a:solidFill>
              <a:srgbClr val="D0BBA3"/>
            </a:solidFill>
            <a:ln>
              <a:noFill/>
            </a:ln>
            <a:extLst/>
          </p:spPr>
          <p:txBody>
            <a:bodyPr anchor="t" anchorCtr="0" bIns="45720" compatLnSpc="1" lIns="91440" numCol="1" rIns="91440" tIns="45720" vert="horz" wrap="square"/>
            <a:lstStyle/>
            <a:p>
              <a:pPr eaLnBrk="0" fontAlgn="base" hangingPunct="0">
                <a:spcBef>
                  <a:spcPct val="0"/>
                </a:spcBef>
                <a:spcAft>
                  <a:spcPct val="0"/>
                </a:spcAft>
              </a:pPr>
              <a:endParaRPr altLang="en-US" lang="zh-CN" sz="1800">
                <a:solidFill>
                  <a:schemeClr val="bg1"/>
                </a:solidFill>
                <a:latin charset="-127" panose="02030600000101010101" typeface="Batang"/>
                <a:ea charset="-127" panose="02030600000101010101" typeface="Batang"/>
              </a:endParaRPr>
            </a:p>
          </p:txBody>
        </p:sp>
        <p:sp>
          <p:nvSpPr>
            <p:cNvPr id="57" name="TextBox 175"/>
            <p:cNvSpPr txBox="1"/>
            <p:nvPr/>
          </p:nvSpPr>
          <p:spPr>
            <a:xfrm>
              <a:off x="7282181" y="3242945"/>
              <a:ext cx="527473" cy="406197"/>
            </a:xfrm>
            <a:prstGeom prst="rect">
              <a:avLst/>
            </a:prstGeom>
          </p:spPr>
          <p:txBody>
            <a:bodyPr wrap="none">
              <a:spAutoFit/>
            </a:bodyPr>
            <a:lstStyle>
              <a:defPPr>
                <a:defRPr lang="zh-CN"/>
              </a:defPPr>
              <a:lvl1pPr>
                <a:defRPr b="1" sz="900">
                  <a:solidFill>
                    <a:schemeClr val="bg1"/>
                  </a:solidFill>
                  <a:latin charset="0" panose="020b0604020202020204" pitchFamily="34" typeface="Arial"/>
                  <a:ea charset="-122" panose="020b0503020204020204" typeface="微软雅黑"/>
                  <a:cs charset="0" panose="020b0604020202020204" pitchFamily="34" typeface="Arial"/>
                </a:defRPr>
              </a:lvl1pPr>
            </a:lstStyle>
            <a:p>
              <a:pPr eaLnBrk="0" fontAlgn="base" hangingPunct="0">
                <a:spcBef>
                  <a:spcPct val="0"/>
                </a:spcBef>
                <a:spcAft>
                  <a:spcPct val="0"/>
                </a:spcAft>
              </a:pPr>
              <a:r>
                <a:rPr altLang="zh-CN" b="0" lang="en-US" sz="1399">
                  <a:latin charset="-127" panose="02030600000101010101" typeface="Batang"/>
                  <a:ea charset="-127" panose="02030600000101010101" typeface="Batang"/>
                </a:rPr>
                <a:t>6%</a:t>
              </a:r>
            </a:p>
          </p:txBody>
        </p:sp>
      </p:grpSp>
      <p:sp>
        <p:nvSpPr>
          <p:cNvPr id="58" name="文本框 57"/>
          <p:cNvSpPr txBox="1"/>
          <p:nvPr/>
        </p:nvSpPr>
        <p:spPr>
          <a:xfrm>
            <a:off x="6925938" y="4250539"/>
            <a:ext cx="2413635" cy="571500"/>
          </a:xfrm>
          <a:prstGeom prst="rect">
            <a:avLst/>
          </a:prstGeom>
          <a:noFill/>
        </p:spPr>
        <p:txBody>
          <a:bodyPr anchor="t" rtlCol="0" wrap="square">
            <a:spAutoFit/>
          </a:bodyPr>
          <a:lstStyle/>
          <a:p>
            <a:r>
              <a:rPr altLang="en-US" lang="zh-CN" sz="1050">
                <a:solidFill>
                  <a:schemeClr val="bg1">
                    <a:lumMod val="65000"/>
                  </a:schemeClr>
                </a:solidFill>
                <a:latin charset="-127" panose="02030600000101010101" typeface="Batang"/>
                <a:ea charset="-127" panose="02030600000101010101" typeface="Batang"/>
                <a:sym typeface="+mn-ea"/>
              </a:rPr>
              <a:t>请在此处添加详细描述文本，尽量与标题文本语言风格相符合，语言描述尽量简洁生动。</a:t>
            </a:r>
          </a:p>
        </p:txBody>
      </p:sp>
      <p:sp>
        <p:nvSpPr>
          <p:cNvPr id="59" name="文本框 58"/>
          <p:cNvSpPr txBox="1"/>
          <p:nvPr/>
        </p:nvSpPr>
        <p:spPr>
          <a:xfrm>
            <a:off x="2518246" y="4336264"/>
            <a:ext cx="2413635" cy="571500"/>
          </a:xfrm>
          <a:prstGeom prst="rect">
            <a:avLst/>
          </a:prstGeom>
          <a:noFill/>
        </p:spPr>
        <p:txBody>
          <a:bodyPr anchor="t" rtlCol="0" wrap="square">
            <a:spAutoFit/>
          </a:bodyPr>
          <a:lstStyle/>
          <a:p>
            <a:r>
              <a:rPr altLang="en-US" lang="zh-CN" sz="1050">
                <a:solidFill>
                  <a:schemeClr val="bg1">
                    <a:lumMod val="65000"/>
                  </a:schemeClr>
                </a:solidFill>
                <a:latin charset="-127" panose="02030600000101010101" typeface="Batang"/>
                <a:ea charset="-127" panose="02030600000101010101" typeface="Batang"/>
                <a:sym typeface="+mn-ea"/>
              </a:rPr>
              <a:t>请在此处添加详细描述文本，尽量与标题文本语言风格相符合，语言描述尽量简洁生动。</a:t>
            </a:r>
          </a:p>
        </p:txBody>
      </p:sp>
    </p:spTree>
    <p:extLst>
      <p:ext uri="{BB962C8B-B14F-4D97-AF65-F5344CB8AC3E}">
        <p14:creationId val="11348795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31"/>
                                        </p:tgtEl>
                                        <p:attrNameLst>
                                          <p:attrName>style.visibility</p:attrName>
                                        </p:attrNameLst>
                                      </p:cBhvr>
                                      <p:to>
                                        <p:strVal val="visible"/>
                                      </p:to>
                                    </p:set>
                                    <p:animEffect filter="wipe(left)" transition="in">
                                      <p:cBhvr>
                                        <p:cTn dur="500" id="7"/>
                                        <p:tgtEl>
                                          <p:spTgt spid="3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45"/>
                                        </p:tgtEl>
                                        <p:attrNameLst>
                                          <p:attrName>style.visibility</p:attrName>
                                        </p:attrNameLst>
                                      </p:cBhvr>
                                      <p:to>
                                        <p:strVal val="visible"/>
                                      </p:to>
                                    </p:set>
                                    <p:animEffect filter="wipe(left)" transition="in">
                                      <p:cBhvr>
                                        <p:cTn dur="500" id="12"/>
                                        <p:tgtEl>
                                          <p:spTgt spid="4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31" presetSubtype="0">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1000" fill="hold" id="17"/>
                                        <p:tgtEl>
                                          <p:spTgt spid="30"/>
                                        </p:tgtEl>
                                        <p:attrNameLst>
                                          <p:attrName>ppt_w</p:attrName>
                                        </p:attrNameLst>
                                      </p:cBhvr>
                                      <p:tavLst>
                                        <p:tav tm="0">
                                          <p:val>
                                            <p:fltVal val="0"/>
                                          </p:val>
                                        </p:tav>
                                        <p:tav tm="100000">
                                          <p:val>
                                            <p:strVal val="#ppt_w"/>
                                          </p:val>
                                        </p:tav>
                                      </p:tavLst>
                                    </p:anim>
                                    <p:anim calcmode="lin" valueType="num">
                                      <p:cBhvr>
                                        <p:cTn dur="1000" fill="hold" id="18"/>
                                        <p:tgtEl>
                                          <p:spTgt spid="30"/>
                                        </p:tgtEl>
                                        <p:attrNameLst>
                                          <p:attrName>ppt_h</p:attrName>
                                        </p:attrNameLst>
                                      </p:cBhvr>
                                      <p:tavLst>
                                        <p:tav tm="0">
                                          <p:val>
                                            <p:fltVal val="0"/>
                                          </p:val>
                                        </p:tav>
                                        <p:tav tm="100000">
                                          <p:val>
                                            <p:strVal val="#ppt_h"/>
                                          </p:val>
                                        </p:tav>
                                      </p:tavLst>
                                    </p:anim>
                                    <p:anim calcmode="lin" valueType="num">
                                      <p:cBhvr>
                                        <p:cTn dur="1000" fill="hold" id="19"/>
                                        <p:tgtEl>
                                          <p:spTgt spid="30"/>
                                        </p:tgtEl>
                                        <p:attrNameLst>
                                          <p:attrName>style.rotation</p:attrName>
                                        </p:attrNameLst>
                                      </p:cBhvr>
                                      <p:tavLst>
                                        <p:tav tm="0">
                                          <p:val>
                                            <p:fltVal val="90"/>
                                          </p:val>
                                        </p:tav>
                                        <p:tav tm="100000">
                                          <p:val>
                                            <p:fltVal val="0"/>
                                          </p:val>
                                        </p:tav>
                                      </p:tavLst>
                                    </p:anim>
                                    <p:animEffect filter="fade" transition="in">
                                      <p:cBhvr>
                                        <p:cTn dur="1000" id="20"/>
                                        <p:tgtEl>
                                          <p:spTgt spid="30"/>
                                        </p:tgtEl>
                                      </p:cBhvr>
                                    </p:animEffect>
                                  </p:childTnLst>
                                </p:cTn>
                              </p:par>
                            </p:childTnLst>
                          </p:cTn>
                        </p:par>
                        <p:par>
                          <p:cTn fill="hold" id="21" nodeType="afterGroup">
                            <p:stCondLst>
                              <p:cond delay="1000"/>
                            </p:stCondLst>
                            <p:childTnLst>
                              <p:par>
                                <p:cTn fill="hold" grpId="0" id="22" nodeType="afterEffect" presetClass="entr" presetID="10" presetSubtype="0">
                                  <p:stCondLst>
                                    <p:cond delay="0"/>
                                  </p:stCondLst>
                                  <p:childTnLst>
                                    <p:set>
                                      <p:cBhvr>
                                        <p:cTn dur="1" fill="hold" id="23">
                                          <p:stCondLst>
                                            <p:cond delay="0"/>
                                          </p:stCondLst>
                                        </p:cTn>
                                        <p:tgtEl>
                                          <p:spTgt spid="59"/>
                                        </p:tgtEl>
                                        <p:attrNameLst>
                                          <p:attrName>style.visibility</p:attrName>
                                        </p:attrNameLst>
                                      </p:cBhvr>
                                      <p:to>
                                        <p:strVal val="visible"/>
                                      </p:to>
                                    </p:set>
                                    <p:animEffect filter="fade" transition="in">
                                      <p:cBhvr>
                                        <p:cTn dur="500" id="24"/>
                                        <p:tgtEl>
                                          <p:spTgt spid="59"/>
                                        </p:tgtEl>
                                      </p:cBhvr>
                                    </p:animEffect>
                                  </p:childTnLst>
                                </p:cTn>
                              </p:par>
                            </p:childTnLst>
                          </p:cTn>
                        </p:par>
                        <p:par>
                          <p:cTn fill="hold" id="25" nodeType="afterGroup">
                            <p:stCondLst>
                              <p:cond delay="1500"/>
                            </p:stCondLst>
                            <p:childTnLst>
                              <p:par>
                                <p:cTn fill="hold" grpId="0" id="26" nodeType="afterEffect" presetClass="entr" presetID="10" presetSubtype="0">
                                  <p:stCondLst>
                                    <p:cond delay="0"/>
                                  </p:stCondLst>
                                  <p:childTnLst>
                                    <p:set>
                                      <p:cBhvr>
                                        <p:cTn dur="1" fill="hold" id="27">
                                          <p:stCondLst>
                                            <p:cond delay="0"/>
                                          </p:stCondLst>
                                        </p:cTn>
                                        <p:tgtEl>
                                          <p:spTgt spid="58"/>
                                        </p:tgtEl>
                                        <p:attrNameLst>
                                          <p:attrName>style.visibility</p:attrName>
                                        </p:attrNameLst>
                                      </p:cBhvr>
                                      <p:to>
                                        <p:strVal val="visible"/>
                                      </p:to>
                                    </p:set>
                                    <p:animEffect filter="fade" transition="in">
                                      <p:cBhvr>
                                        <p:cTn dur="500" id="28"/>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58"/>
      <p:bldP grpId="0" spid="5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339f4c9a-3ea0-46e5-bc78-cbdfe9d75c7e"/>
          <p:cNvGrpSpPr>
            <a:grpSpLocks noChangeAspect="1"/>
          </p:cNvGrpSpPr>
          <p:nvPr/>
        </p:nvGrpSpPr>
        <p:grpSpPr>
          <a:xfrm>
            <a:off x="3158259" y="2271293"/>
            <a:ext cx="5557289" cy="1585913"/>
            <a:chOff x="1094643" y="2019300"/>
            <a:chExt cx="9879622" cy="2819400"/>
          </a:xfrm>
        </p:grpSpPr>
        <p:sp>
          <p:nvSpPr>
            <p:cNvPr id="3" name="Oval 4"/>
            <p:cNvSpPr/>
            <p:nvPr/>
          </p:nvSpPr>
          <p:spPr>
            <a:xfrm>
              <a:off x="9240715" y="2562225"/>
              <a:ext cx="1733550" cy="1733551"/>
            </a:xfrm>
            <a:prstGeom prst="ellipse">
              <a:avLst/>
            </a:prstGeom>
            <a:solidFill>
              <a:srgbClr val="D0BBA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square">
              <a:normAutofit/>
            </a:bodyPr>
            <a:lstStyle/>
            <a:p>
              <a:pPr algn="ctr">
                <a:lnSpc>
                  <a:spcPct val="120000"/>
                </a:lnSpc>
                <a:spcBef>
                  <a:spcPct val="0"/>
                </a:spcBef>
              </a:pPr>
              <a:r>
                <a:rPr altLang="en-US" lang="zh-CN" sz="600"/>
                <a:t>此部分内容作为文字排版占位显示 </a:t>
              </a:r>
              <a:br>
                <a:rPr altLang="en-US" lang="zh-CN" sz="600"/>
              </a:br>
              <a:r>
                <a:rPr altLang="en-US" lang="zh-CN" sz="600"/>
                <a:t>（建议使用主题字体）</a:t>
              </a:r>
            </a:p>
          </p:txBody>
        </p:sp>
        <p:sp>
          <p:nvSpPr>
            <p:cNvPr id="4" name="Oval 3"/>
            <p:cNvSpPr/>
            <p:nvPr/>
          </p:nvSpPr>
          <p:spPr>
            <a:xfrm>
              <a:off x="7189909" y="2276475"/>
              <a:ext cx="2305050" cy="2305050"/>
            </a:xfrm>
            <a:prstGeom prst="ellipse">
              <a:avLst/>
            </a:prstGeom>
            <a:solidFill>
              <a:srgbClr val="9EC2B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lnSpc>
                  <a:spcPct val="120000"/>
                </a:lnSpc>
                <a:spcBef>
                  <a:spcPct val="0"/>
                </a:spcBef>
              </a:pPr>
              <a:r>
                <a:rPr altLang="en-US" lang="zh-CN" sz="675"/>
                <a:t>此部分内容作为文字</a:t>
              </a:r>
              <a:br>
                <a:rPr altLang="en-US" lang="zh-CN" sz="675"/>
              </a:br>
              <a:r>
                <a:rPr altLang="en-US" lang="zh-CN" sz="675"/>
                <a:t>排版占位显示 </a:t>
              </a:r>
              <a:br>
                <a:rPr altLang="en-US" lang="zh-CN" sz="675"/>
              </a:br>
              <a:r>
                <a:rPr altLang="en-US" lang="zh-CN" sz="675"/>
                <a:t>（建议使用主题字体）</a:t>
              </a:r>
            </a:p>
          </p:txBody>
        </p:sp>
        <p:sp>
          <p:nvSpPr>
            <p:cNvPr id="5" name="Oval 1"/>
            <p:cNvSpPr/>
            <p:nvPr/>
          </p:nvSpPr>
          <p:spPr>
            <a:xfrm>
              <a:off x="4624753" y="2019300"/>
              <a:ext cx="2819400" cy="2819400"/>
            </a:xfrm>
            <a:prstGeom prst="ellipse">
              <a:avLst/>
            </a:prstGeom>
            <a:solidFill>
              <a:srgbClr val="D0BBA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square">
              <a:normAutofit/>
            </a:bodyPr>
            <a:lstStyle/>
            <a:p>
              <a:pPr algn="ctr">
                <a:lnSpc>
                  <a:spcPct val="120000"/>
                </a:lnSpc>
                <a:spcBef>
                  <a:spcPct val="0"/>
                </a:spcBef>
              </a:pPr>
              <a:r>
                <a:rPr altLang="en-US" lang="zh-CN" sz="900"/>
                <a:t>此部分内容作为文字</a:t>
              </a:r>
              <a:br>
                <a:rPr altLang="en-US" lang="zh-CN" sz="900"/>
              </a:br>
              <a:r>
                <a:rPr altLang="en-US" lang="zh-CN" sz="900"/>
                <a:t>排版占位显示 </a:t>
              </a:r>
              <a:br>
                <a:rPr altLang="en-US" lang="zh-CN" sz="900"/>
              </a:br>
              <a:r>
                <a:rPr altLang="en-US" lang="zh-CN" sz="900"/>
                <a:t>（建议使用主题字体）</a:t>
              </a:r>
            </a:p>
          </p:txBody>
        </p:sp>
        <p:sp>
          <p:nvSpPr>
            <p:cNvPr id="6" name="Rectangle 7"/>
            <p:cNvSpPr/>
            <p:nvPr/>
          </p:nvSpPr>
          <p:spPr>
            <a:xfrm>
              <a:off x="5237163" y="2562562"/>
              <a:ext cx="1594580" cy="325410"/>
            </a:xfrm>
            <a:prstGeom prst="rect">
              <a:avLst/>
            </a:prstGeom>
          </p:spPr>
          <p:txBody>
            <a:bodyPr anchor="ctr" anchorCtr="1" bIns="0" lIns="0" rIns="0" tIns="0" wrap="none">
              <a:normAutofit fontScale="92500" lnSpcReduction="20000"/>
            </a:bodyPr>
            <a:lstStyle/>
            <a:p>
              <a:pPr algn="ctr" defTabSz="685784">
                <a:spcBef>
                  <a:spcPct val="0"/>
                </a:spcBef>
                <a:defRPr/>
              </a:pPr>
              <a:r>
                <a:rPr altLang="en-US" b="1" lang="zh-CN" sz="1500">
                  <a:solidFill>
                    <a:schemeClr val="bg1"/>
                  </a:solidFill>
                </a:rPr>
                <a:t>标题文本预设</a:t>
              </a:r>
            </a:p>
          </p:txBody>
        </p:sp>
        <p:sp>
          <p:nvSpPr>
            <p:cNvPr id="7" name="Oval 8"/>
            <p:cNvSpPr/>
            <p:nvPr/>
          </p:nvSpPr>
          <p:spPr>
            <a:xfrm>
              <a:off x="2573948" y="2276475"/>
              <a:ext cx="2305050" cy="2305050"/>
            </a:xfrm>
            <a:prstGeom prst="ellipse">
              <a:avLst/>
            </a:prstGeom>
            <a:solidFill>
              <a:srgbClr val="9EC2B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lnSpc>
                  <a:spcPct val="120000"/>
                </a:lnSpc>
                <a:spcBef>
                  <a:spcPct val="0"/>
                </a:spcBef>
              </a:pPr>
              <a:r>
                <a:rPr altLang="en-US" lang="zh-CN" sz="675"/>
                <a:t>此部分内容作为文字</a:t>
              </a:r>
              <a:br>
                <a:rPr altLang="en-US" lang="zh-CN" sz="675"/>
              </a:br>
              <a:r>
                <a:rPr altLang="en-US" lang="zh-CN" sz="675"/>
                <a:t>排版占位显示 </a:t>
              </a:r>
              <a:br>
                <a:rPr altLang="en-US" lang="zh-CN" sz="675"/>
              </a:br>
              <a:r>
                <a:rPr altLang="en-US" lang="zh-CN" sz="675"/>
                <a:t>（建议使用主题字体）</a:t>
              </a:r>
            </a:p>
          </p:txBody>
        </p:sp>
        <p:sp>
          <p:nvSpPr>
            <p:cNvPr id="8" name="Oval 9"/>
            <p:cNvSpPr/>
            <p:nvPr/>
          </p:nvSpPr>
          <p:spPr>
            <a:xfrm>
              <a:off x="1094643" y="2562225"/>
              <a:ext cx="1733550" cy="1733550"/>
            </a:xfrm>
            <a:prstGeom prst="ellipse">
              <a:avLst/>
            </a:prstGeom>
            <a:solidFill>
              <a:srgbClr val="D0BBA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wrap="square">
              <a:normAutofit/>
            </a:bodyPr>
            <a:lstStyle/>
            <a:p>
              <a:pPr algn="ctr">
                <a:lnSpc>
                  <a:spcPct val="120000"/>
                </a:lnSpc>
                <a:spcBef>
                  <a:spcPct val="0"/>
                </a:spcBef>
              </a:pPr>
              <a:r>
                <a:rPr altLang="en-US" lang="zh-CN" sz="600"/>
                <a:t>此部分内容作为文字排版占位显示 </a:t>
              </a:r>
              <a:br>
                <a:rPr altLang="en-US" lang="zh-CN" sz="600"/>
              </a:br>
              <a:r>
                <a:rPr altLang="en-US" lang="zh-CN" sz="600"/>
                <a:t>（建议使用主题字体）</a:t>
              </a:r>
            </a:p>
          </p:txBody>
        </p:sp>
        <p:sp>
          <p:nvSpPr>
            <p:cNvPr id="9" name="Rectangle 10"/>
            <p:cNvSpPr/>
            <p:nvPr/>
          </p:nvSpPr>
          <p:spPr>
            <a:xfrm>
              <a:off x="7545142" y="2587289"/>
              <a:ext cx="1594581" cy="325410"/>
            </a:xfrm>
            <a:prstGeom prst="rect">
              <a:avLst/>
            </a:prstGeom>
          </p:spPr>
          <p:txBody>
            <a:bodyPr anchor="ctr" anchorCtr="1" bIns="0" lIns="0" rIns="0" tIns="0" wrap="none">
              <a:normAutofit/>
            </a:bodyPr>
            <a:lstStyle/>
            <a:p>
              <a:pPr algn="ctr" defTabSz="685784">
                <a:spcBef>
                  <a:spcPct val="0"/>
                </a:spcBef>
                <a:defRPr/>
              </a:pPr>
              <a:r>
                <a:rPr altLang="en-US" b="1" lang="zh-CN" sz="1050">
                  <a:solidFill>
                    <a:schemeClr val="bg1"/>
                  </a:solidFill>
                </a:rPr>
                <a:t>标题文本预设</a:t>
              </a:r>
            </a:p>
          </p:txBody>
        </p:sp>
        <p:sp>
          <p:nvSpPr>
            <p:cNvPr id="10" name="Rectangle 11"/>
            <p:cNvSpPr/>
            <p:nvPr/>
          </p:nvSpPr>
          <p:spPr>
            <a:xfrm>
              <a:off x="2929181" y="2601065"/>
              <a:ext cx="1594581" cy="325410"/>
            </a:xfrm>
            <a:prstGeom prst="rect">
              <a:avLst/>
            </a:prstGeom>
          </p:spPr>
          <p:txBody>
            <a:bodyPr anchor="ctr" anchorCtr="1" bIns="0" lIns="0" rIns="0" tIns="0" wrap="none">
              <a:normAutofit/>
            </a:bodyPr>
            <a:lstStyle/>
            <a:p>
              <a:pPr algn="ctr" defTabSz="685784">
                <a:spcBef>
                  <a:spcPct val="0"/>
                </a:spcBef>
                <a:defRPr/>
              </a:pPr>
              <a:r>
                <a:rPr altLang="en-US" b="1" lang="zh-CN" sz="1050">
                  <a:solidFill>
                    <a:schemeClr val="bg1"/>
                  </a:solidFill>
                </a:rPr>
                <a:t>标题文本预设</a:t>
              </a:r>
            </a:p>
          </p:txBody>
        </p:sp>
        <p:sp>
          <p:nvSpPr>
            <p:cNvPr id="11" name="Rectangle 12"/>
            <p:cNvSpPr/>
            <p:nvPr/>
          </p:nvSpPr>
          <p:spPr>
            <a:xfrm>
              <a:off x="1158211" y="2795603"/>
              <a:ext cx="1594580" cy="325410"/>
            </a:xfrm>
            <a:prstGeom prst="rect">
              <a:avLst/>
            </a:prstGeom>
          </p:spPr>
          <p:txBody>
            <a:bodyPr anchor="ctr" anchorCtr="1" bIns="0" lIns="0" rIns="0" tIns="0" wrap="none">
              <a:normAutofit/>
            </a:bodyPr>
            <a:lstStyle/>
            <a:p>
              <a:pPr algn="ctr" defTabSz="685784">
                <a:spcBef>
                  <a:spcPct val="0"/>
                </a:spcBef>
                <a:defRPr/>
              </a:pPr>
              <a:r>
                <a:rPr altLang="en-US" b="1" lang="zh-CN" sz="825">
                  <a:solidFill>
                    <a:schemeClr val="bg1"/>
                  </a:solidFill>
                </a:rPr>
                <a:t>标题文本预设</a:t>
              </a:r>
            </a:p>
          </p:txBody>
        </p:sp>
        <p:sp>
          <p:nvSpPr>
            <p:cNvPr id="12" name="Rectangle 13"/>
            <p:cNvSpPr/>
            <p:nvPr/>
          </p:nvSpPr>
          <p:spPr>
            <a:xfrm>
              <a:off x="9310199" y="2795603"/>
              <a:ext cx="1594580" cy="325411"/>
            </a:xfrm>
            <a:prstGeom prst="rect">
              <a:avLst/>
            </a:prstGeom>
          </p:spPr>
          <p:txBody>
            <a:bodyPr anchor="ctr" anchorCtr="1" bIns="0" lIns="0" rIns="0" tIns="0" wrap="none">
              <a:normAutofit/>
            </a:bodyPr>
            <a:lstStyle/>
            <a:p>
              <a:pPr algn="ctr" defTabSz="685784">
                <a:spcBef>
                  <a:spcPct val="0"/>
                </a:spcBef>
                <a:defRPr/>
              </a:pPr>
              <a:r>
                <a:rPr altLang="en-US" b="1" lang="zh-CN" sz="825">
                  <a:solidFill>
                    <a:schemeClr val="bg1"/>
                  </a:solidFill>
                </a:rPr>
                <a:t>标题文本预设</a:t>
              </a:r>
            </a:p>
          </p:txBody>
        </p:sp>
      </p:grpSp>
    </p:spTree>
    <p:extLst>
      <p:ext uri="{BB962C8B-B14F-4D97-AF65-F5344CB8AC3E}">
        <p14:creationId val="18434920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2000" id="7"/>
                                        <p:tgtEl>
                                          <p:spTgt spid="2"/>
                                        </p:tgtEl>
                                      </p:cBhvr>
                                    </p:animEffect>
                                  </p:childTnLst>
                                </p:cTn>
                              </p:par>
                              <p:par>
                                <p:cTn accel="50000" decel="50000" fill="hold" id="8" nodeType="withEffect" presetClass="path" presetID="63" presetSubtype="0">
                                  <p:stCondLst>
                                    <p:cond delay="0"/>
                                  </p:stCondLst>
                                  <p:childTnLst>
                                    <p:animMotion origin="layout" path="M 0.005048 0.68599 L 0 0 E" pathEditMode="relative" ptsTypes="">
                                      <p:cBhvr>
                                        <p:cTn dur="2000" fill="hold" id="9"/>
                                        <p:tgtEl>
                                          <p:spTgt spid="2"/>
                                        </p:tgtEl>
                                        <p:attrNameLst>
                                          <p:attrName>ppt_x</p:attrName>
                                          <p:attrName>ppt_y</p:attrName>
                                        </p:attrNameLst>
                                      </p:cBhvr>
                                    </p:animMotion>
                                  </p:childTnLst>
                                </p:cTn>
                              </p:par>
                              <p:par>
                                <p:cTn accel="50000" decel="50000" fill="hold" id="10" nodeType="withEffect" presetClass="emph" presetID="6" presetSubtype="0">
                                  <p:stCondLst>
                                    <p:cond delay="0"/>
                                  </p:stCondLst>
                                  <p:childTnLst>
                                    <p:animScale>
                                      <p:cBhvr>
                                        <p:cTn dur="2000" fill="hold" id="11"/>
                                        <p:tgtEl>
                                          <p:spTgt spid="2"/>
                                        </p:tgtEl>
                                      </p:cBhvr>
                                      <p:by x="150000" y="150000"/>
                                      <p:from x="6803" y="20432"/>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34"/>
          <p:cNvSpPr>
            <a:spLocks noChangeArrowheads="1"/>
          </p:cNvSpPr>
          <p:nvPr/>
        </p:nvSpPr>
        <p:spPr bwMode="auto">
          <a:xfrm>
            <a:off x="2990256" y="2336901"/>
            <a:ext cx="1330523" cy="1922561"/>
          </a:xfrm>
          <a:prstGeom prst="roundRect">
            <a:avLst>
              <a:gd fmla="val 5884" name="adj"/>
            </a:avLst>
          </a:prstGeom>
          <a:solidFill>
            <a:srgbClr val="9EC2B3"/>
          </a:solidFill>
          <a:ln w="12700">
            <a:noFill/>
            <a:round/>
          </a:ln>
          <a:extLst/>
        </p:spPr>
        <p:txBody>
          <a:bodyPr anchor="ctr"/>
          <a:lstStyle/>
          <a:p>
            <a:pPr algn="ctr" defTabSz="342008"/>
            <a:endParaRPr altLang="zh-CN" lang="en-US" sz="1744">
              <a:solidFill>
                <a:srgbClr val="FFFFFF"/>
              </a:solidFill>
              <a:latin typeface="Lato Regular"/>
            </a:endParaRPr>
          </a:p>
        </p:txBody>
      </p:sp>
      <p:sp>
        <p:nvSpPr>
          <p:cNvPr id="3" name="Rounded Rectangle 35"/>
          <p:cNvSpPr>
            <a:spLocks noChangeArrowheads="1" noChangeAspect="1"/>
          </p:cNvSpPr>
          <p:nvPr/>
        </p:nvSpPr>
        <p:spPr bwMode="auto">
          <a:xfrm>
            <a:off x="3390305" y="2522637"/>
            <a:ext cx="474167" cy="475060"/>
          </a:xfrm>
          <a:prstGeom prst="roundRect">
            <a:avLst>
              <a:gd fmla="val 5884" name="adj"/>
            </a:avLst>
          </a:prstGeom>
          <a:noFill/>
          <a:ln>
            <a:noFill/>
          </a:ln>
          <a:extLst/>
        </p:spPr>
        <p:txBody>
          <a:bodyPr anchor="ctr"/>
          <a:lstStyle/>
          <a:p>
            <a:pPr algn="ctr" defTabSz="342008"/>
            <a:endParaRPr altLang="zh-CN" lang="en-US" sz="1744">
              <a:solidFill>
                <a:srgbClr val="FFFFFF"/>
              </a:solidFill>
              <a:latin typeface="Lato Regular"/>
            </a:endParaRPr>
          </a:p>
        </p:txBody>
      </p:sp>
      <p:sp>
        <p:nvSpPr>
          <p:cNvPr id="4" name="Rounded Rectangle 38"/>
          <p:cNvSpPr>
            <a:spLocks noChangeArrowheads="1" noChangeAspect="1"/>
          </p:cNvSpPr>
          <p:nvPr/>
        </p:nvSpPr>
        <p:spPr bwMode="auto">
          <a:xfrm>
            <a:off x="6530876" y="2522637"/>
            <a:ext cx="474167" cy="475060"/>
          </a:xfrm>
          <a:prstGeom prst="roundRect">
            <a:avLst>
              <a:gd fmla="val 5884" name="adj"/>
            </a:avLst>
          </a:prstGeom>
          <a:noFill/>
          <a:ln>
            <a:noFill/>
          </a:ln>
          <a:extLst/>
        </p:spPr>
        <p:txBody>
          <a:bodyPr anchor="ctr"/>
          <a:lstStyle/>
          <a:p>
            <a:pPr algn="ctr" defTabSz="342008"/>
            <a:endParaRPr altLang="zh-CN" lang="en-US" sz="1744">
              <a:solidFill>
                <a:srgbClr val="FFFFFF"/>
              </a:solidFill>
              <a:latin typeface="Lato Regular"/>
            </a:endParaRPr>
          </a:p>
        </p:txBody>
      </p:sp>
      <p:sp>
        <p:nvSpPr>
          <p:cNvPr id="5" name="Rounded Rectangle 53"/>
          <p:cNvSpPr>
            <a:spLocks noChangeArrowheads="1"/>
          </p:cNvSpPr>
          <p:nvPr/>
        </p:nvSpPr>
        <p:spPr bwMode="auto">
          <a:xfrm>
            <a:off x="4556523" y="2336901"/>
            <a:ext cx="1329631" cy="1922561"/>
          </a:xfrm>
          <a:prstGeom prst="roundRect">
            <a:avLst>
              <a:gd fmla="val 5884" name="adj"/>
            </a:avLst>
          </a:prstGeom>
          <a:solidFill>
            <a:srgbClr val="D0BBA3"/>
          </a:solidFill>
          <a:ln w="12700">
            <a:noFill/>
            <a:round/>
          </a:ln>
          <a:extLst/>
        </p:spPr>
        <p:txBody>
          <a:bodyPr anchor="ctr"/>
          <a:lstStyle/>
          <a:p>
            <a:pPr algn="ctr" defTabSz="342008"/>
            <a:endParaRPr altLang="zh-CN" lang="en-US" sz="1744">
              <a:solidFill>
                <a:srgbClr val="FFFFFF"/>
              </a:solidFill>
              <a:latin typeface="Lato Regular"/>
            </a:endParaRPr>
          </a:p>
        </p:txBody>
      </p:sp>
      <p:sp>
        <p:nvSpPr>
          <p:cNvPr id="6" name="Rounded Rectangle 54"/>
          <p:cNvSpPr>
            <a:spLocks noChangeArrowheads="1"/>
          </p:cNvSpPr>
          <p:nvPr/>
        </p:nvSpPr>
        <p:spPr bwMode="auto">
          <a:xfrm>
            <a:off x="6096895" y="2336901"/>
            <a:ext cx="1330523" cy="1922561"/>
          </a:xfrm>
          <a:prstGeom prst="roundRect">
            <a:avLst>
              <a:gd fmla="val 5884" name="adj"/>
            </a:avLst>
          </a:prstGeom>
          <a:solidFill>
            <a:srgbClr val="9EC2B3"/>
          </a:solidFill>
          <a:ln w="12700">
            <a:noFill/>
            <a:round/>
          </a:ln>
          <a:extLst/>
        </p:spPr>
        <p:txBody>
          <a:bodyPr anchor="ctr"/>
          <a:lstStyle/>
          <a:p>
            <a:pPr algn="ctr" defTabSz="342008"/>
            <a:endParaRPr altLang="zh-CN" lang="en-US" sz="1744">
              <a:solidFill>
                <a:srgbClr val="FFFFFF"/>
              </a:solidFill>
              <a:latin typeface="Lato Regular"/>
            </a:endParaRPr>
          </a:p>
        </p:txBody>
      </p:sp>
      <p:sp>
        <p:nvSpPr>
          <p:cNvPr id="7" name="Rounded Rectangle 55"/>
          <p:cNvSpPr>
            <a:spLocks noChangeArrowheads="1"/>
          </p:cNvSpPr>
          <p:nvPr/>
        </p:nvSpPr>
        <p:spPr bwMode="auto">
          <a:xfrm>
            <a:off x="7663162" y="2336901"/>
            <a:ext cx="1330523" cy="1922561"/>
          </a:xfrm>
          <a:prstGeom prst="roundRect">
            <a:avLst>
              <a:gd fmla="val 5884" name="adj"/>
            </a:avLst>
          </a:prstGeom>
          <a:solidFill>
            <a:srgbClr val="D0BBA3"/>
          </a:solidFill>
          <a:ln w="12700">
            <a:noFill/>
            <a:round/>
          </a:ln>
          <a:extLst/>
        </p:spPr>
        <p:txBody>
          <a:bodyPr anchor="ctr"/>
          <a:lstStyle/>
          <a:p>
            <a:pPr algn="ctr" defTabSz="342008"/>
            <a:endParaRPr altLang="zh-CN" lang="en-US" sz="1744">
              <a:solidFill>
                <a:srgbClr val="FFFFFF"/>
              </a:solidFill>
              <a:latin typeface="Lato Regular"/>
            </a:endParaRPr>
          </a:p>
        </p:txBody>
      </p:sp>
      <p:sp>
        <p:nvSpPr>
          <p:cNvPr id="8" name="Freeform 415"/>
          <p:cNvSpPr/>
          <p:nvPr/>
        </p:nvSpPr>
        <p:spPr bwMode="auto">
          <a:xfrm>
            <a:off x="6683573" y="2630686"/>
            <a:ext cx="157163" cy="275928"/>
          </a:xfrm>
          <a:custGeom>
            <a:gdLst>
              <a:gd fmla="*/ 235124413 w 165" name="T0"/>
              <a:gd fmla="*/ 55505998 h 287" name="T1"/>
              <a:gd fmla="*/ 232257600 w 165" name="T2"/>
              <a:gd fmla="*/ 55505998 h 287" name="T3"/>
              <a:gd fmla="*/ 232257600 w 165" name="T4"/>
              <a:gd fmla="*/ 590110377 h 287" name="T5"/>
              <a:gd fmla="*/ 160573720 w 165" name="T6"/>
              <a:gd fmla="*/ 575503625 h 287" name="T7"/>
              <a:gd fmla="*/ 0 w 165" name="T8"/>
              <a:gd fmla="*/ 706962682 h 287" name="T9"/>
              <a:gd fmla="*/ 160573720 w 165" name="T10"/>
              <a:gd fmla="*/ 838423448 h 287" name="T11"/>
              <a:gd fmla="*/ 321145747 w 165" name="T12"/>
              <a:gd fmla="*/ 709885400 h 287" name="T13"/>
              <a:gd fmla="*/ 321145747 w 165" name="T14"/>
              <a:gd fmla="*/ 709885400 h 287" name="T15"/>
              <a:gd fmla="*/ 321145747 w 165" name="T16"/>
              <a:gd fmla="*/ 210336541 h 287" name="T17"/>
              <a:gd fmla="*/ 473117333 w 165" name="T18"/>
              <a:gd fmla="*/ 172358303 h 287" name="T19"/>
              <a:gd fmla="*/ 473117333 w 165" name="T20"/>
              <a:gd fmla="*/ 0 h 287" name="T21"/>
              <a:gd fmla="*/ 235124413 w 165" name="T22"/>
              <a:gd fmla="*/ 55505998 h 28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87" w="165">
                <a:moveTo>
                  <a:pt x="82" y="19"/>
                </a:moveTo>
                <a:cubicBezTo>
                  <a:pt x="81" y="19"/>
                  <a:pt x="81" y="19"/>
                  <a:pt x="81" y="19"/>
                </a:cubicBezTo>
                <a:cubicBezTo>
                  <a:pt x="81" y="202"/>
                  <a:pt x="81" y="202"/>
                  <a:pt x="81" y="202"/>
                </a:cubicBezTo>
                <a:cubicBezTo>
                  <a:pt x="74" y="199"/>
                  <a:pt x="65" y="197"/>
                  <a:pt x="56" y="197"/>
                </a:cubicBezTo>
                <a:cubicBezTo>
                  <a:pt x="25" y="197"/>
                  <a:pt x="0" y="217"/>
                  <a:pt x="0" y="242"/>
                </a:cubicBezTo>
                <a:cubicBezTo>
                  <a:pt x="0" y="267"/>
                  <a:pt x="25" y="287"/>
                  <a:pt x="56" y="287"/>
                </a:cubicBezTo>
                <a:cubicBezTo>
                  <a:pt x="87" y="287"/>
                  <a:pt x="112" y="267"/>
                  <a:pt x="112" y="243"/>
                </a:cubicBezTo>
                <a:cubicBezTo>
                  <a:pt x="112" y="243"/>
                  <a:pt x="112" y="243"/>
                  <a:pt x="112" y="243"/>
                </a:cubicBezTo>
                <a:cubicBezTo>
                  <a:pt x="112" y="72"/>
                  <a:pt x="112" y="72"/>
                  <a:pt x="112" y="72"/>
                </a:cubicBezTo>
                <a:cubicBezTo>
                  <a:pt x="165" y="59"/>
                  <a:pt x="165" y="59"/>
                  <a:pt x="165" y="59"/>
                </a:cubicBezTo>
                <a:cubicBezTo>
                  <a:pt x="165" y="0"/>
                  <a:pt x="165" y="0"/>
                  <a:pt x="165" y="0"/>
                </a:cubicBezTo>
                <a:lnTo>
                  <a:pt x="82" y="19"/>
                </a:lnTo>
                <a:close/>
              </a:path>
            </a:pathLst>
          </a:custGeom>
          <a:solidFill>
            <a:schemeClr val="bg1"/>
          </a:solidFill>
          <a:ln>
            <a:noFill/>
          </a:ln>
          <a:extLst/>
        </p:spPr>
        <p:txBody>
          <a:bodyPr/>
          <a:lstStyle/>
          <a:p>
            <a:endParaRPr altLang="en-US" lang="zh-CN" sz="1013"/>
          </a:p>
        </p:txBody>
      </p:sp>
      <p:sp>
        <p:nvSpPr>
          <p:cNvPr id="9" name="Freeform 252"/>
          <p:cNvSpPr>
            <a:spLocks noEditPoints="1"/>
          </p:cNvSpPr>
          <p:nvPr/>
        </p:nvSpPr>
        <p:spPr bwMode="auto">
          <a:xfrm>
            <a:off x="3499247" y="2644081"/>
            <a:ext cx="256283" cy="242888"/>
          </a:xfrm>
          <a:custGeom>
            <a:gdLst>
              <a:gd fmla="*/ 673606413 w 301" name="T0"/>
              <a:gd fmla="*/ 245616931 h 285" name="T1"/>
              <a:gd fmla="*/ 313891625 w 301" name="T2"/>
              <a:gd fmla="*/ 20659736 h 285" name="T3"/>
              <a:gd fmla="*/ 16038789 w 301" name="T4"/>
              <a:gd fmla="*/ 319072928 h 285" name="T5"/>
              <a:gd fmla="*/ 146636244 w 301" name="T6"/>
              <a:gd fmla="*/ 500416808 h 285" name="T7"/>
              <a:gd fmla="*/ 82482603 w 301" name="T8"/>
              <a:gd fmla="*/ 615192278 h 285" name="T9"/>
              <a:gd fmla="*/ 279523873 w 301" name="T10"/>
              <a:gd fmla="*/ 544031638 h 285" name="T11"/>
              <a:gd fmla="*/ 375753577 w 301" name="T12"/>
              <a:gd fmla="*/ 544031638 h 285" name="T13"/>
              <a:gd fmla="*/ 673606413 w 301" name="T14"/>
              <a:gd fmla="*/ 245616931 h 285" name="T15"/>
              <a:gd fmla="*/ 183294169 w 301" name="T16"/>
              <a:gd fmla="*/ 328255875 h 285" name="T17"/>
              <a:gd fmla="*/ 137471006 w 301" name="T18"/>
              <a:gd fmla="*/ 282345687 h 285" name="T19"/>
              <a:gd fmla="*/ 183294169 w 301" name="T20"/>
              <a:gd fmla="*/ 236435499 h 285" name="T21"/>
              <a:gd fmla="*/ 229117333 w 301" name="T22"/>
              <a:gd fmla="*/ 282345687 h 285" name="T23"/>
              <a:gd fmla="*/ 183294169 w 301" name="T24"/>
              <a:gd fmla="*/ 328255875 h 285" name="T25"/>
              <a:gd fmla="*/ 345967688 w 301" name="T26"/>
              <a:gd fmla="*/ 328255875 h 285" name="T27"/>
              <a:gd fmla="*/ 300144524 w 301" name="T28"/>
              <a:gd fmla="*/ 282345687 h 285" name="T29"/>
              <a:gd fmla="*/ 345967688 w 301" name="T30"/>
              <a:gd fmla="*/ 236435499 h 285" name="T31"/>
              <a:gd fmla="*/ 394082540 w 301" name="T32"/>
              <a:gd fmla="*/ 282345687 h 285" name="T33"/>
              <a:gd fmla="*/ 345967688 w 301" name="T34"/>
              <a:gd fmla="*/ 328255875 h 285" name="T35"/>
              <a:gd fmla="*/ 510932895 w 301" name="T36"/>
              <a:gd fmla="*/ 328255875 h 285" name="T37"/>
              <a:gd fmla="*/ 465109731 w 301" name="T38"/>
              <a:gd fmla="*/ 282345687 h 285" name="T39"/>
              <a:gd fmla="*/ 510932895 w 301" name="T40"/>
              <a:gd fmla="*/ 236435499 h 285" name="T41"/>
              <a:gd fmla="*/ 556756059 w 301" name="T42"/>
              <a:gd fmla="*/ 282345687 h 285" name="T43"/>
              <a:gd fmla="*/ 510932895 w 301" name="T44"/>
              <a:gd fmla="*/ 328255875 h 28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85" w="301">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p:spPr>
        <p:txBody>
          <a:bodyPr/>
          <a:lstStyle/>
          <a:p>
            <a:endParaRPr altLang="en-US" lang="zh-CN" sz="1013"/>
          </a:p>
        </p:txBody>
      </p:sp>
      <p:sp>
        <p:nvSpPr>
          <p:cNvPr id="10" name="TextBox 13"/>
          <p:cNvSpPr txBox="1">
            <a:spLocks noChangeArrowheads="1"/>
          </p:cNvSpPr>
          <p:nvPr/>
        </p:nvSpPr>
        <p:spPr bwMode="auto">
          <a:xfrm>
            <a:off x="3157241" y="3505796"/>
            <a:ext cx="940296"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itchFamily="2" typeface="宋体"/>
              </a:defRPr>
            </a:lvl1pPr>
            <a:lvl2pPr defTabSz="1216025" indent="-285750" marL="742950">
              <a:defRPr>
                <a:solidFill>
                  <a:schemeClr val="tx1"/>
                </a:solidFill>
                <a:latin charset="0" panose="020f0502020204030204" pitchFamily="34" typeface="Calibri"/>
                <a:ea charset="-122" pitchFamily="2" typeface="宋体"/>
              </a:defRPr>
            </a:lvl2pPr>
            <a:lvl3pPr defTabSz="1216025" indent="-228600" marL="1143000">
              <a:defRPr>
                <a:solidFill>
                  <a:schemeClr val="tx1"/>
                </a:solidFill>
                <a:latin charset="0" panose="020f0502020204030204" pitchFamily="34" typeface="Calibri"/>
                <a:ea charset="-122" pitchFamily="2" typeface="宋体"/>
              </a:defRPr>
            </a:lvl3pPr>
            <a:lvl4pPr defTabSz="1216025" indent="-228600" marL="1600200">
              <a:defRPr>
                <a:solidFill>
                  <a:schemeClr val="tx1"/>
                </a:solidFill>
                <a:latin charset="0" panose="020f0502020204030204" pitchFamily="34" typeface="Calibri"/>
                <a:ea charset="-122" pitchFamily="2" typeface="宋体"/>
              </a:defRPr>
            </a:lvl4pPr>
            <a:lvl5pPr defTabSz="1216025" indent="-228600" marL="2057400">
              <a:defRPr>
                <a:solidFill>
                  <a:schemeClr val="tx1"/>
                </a:solidFill>
                <a:latin charset="0" panose="020f0502020204030204" pitchFamily="34" typeface="Calibri"/>
                <a:ea charset="-122"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spcBef>
                <a:spcPct val="20000"/>
              </a:spcBef>
            </a:pPr>
            <a:r>
              <a:rPr altLang="en-US" lang="zh-CN" sz="675">
                <a:solidFill>
                  <a:schemeClr val="bg1"/>
                </a:solidFill>
                <a:latin charset="0" panose="020b0604020202020204" pitchFamily="34" typeface="Arial"/>
                <a:ea charset="-122" panose="020b0503020204020204" pitchFamily="34" typeface="微软雅黑"/>
                <a:sym charset="0" panose="020b0604020202020204" pitchFamily="34" typeface="Arial"/>
              </a:rPr>
              <a:t>请在此处添加详细描述文本，尽量与标题文本语言风格相符合，语言描述尽量简洁生动。</a:t>
            </a:r>
          </a:p>
        </p:txBody>
      </p:sp>
      <p:sp>
        <p:nvSpPr>
          <p:cNvPr id="11" name="TextBox 13"/>
          <p:cNvSpPr txBox="1">
            <a:spLocks noChangeArrowheads="1"/>
          </p:cNvSpPr>
          <p:nvPr/>
        </p:nvSpPr>
        <p:spPr bwMode="auto">
          <a:xfrm>
            <a:off x="4743154" y="3505796"/>
            <a:ext cx="941189"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itchFamily="2" typeface="宋体"/>
              </a:defRPr>
            </a:lvl1pPr>
            <a:lvl2pPr defTabSz="1216025" indent="-285750" marL="742950">
              <a:defRPr>
                <a:solidFill>
                  <a:schemeClr val="tx1"/>
                </a:solidFill>
                <a:latin charset="0" panose="020f0502020204030204" pitchFamily="34" typeface="Calibri"/>
                <a:ea charset="-122" pitchFamily="2" typeface="宋体"/>
              </a:defRPr>
            </a:lvl2pPr>
            <a:lvl3pPr defTabSz="1216025" indent="-228600" marL="1143000">
              <a:defRPr>
                <a:solidFill>
                  <a:schemeClr val="tx1"/>
                </a:solidFill>
                <a:latin charset="0" panose="020f0502020204030204" pitchFamily="34" typeface="Calibri"/>
                <a:ea charset="-122" pitchFamily="2" typeface="宋体"/>
              </a:defRPr>
            </a:lvl3pPr>
            <a:lvl4pPr defTabSz="1216025" indent="-228600" marL="1600200">
              <a:defRPr>
                <a:solidFill>
                  <a:schemeClr val="tx1"/>
                </a:solidFill>
                <a:latin charset="0" panose="020f0502020204030204" pitchFamily="34" typeface="Calibri"/>
                <a:ea charset="-122" pitchFamily="2" typeface="宋体"/>
              </a:defRPr>
            </a:lvl4pPr>
            <a:lvl5pPr defTabSz="1216025" indent="-228600" marL="2057400">
              <a:defRPr>
                <a:solidFill>
                  <a:schemeClr val="tx1"/>
                </a:solidFill>
                <a:latin charset="0" panose="020f0502020204030204" pitchFamily="34" typeface="Calibri"/>
                <a:ea charset="-122"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spcBef>
                <a:spcPct val="20000"/>
              </a:spcBef>
            </a:pPr>
            <a:r>
              <a:rPr altLang="en-US" lang="zh-CN" sz="675">
                <a:solidFill>
                  <a:schemeClr val="bg1"/>
                </a:solidFill>
                <a:latin charset="0" panose="020b0604020202020204" pitchFamily="34" typeface="Arial"/>
                <a:ea charset="-122" panose="020b0503020204020204" pitchFamily="34" typeface="微软雅黑"/>
                <a:sym charset="0" panose="020b0604020202020204" pitchFamily="34" typeface="Arial"/>
              </a:rPr>
              <a:t>请在此处添加详细描述文本，尽量与标题文本语言风格相符合，语言描述尽量简洁生动。</a:t>
            </a:r>
          </a:p>
        </p:txBody>
      </p:sp>
      <p:sp>
        <p:nvSpPr>
          <p:cNvPr id="12" name="TextBox 13"/>
          <p:cNvSpPr txBox="1">
            <a:spLocks noChangeArrowheads="1"/>
          </p:cNvSpPr>
          <p:nvPr/>
        </p:nvSpPr>
        <p:spPr bwMode="auto">
          <a:xfrm>
            <a:off x="6284417" y="3505796"/>
            <a:ext cx="940296"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itchFamily="2" typeface="宋体"/>
              </a:defRPr>
            </a:lvl1pPr>
            <a:lvl2pPr defTabSz="1216025" indent="-285750" marL="742950">
              <a:defRPr>
                <a:solidFill>
                  <a:schemeClr val="tx1"/>
                </a:solidFill>
                <a:latin charset="0" panose="020f0502020204030204" pitchFamily="34" typeface="Calibri"/>
                <a:ea charset="-122" pitchFamily="2" typeface="宋体"/>
              </a:defRPr>
            </a:lvl2pPr>
            <a:lvl3pPr defTabSz="1216025" indent="-228600" marL="1143000">
              <a:defRPr>
                <a:solidFill>
                  <a:schemeClr val="tx1"/>
                </a:solidFill>
                <a:latin charset="0" panose="020f0502020204030204" pitchFamily="34" typeface="Calibri"/>
                <a:ea charset="-122" pitchFamily="2" typeface="宋体"/>
              </a:defRPr>
            </a:lvl3pPr>
            <a:lvl4pPr defTabSz="1216025" indent="-228600" marL="1600200">
              <a:defRPr>
                <a:solidFill>
                  <a:schemeClr val="tx1"/>
                </a:solidFill>
                <a:latin charset="0" panose="020f0502020204030204" pitchFamily="34" typeface="Calibri"/>
                <a:ea charset="-122" pitchFamily="2" typeface="宋体"/>
              </a:defRPr>
            </a:lvl4pPr>
            <a:lvl5pPr defTabSz="1216025" indent="-228600" marL="2057400">
              <a:defRPr>
                <a:solidFill>
                  <a:schemeClr val="tx1"/>
                </a:solidFill>
                <a:latin charset="0" panose="020f0502020204030204" pitchFamily="34" typeface="Calibri"/>
                <a:ea charset="-122"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spcBef>
                <a:spcPct val="20000"/>
              </a:spcBef>
            </a:pPr>
            <a:r>
              <a:rPr altLang="en-US" lang="zh-CN" sz="675">
                <a:solidFill>
                  <a:schemeClr val="bg1"/>
                </a:solidFill>
                <a:latin charset="0" panose="020b0604020202020204" pitchFamily="34" typeface="Arial"/>
                <a:ea charset="-122" panose="020b0503020204020204" pitchFamily="34" typeface="微软雅黑"/>
                <a:sym charset="0" panose="020b0604020202020204" pitchFamily="34" typeface="Arial"/>
              </a:rPr>
              <a:t>请在此处添加详细描述文本，尽量与标题文本语言风格相符合，语言描述尽量简洁生动。</a:t>
            </a:r>
          </a:p>
        </p:txBody>
      </p:sp>
      <p:sp>
        <p:nvSpPr>
          <p:cNvPr id="13" name="TextBox 13"/>
          <p:cNvSpPr txBox="1">
            <a:spLocks noChangeArrowheads="1"/>
          </p:cNvSpPr>
          <p:nvPr/>
        </p:nvSpPr>
        <p:spPr bwMode="auto">
          <a:xfrm>
            <a:off x="7872116" y="3505796"/>
            <a:ext cx="940296"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itchFamily="2" typeface="宋体"/>
              </a:defRPr>
            </a:lvl1pPr>
            <a:lvl2pPr defTabSz="1216025" indent="-285750" marL="742950">
              <a:defRPr>
                <a:solidFill>
                  <a:schemeClr val="tx1"/>
                </a:solidFill>
                <a:latin charset="0" panose="020f0502020204030204" pitchFamily="34" typeface="Calibri"/>
                <a:ea charset="-122" pitchFamily="2" typeface="宋体"/>
              </a:defRPr>
            </a:lvl2pPr>
            <a:lvl3pPr defTabSz="1216025" indent="-228600" marL="1143000">
              <a:defRPr>
                <a:solidFill>
                  <a:schemeClr val="tx1"/>
                </a:solidFill>
                <a:latin charset="0" panose="020f0502020204030204" pitchFamily="34" typeface="Calibri"/>
                <a:ea charset="-122" pitchFamily="2" typeface="宋体"/>
              </a:defRPr>
            </a:lvl3pPr>
            <a:lvl4pPr defTabSz="1216025" indent="-228600" marL="1600200">
              <a:defRPr>
                <a:solidFill>
                  <a:schemeClr val="tx1"/>
                </a:solidFill>
                <a:latin charset="0" panose="020f0502020204030204" pitchFamily="34" typeface="Calibri"/>
                <a:ea charset="-122" pitchFamily="2" typeface="宋体"/>
              </a:defRPr>
            </a:lvl4pPr>
            <a:lvl5pPr defTabSz="1216025" indent="-228600" marL="2057400">
              <a:defRPr>
                <a:solidFill>
                  <a:schemeClr val="tx1"/>
                </a:solidFill>
                <a:latin charset="0" panose="020f0502020204030204" pitchFamily="34" typeface="Calibri"/>
                <a:ea charset="-122"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spcBef>
                <a:spcPct val="20000"/>
              </a:spcBef>
            </a:pPr>
            <a:r>
              <a:rPr altLang="en-US" lang="zh-CN" sz="675">
                <a:solidFill>
                  <a:schemeClr val="bg1"/>
                </a:solidFill>
                <a:latin charset="0" panose="020b0604020202020204" pitchFamily="34" typeface="Arial"/>
                <a:ea charset="-122" panose="020b0503020204020204" pitchFamily="34" typeface="微软雅黑"/>
                <a:sym charset="0" panose="020b0604020202020204" pitchFamily="34" typeface="Arial"/>
              </a:rPr>
              <a:t>请在此处添加详细描述文本，尽量与标题文本语言风格相符合，语言描述尽量简洁生动。</a:t>
            </a:r>
          </a:p>
        </p:txBody>
      </p:sp>
      <p:sp>
        <p:nvSpPr>
          <p:cNvPr id="14" name="KSO_Shape"/>
          <p:cNvSpPr/>
          <p:nvPr/>
        </p:nvSpPr>
        <p:spPr bwMode="auto">
          <a:xfrm>
            <a:off x="4950322" y="2524424"/>
            <a:ext cx="473273" cy="473273"/>
          </a:xfrm>
          <a:custGeom>
            <a:gdLst>
              <a:gd fmla="*/ 1435690 w 5147" name="T0"/>
              <a:gd fmla="*/ 1165934 h 5145" name="T1"/>
              <a:gd fmla="*/ 1462708 w 5147" name="T2"/>
              <a:gd fmla="*/ 1091584 h 5145" name="T3"/>
              <a:gd fmla="*/ 1474552 w 5147" name="T4"/>
              <a:gd fmla="*/ 867423 h 5145" name="T5"/>
              <a:gd fmla="*/ 1440131 w 5147" name="T6"/>
              <a:gd fmla="*/ 746834 h 5145" name="T7"/>
              <a:gd fmla="*/ 1367218 w 5147" name="T8"/>
              <a:gd fmla="*/ 623656 h 5145" name="T9"/>
              <a:gd fmla="*/ 1264325 w 5147" name="T10"/>
              <a:gd fmla="*/ 524892 h 5145" name="T11"/>
              <a:gd fmla="*/ 1138114 w 5147" name="T12"/>
              <a:gd fmla="*/ 456830 h 5145" name="T13"/>
              <a:gd fmla="*/ 867928 w 5147" name="T14"/>
              <a:gd fmla="*/ 429457 h 5145" name="T15"/>
              <a:gd fmla="*/ 801307 w 5147" name="T16"/>
              <a:gd fmla="*/ 444993 h 5145" name="T17"/>
              <a:gd fmla="*/ 727653 w 5147" name="T18"/>
              <a:gd fmla="*/ 472736 h 5145" name="T19"/>
              <a:gd fmla="*/ 483375 w 5147" name="T20"/>
              <a:gd fmla="*/ 707255 h 5145" name="T21"/>
              <a:gd fmla="*/ 452285 w 5147" name="T22"/>
              <a:gd fmla="*/ 779016 h 5145" name="T23"/>
              <a:gd fmla="*/ 432298 w 5147" name="T24"/>
              <a:gd fmla="*/ 855956 h 5145" name="T25"/>
              <a:gd fmla="*/ 443772 w 5147" name="T26"/>
              <a:gd fmla="*/ 1097502 h 5145" name="T27"/>
              <a:gd fmla="*/ 502251 w 5147" name="T28"/>
              <a:gd fmla="*/ 1229558 h 5145" name="T29"/>
              <a:gd fmla="*/ 593300 w 5147" name="T30"/>
              <a:gd fmla="*/ 1339419 h 5145" name="T31"/>
              <a:gd fmla="*/ 709887 w 5147" name="T32"/>
              <a:gd fmla="*/ 1421167 h 5145" name="T33"/>
              <a:gd fmla="*/ 847201 w 5147" name="T34"/>
              <a:gd fmla="*/ 1469625 h 5145" name="T35"/>
              <a:gd fmla="*/ 1070383 w 5147" name="T36"/>
              <a:gd fmla="*/ 1466665 h 5145" name="T37"/>
              <a:gd fmla="*/ 1146257 w 5147" name="T38"/>
              <a:gd fmla="*/ 1443362 h 5145" name="T39"/>
              <a:gd fmla="*/ 1846521 w 5147" name="T40"/>
              <a:gd fmla="*/ 1844706 h 5145" name="T41"/>
              <a:gd fmla="*/ 1006722 w 5147" name="T42"/>
              <a:gd fmla="*/ 527112 h 5145" name="T43"/>
              <a:gd fmla="*/ 1079636 w 5147" name="T44"/>
              <a:gd fmla="*/ 543018 h 5145" name="T45"/>
              <a:gd fmla="*/ 1146997 w 5147" name="T46"/>
              <a:gd fmla="*/ 570390 h 5145" name="T47"/>
              <a:gd fmla="*/ 1208437 w 5147" name="T48"/>
              <a:gd fmla="*/ 608860 h 5145" name="T49"/>
              <a:gd fmla="*/ 1262104 w 5147" name="T50"/>
              <a:gd fmla="*/ 656208 h 5145" name="T51"/>
              <a:gd fmla="*/ 1307259 w 5147" name="T52"/>
              <a:gd fmla="*/ 712433 h 5145" name="T53"/>
              <a:gd fmla="*/ 1342790 w 5147" name="T54"/>
              <a:gd fmla="*/ 775317 h 5145" name="T55"/>
              <a:gd fmla="*/ 1367218 w 5147" name="T56"/>
              <a:gd fmla="*/ 844858 h 5145" name="T57"/>
              <a:gd fmla="*/ 1379432 w 5147" name="T58"/>
              <a:gd fmla="*/ 918469 h 5145" name="T59"/>
              <a:gd fmla="*/ 1379432 w 5147" name="T60"/>
              <a:gd fmla="*/ 982092 h 5145" name="T61"/>
              <a:gd fmla="*/ 1368698 w 5147" name="T62"/>
              <a:gd fmla="*/ 1052004 h 5145" name="T63"/>
              <a:gd fmla="*/ 1065201 w 5147" name="T64"/>
              <a:gd fmla="*/ 734627 h 5145" name="T65"/>
              <a:gd fmla="*/ 851643 w 5147" name="T66"/>
              <a:gd fmla="*/ 535620 h 5145" name="T67"/>
              <a:gd fmla="*/ 921595 w 5147" name="T68"/>
              <a:gd fmla="*/ 524892 h 5145" name="T69"/>
              <a:gd fmla="*/ 1034851 w 5147" name="T70"/>
              <a:gd fmla="*/ 959898 h 5145" name="T71"/>
              <a:gd fmla="*/ 1010794 w 5147" name="T72"/>
              <a:gd fmla="*/ 1010205 h 5145" name="T73"/>
              <a:gd fmla="*/ 960828 w 5147" name="T74"/>
              <a:gd fmla="*/ 1033879 h 5145" name="T75"/>
              <a:gd fmla="*/ 912712 w 5147" name="T76"/>
              <a:gd fmla="*/ 1024631 h 5145" name="T77"/>
              <a:gd fmla="*/ 876071 w 5147" name="T78"/>
              <a:gd fmla="*/ 983942 h 5145" name="T79"/>
              <a:gd fmla="*/ 870889 w 5147" name="T80"/>
              <a:gd fmla="*/ 934745 h 5145" name="T81"/>
              <a:gd fmla="*/ 899758 w 5147" name="T82"/>
              <a:gd fmla="*/ 887397 h 5145" name="T83"/>
              <a:gd fmla="*/ 952315 w 5147" name="T84"/>
              <a:gd fmla="*/ 868532 h 5145" name="T85"/>
              <a:gd fmla="*/ 998950 w 5147" name="T86"/>
              <a:gd fmla="*/ 882958 h 5145" name="T87"/>
              <a:gd fmla="*/ 1031520 w 5147" name="T88"/>
              <a:gd fmla="*/ 926977 h 5145" name="T89"/>
              <a:gd fmla="*/ 941582 w 5147" name="T90"/>
              <a:gd fmla="*/ 1379368 h 5145" name="T91"/>
              <a:gd fmla="*/ 866077 w 5147" name="T92"/>
              <a:gd fmla="*/ 1370861 h 5145" name="T93"/>
              <a:gd fmla="*/ 795755 w 5147" name="T94"/>
              <a:gd fmla="*/ 1349776 h 5145" name="T95"/>
              <a:gd fmla="*/ 730244 w 5147" name="T96"/>
              <a:gd fmla="*/ 1317225 h 5145" name="T97"/>
              <a:gd fmla="*/ 672135 w 5147" name="T98"/>
              <a:gd fmla="*/ 1275056 h 5145" name="T99"/>
              <a:gd fmla="*/ 622169 w 5147" name="T100"/>
              <a:gd fmla="*/ 1223269 h 5145" name="T101"/>
              <a:gd fmla="*/ 581086 w 5147" name="T102"/>
              <a:gd fmla="*/ 1164085 h 5145" name="T103"/>
              <a:gd fmla="*/ 549996 w 5147" name="T104"/>
              <a:gd fmla="*/ 1098242 h 5145" name="T105"/>
              <a:gd fmla="*/ 530750 w 5147" name="T106"/>
              <a:gd fmla="*/ 1027221 h 5145" name="T107"/>
              <a:gd fmla="*/ 524088 w 5147" name="T108"/>
              <a:gd fmla="*/ 951391 h 5145" name="T109"/>
              <a:gd fmla="*/ 528529 w 5147" name="T110"/>
              <a:gd fmla="*/ 890357 h 5145" name="T111"/>
              <a:gd fmla="*/ 544074 w 5147" name="T112"/>
              <a:gd fmla="*/ 822664 h 5145" name="T113"/>
              <a:gd fmla="*/ 1090739 w 5147" name="T114"/>
              <a:gd fmla="*/ 1356434 h 5145" name="T115"/>
              <a:gd fmla="*/ 1023378 w 5147" name="T116"/>
              <a:gd fmla="*/ 1373450 h 5145" name="T117"/>
              <a:gd fmla="*/ 952315 w 5147" name="T118"/>
              <a:gd fmla="*/ 1379368 h 5145"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5145" w="5147">
                <a:moveTo>
                  <a:pt x="4989" y="4987"/>
                </a:moveTo>
                <a:lnTo>
                  <a:pt x="3826" y="3260"/>
                </a:lnTo>
                <a:lnTo>
                  <a:pt x="3841" y="3233"/>
                </a:lnTo>
                <a:lnTo>
                  <a:pt x="3854" y="3207"/>
                </a:lnTo>
                <a:lnTo>
                  <a:pt x="3867" y="3179"/>
                </a:lnTo>
                <a:lnTo>
                  <a:pt x="3879" y="3152"/>
                </a:lnTo>
                <a:lnTo>
                  <a:pt x="3892" y="3124"/>
                </a:lnTo>
                <a:lnTo>
                  <a:pt x="3903" y="3096"/>
                </a:lnTo>
                <a:lnTo>
                  <a:pt x="3914" y="3067"/>
                </a:lnTo>
                <a:lnTo>
                  <a:pt x="3924" y="3038"/>
                </a:lnTo>
                <a:lnTo>
                  <a:pt x="3934" y="3010"/>
                </a:lnTo>
                <a:lnTo>
                  <a:pt x="3944" y="2980"/>
                </a:lnTo>
                <a:lnTo>
                  <a:pt x="3952" y="2951"/>
                </a:lnTo>
                <a:lnTo>
                  <a:pt x="3959" y="2921"/>
                </a:lnTo>
                <a:lnTo>
                  <a:pt x="3967" y="2891"/>
                </a:lnTo>
                <a:lnTo>
                  <a:pt x="3973" y="2861"/>
                </a:lnTo>
                <a:lnTo>
                  <a:pt x="3979" y="2831"/>
                </a:lnTo>
                <a:lnTo>
                  <a:pt x="3984" y="2800"/>
                </a:lnTo>
                <a:lnTo>
                  <a:pt x="5147" y="2572"/>
                </a:lnTo>
                <a:lnTo>
                  <a:pt x="3984" y="2345"/>
                </a:lnTo>
                <a:lnTo>
                  <a:pt x="3974" y="2289"/>
                </a:lnTo>
                <a:lnTo>
                  <a:pt x="3962" y="2233"/>
                </a:lnTo>
                <a:lnTo>
                  <a:pt x="3947" y="2178"/>
                </a:lnTo>
                <a:lnTo>
                  <a:pt x="3930" y="2124"/>
                </a:lnTo>
                <a:lnTo>
                  <a:pt x="3912" y="2071"/>
                </a:lnTo>
                <a:lnTo>
                  <a:pt x="3891" y="2019"/>
                </a:lnTo>
                <a:lnTo>
                  <a:pt x="3868" y="1968"/>
                </a:lnTo>
                <a:lnTo>
                  <a:pt x="3844" y="1918"/>
                </a:lnTo>
                <a:lnTo>
                  <a:pt x="3817" y="1869"/>
                </a:lnTo>
                <a:lnTo>
                  <a:pt x="3789" y="1821"/>
                </a:lnTo>
                <a:lnTo>
                  <a:pt x="3759" y="1774"/>
                </a:lnTo>
                <a:lnTo>
                  <a:pt x="3728" y="1730"/>
                </a:lnTo>
                <a:lnTo>
                  <a:pt x="3694" y="1686"/>
                </a:lnTo>
                <a:lnTo>
                  <a:pt x="3658" y="1643"/>
                </a:lnTo>
                <a:lnTo>
                  <a:pt x="3622" y="1601"/>
                </a:lnTo>
                <a:lnTo>
                  <a:pt x="3584" y="1562"/>
                </a:lnTo>
                <a:lnTo>
                  <a:pt x="3544" y="1524"/>
                </a:lnTo>
                <a:lnTo>
                  <a:pt x="3502" y="1487"/>
                </a:lnTo>
                <a:lnTo>
                  <a:pt x="3461" y="1452"/>
                </a:lnTo>
                <a:lnTo>
                  <a:pt x="3416" y="1419"/>
                </a:lnTo>
                <a:lnTo>
                  <a:pt x="3371" y="1386"/>
                </a:lnTo>
                <a:lnTo>
                  <a:pt x="3324" y="1357"/>
                </a:lnTo>
                <a:lnTo>
                  <a:pt x="3277" y="1328"/>
                </a:lnTo>
                <a:lnTo>
                  <a:pt x="3228" y="1302"/>
                </a:lnTo>
                <a:lnTo>
                  <a:pt x="3178" y="1277"/>
                </a:lnTo>
                <a:lnTo>
                  <a:pt x="3127" y="1255"/>
                </a:lnTo>
                <a:lnTo>
                  <a:pt x="3075" y="1235"/>
                </a:lnTo>
                <a:lnTo>
                  <a:pt x="3022" y="1215"/>
                </a:lnTo>
                <a:lnTo>
                  <a:pt x="2968" y="1199"/>
                </a:lnTo>
                <a:lnTo>
                  <a:pt x="2913" y="1185"/>
                </a:lnTo>
                <a:lnTo>
                  <a:pt x="2858" y="1171"/>
                </a:lnTo>
                <a:lnTo>
                  <a:pt x="2801" y="1161"/>
                </a:lnTo>
                <a:lnTo>
                  <a:pt x="2573" y="0"/>
                </a:lnTo>
                <a:lnTo>
                  <a:pt x="2345" y="1161"/>
                </a:lnTo>
                <a:lnTo>
                  <a:pt x="2315" y="1166"/>
                </a:lnTo>
                <a:lnTo>
                  <a:pt x="2284" y="1172"/>
                </a:lnTo>
                <a:lnTo>
                  <a:pt x="2255" y="1180"/>
                </a:lnTo>
                <a:lnTo>
                  <a:pt x="2224" y="1187"/>
                </a:lnTo>
                <a:lnTo>
                  <a:pt x="2194" y="1194"/>
                </a:lnTo>
                <a:lnTo>
                  <a:pt x="2165" y="1203"/>
                </a:lnTo>
                <a:lnTo>
                  <a:pt x="2135" y="1212"/>
                </a:lnTo>
                <a:lnTo>
                  <a:pt x="2107" y="1221"/>
                </a:lnTo>
                <a:lnTo>
                  <a:pt x="2078" y="1232"/>
                </a:lnTo>
                <a:lnTo>
                  <a:pt x="2050" y="1243"/>
                </a:lnTo>
                <a:lnTo>
                  <a:pt x="2021" y="1254"/>
                </a:lnTo>
                <a:lnTo>
                  <a:pt x="1994" y="1266"/>
                </a:lnTo>
                <a:lnTo>
                  <a:pt x="1966" y="1278"/>
                </a:lnTo>
                <a:lnTo>
                  <a:pt x="1939" y="1292"/>
                </a:lnTo>
                <a:lnTo>
                  <a:pt x="1912" y="1305"/>
                </a:lnTo>
                <a:lnTo>
                  <a:pt x="1886" y="1319"/>
                </a:lnTo>
                <a:lnTo>
                  <a:pt x="158" y="157"/>
                </a:lnTo>
                <a:lnTo>
                  <a:pt x="1320" y="1885"/>
                </a:lnTo>
                <a:lnTo>
                  <a:pt x="1306" y="1912"/>
                </a:lnTo>
                <a:lnTo>
                  <a:pt x="1292" y="1938"/>
                </a:lnTo>
                <a:lnTo>
                  <a:pt x="1279" y="1966"/>
                </a:lnTo>
                <a:lnTo>
                  <a:pt x="1266" y="1993"/>
                </a:lnTo>
                <a:lnTo>
                  <a:pt x="1254" y="2021"/>
                </a:lnTo>
                <a:lnTo>
                  <a:pt x="1243" y="2049"/>
                </a:lnTo>
                <a:lnTo>
                  <a:pt x="1232" y="2077"/>
                </a:lnTo>
                <a:lnTo>
                  <a:pt x="1222" y="2106"/>
                </a:lnTo>
                <a:lnTo>
                  <a:pt x="1212" y="2135"/>
                </a:lnTo>
                <a:lnTo>
                  <a:pt x="1203" y="2165"/>
                </a:lnTo>
                <a:lnTo>
                  <a:pt x="1195" y="2194"/>
                </a:lnTo>
                <a:lnTo>
                  <a:pt x="1187" y="2224"/>
                </a:lnTo>
                <a:lnTo>
                  <a:pt x="1180" y="2253"/>
                </a:lnTo>
                <a:lnTo>
                  <a:pt x="1174" y="2284"/>
                </a:lnTo>
                <a:lnTo>
                  <a:pt x="1168" y="2314"/>
                </a:lnTo>
                <a:lnTo>
                  <a:pt x="1162" y="2345"/>
                </a:lnTo>
                <a:lnTo>
                  <a:pt x="0" y="2572"/>
                </a:lnTo>
                <a:lnTo>
                  <a:pt x="1162" y="2800"/>
                </a:lnTo>
                <a:lnTo>
                  <a:pt x="1173" y="2856"/>
                </a:lnTo>
                <a:lnTo>
                  <a:pt x="1185" y="2912"/>
                </a:lnTo>
                <a:lnTo>
                  <a:pt x="1199" y="2967"/>
                </a:lnTo>
                <a:lnTo>
                  <a:pt x="1216" y="3021"/>
                </a:lnTo>
                <a:lnTo>
                  <a:pt x="1235" y="3074"/>
                </a:lnTo>
                <a:lnTo>
                  <a:pt x="1255" y="3126"/>
                </a:lnTo>
                <a:lnTo>
                  <a:pt x="1278" y="3177"/>
                </a:lnTo>
                <a:lnTo>
                  <a:pt x="1303" y="3227"/>
                </a:lnTo>
                <a:lnTo>
                  <a:pt x="1330" y="3276"/>
                </a:lnTo>
                <a:lnTo>
                  <a:pt x="1357" y="3324"/>
                </a:lnTo>
                <a:lnTo>
                  <a:pt x="1388" y="3371"/>
                </a:lnTo>
                <a:lnTo>
                  <a:pt x="1419" y="3415"/>
                </a:lnTo>
                <a:lnTo>
                  <a:pt x="1453" y="3459"/>
                </a:lnTo>
                <a:lnTo>
                  <a:pt x="1487" y="3502"/>
                </a:lnTo>
                <a:lnTo>
                  <a:pt x="1524" y="3543"/>
                </a:lnTo>
                <a:lnTo>
                  <a:pt x="1563" y="3582"/>
                </a:lnTo>
                <a:lnTo>
                  <a:pt x="1603" y="3621"/>
                </a:lnTo>
                <a:lnTo>
                  <a:pt x="1643" y="3658"/>
                </a:lnTo>
                <a:lnTo>
                  <a:pt x="1686" y="3692"/>
                </a:lnTo>
                <a:lnTo>
                  <a:pt x="1730" y="3726"/>
                </a:lnTo>
                <a:lnTo>
                  <a:pt x="1775" y="3758"/>
                </a:lnTo>
                <a:lnTo>
                  <a:pt x="1822" y="3788"/>
                </a:lnTo>
                <a:lnTo>
                  <a:pt x="1869" y="3816"/>
                </a:lnTo>
                <a:lnTo>
                  <a:pt x="1918" y="3842"/>
                </a:lnTo>
                <a:lnTo>
                  <a:pt x="1968" y="3868"/>
                </a:lnTo>
                <a:lnTo>
                  <a:pt x="2019" y="3890"/>
                </a:lnTo>
                <a:lnTo>
                  <a:pt x="2071" y="3910"/>
                </a:lnTo>
                <a:lnTo>
                  <a:pt x="2124" y="3930"/>
                </a:lnTo>
                <a:lnTo>
                  <a:pt x="2178" y="3946"/>
                </a:lnTo>
                <a:lnTo>
                  <a:pt x="2233" y="3960"/>
                </a:lnTo>
                <a:lnTo>
                  <a:pt x="2289" y="3973"/>
                </a:lnTo>
                <a:lnTo>
                  <a:pt x="2345" y="3983"/>
                </a:lnTo>
                <a:lnTo>
                  <a:pt x="2573" y="5145"/>
                </a:lnTo>
                <a:lnTo>
                  <a:pt x="2801" y="3983"/>
                </a:lnTo>
                <a:lnTo>
                  <a:pt x="2831" y="3978"/>
                </a:lnTo>
                <a:lnTo>
                  <a:pt x="2862" y="3972"/>
                </a:lnTo>
                <a:lnTo>
                  <a:pt x="2892" y="3965"/>
                </a:lnTo>
                <a:lnTo>
                  <a:pt x="2922" y="3958"/>
                </a:lnTo>
                <a:lnTo>
                  <a:pt x="2951" y="3950"/>
                </a:lnTo>
                <a:lnTo>
                  <a:pt x="2981" y="3942"/>
                </a:lnTo>
                <a:lnTo>
                  <a:pt x="3010" y="3933"/>
                </a:lnTo>
                <a:lnTo>
                  <a:pt x="3039" y="3924"/>
                </a:lnTo>
                <a:lnTo>
                  <a:pt x="3068" y="3913"/>
                </a:lnTo>
                <a:lnTo>
                  <a:pt x="3097" y="3902"/>
                </a:lnTo>
                <a:lnTo>
                  <a:pt x="3124" y="3891"/>
                </a:lnTo>
                <a:lnTo>
                  <a:pt x="3152" y="3879"/>
                </a:lnTo>
                <a:lnTo>
                  <a:pt x="3180" y="3867"/>
                </a:lnTo>
                <a:lnTo>
                  <a:pt x="3207" y="3853"/>
                </a:lnTo>
                <a:lnTo>
                  <a:pt x="3233" y="3839"/>
                </a:lnTo>
                <a:lnTo>
                  <a:pt x="3260" y="3826"/>
                </a:lnTo>
                <a:lnTo>
                  <a:pt x="4989" y="4987"/>
                </a:lnTo>
                <a:close/>
                <a:moveTo>
                  <a:pt x="2573" y="1416"/>
                </a:moveTo>
                <a:lnTo>
                  <a:pt x="2573" y="1416"/>
                </a:lnTo>
                <a:lnTo>
                  <a:pt x="2603" y="1416"/>
                </a:lnTo>
                <a:lnTo>
                  <a:pt x="2632" y="1417"/>
                </a:lnTo>
                <a:lnTo>
                  <a:pt x="2662" y="1419"/>
                </a:lnTo>
                <a:lnTo>
                  <a:pt x="2692" y="1422"/>
                </a:lnTo>
                <a:lnTo>
                  <a:pt x="2720" y="1425"/>
                </a:lnTo>
                <a:lnTo>
                  <a:pt x="2750" y="1429"/>
                </a:lnTo>
                <a:lnTo>
                  <a:pt x="2778" y="1433"/>
                </a:lnTo>
                <a:lnTo>
                  <a:pt x="2806" y="1439"/>
                </a:lnTo>
                <a:lnTo>
                  <a:pt x="2834" y="1445"/>
                </a:lnTo>
                <a:lnTo>
                  <a:pt x="2862" y="1452"/>
                </a:lnTo>
                <a:lnTo>
                  <a:pt x="2889" y="1460"/>
                </a:lnTo>
                <a:lnTo>
                  <a:pt x="2917" y="1468"/>
                </a:lnTo>
                <a:lnTo>
                  <a:pt x="2944" y="1476"/>
                </a:lnTo>
                <a:lnTo>
                  <a:pt x="2971" y="1486"/>
                </a:lnTo>
                <a:lnTo>
                  <a:pt x="2997" y="1496"/>
                </a:lnTo>
                <a:lnTo>
                  <a:pt x="3023" y="1507"/>
                </a:lnTo>
                <a:lnTo>
                  <a:pt x="3049" y="1518"/>
                </a:lnTo>
                <a:lnTo>
                  <a:pt x="3075" y="1530"/>
                </a:lnTo>
                <a:lnTo>
                  <a:pt x="3099" y="1542"/>
                </a:lnTo>
                <a:lnTo>
                  <a:pt x="3124" y="1555"/>
                </a:lnTo>
                <a:lnTo>
                  <a:pt x="3149" y="1569"/>
                </a:lnTo>
                <a:lnTo>
                  <a:pt x="3172" y="1583"/>
                </a:lnTo>
                <a:lnTo>
                  <a:pt x="3196" y="1598"/>
                </a:lnTo>
                <a:lnTo>
                  <a:pt x="3219" y="1613"/>
                </a:lnTo>
                <a:lnTo>
                  <a:pt x="3243" y="1629"/>
                </a:lnTo>
                <a:lnTo>
                  <a:pt x="3265" y="1646"/>
                </a:lnTo>
                <a:lnTo>
                  <a:pt x="3287" y="1662"/>
                </a:lnTo>
                <a:lnTo>
                  <a:pt x="3309" y="1680"/>
                </a:lnTo>
                <a:lnTo>
                  <a:pt x="3330" y="1698"/>
                </a:lnTo>
                <a:lnTo>
                  <a:pt x="3351" y="1716"/>
                </a:lnTo>
                <a:lnTo>
                  <a:pt x="3371" y="1736"/>
                </a:lnTo>
                <a:lnTo>
                  <a:pt x="3390" y="1755"/>
                </a:lnTo>
                <a:lnTo>
                  <a:pt x="3410" y="1774"/>
                </a:lnTo>
                <a:lnTo>
                  <a:pt x="3429" y="1795"/>
                </a:lnTo>
                <a:lnTo>
                  <a:pt x="3447" y="1816"/>
                </a:lnTo>
                <a:lnTo>
                  <a:pt x="3466" y="1837"/>
                </a:lnTo>
                <a:lnTo>
                  <a:pt x="3483" y="1859"/>
                </a:lnTo>
                <a:lnTo>
                  <a:pt x="3500" y="1880"/>
                </a:lnTo>
                <a:lnTo>
                  <a:pt x="3517" y="1903"/>
                </a:lnTo>
                <a:lnTo>
                  <a:pt x="3532" y="1926"/>
                </a:lnTo>
                <a:lnTo>
                  <a:pt x="3547" y="1950"/>
                </a:lnTo>
                <a:lnTo>
                  <a:pt x="3563" y="1973"/>
                </a:lnTo>
                <a:lnTo>
                  <a:pt x="3577" y="1996"/>
                </a:lnTo>
                <a:lnTo>
                  <a:pt x="3590" y="2021"/>
                </a:lnTo>
                <a:lnTo>
                  <a:pt x="3603" y="2046"/>
                </a:lnTo>
                <a:lnTo>
                  <a:pt x="3616" y="2071"/>
                </a:lnTo>
                <a:lnTo>
                  <a:pt x="3628" y="2096"/>
                </a:lnTo>
                <a:lnTo>
                  <a:pt x="3639" y="2123"/>
                </a:lnTo>
                <a:lnTo>
                  <a:pt x="3650" y="2148"/>
                </a:lnTo>
                <a:lnTo>
                  <a:pt x="3659" y="2175"/>
                </a:lnTo>
                <a:lnTo>
                  <a:pt x="3669" y="2201"/>
                </a:lnTo>
                <a:lnTo>
                  <a:pt x="3678" y="2229"/>
                </a:lnTo>
                <a:lnTo>
                  <a:pt x="3686" y="2256"/>
                </a:lnTo>
                <a:lnTo>
                  <a:pt x="3694" y="2284"/>
                </a:lnTo>
                <a:lnTo>
                  <a:pt x="3700" y="2311"/>
                </a:lnTo>
                <a:lnTo>
                  <a:pt x="3706" y="2340"/>
                </a:lnTo>
                <a:lnTo>
                  <a:pt x="3712" y="2368"/>
                </a:lnTo>
                <a:lnTo>
                  <a:pt x="3716" y="2397"/>
                </a:lnTo>
                <a:lnTo>
                  <a:pt x="3720" y="2425"/>
                </a:lnTo>
                <a:lnTo>
                  <a:pt x="3725" y="2454"/>
                </a:lnTo>
                <a:lnTo>
                  <a:pt x="3727" y="2483"/>
                </a:lnTo>
                <a:lnTo>
                  <a:pt x="3729" y="2513"/>
                </a:lnTo>
                <a:lnTo>
                  <a:pt x="3730" y="2542"/>
                </a:lnTo>
                <a:lnTo>
                  <a:pt x="3730" y="2572"/>
                </a:lnTo>
                <a:lnTo>
                  <a:pt x="3730" y="2600"/>
                </a:lnTo>
                <a:lnTo>
                  <a:pt x="3729" y="2628"/>
                </a:lnTo>
                <a:lnTo>
                  <a:pt x="3727" y="2655"/>
                </a:lnTo>
                <a:lnTo>
                  <a:pt x="3725" y="2683"/>
                </a:lnTo>
                <a:lnTo>
                  <a:pt x="3721" y="2711"/>
                </a:lnTo>
                <a:lnTo>
                  <a:pt x="3718" y="2738"/>
                </a:lnTo>
                <a:lnTo>
                  <a:pt x="3714" y="2764"/>
                </a:lnTo>
                <a:lnTo>
                  <a:pt x="3709" y="2791"/>
                </a:lnTo>
                <a:lnTo>
                  <a:pt x="3704" y="2817"/>
                </a:lnTo>
                <a:lnTo>
                  <a:pt x="3698" y="2844"/>
                </a:lnTo>
                <a:lnTo>
                  <a:pt x="3691" y="2870"/>
                </a:lnTo>
                <a:lnTo>
                  <a:pt x="3684" y="2896"/>
                </a:lnTo>
                <a:lnTo>
                  <a:pt x="3676" y="2921"/>
                </a:lnTo>
                <a:lnTo>
                  <a:pt x="3667" y="2947"/>
                </a:lnTo>
                <a:lnTo>
                  <a:pt x="3649" y="2997"/>
                </a:lnTo>
                <a:lnTo>
                  <a:pt x="3159" y="2268"/>
                </a:lnTo>
                <a:lnTo>
                  <a:pt x="2878" y="1986"/>
                </a:lnTo>
                <a:lnTo>
                  <a:pt x="2149" y="1496"/>
                </a:lnTo>
                <a:lnTo>
                  <a:pt x="2198" y="1478"/>
                </a:lnTo>
                <a:lnTo>
                  <a:pt x="2224" y="1470"/>
                </a:lnTo>
                <a:lnTo>
                  <a:pt x="2249" y="1462"/>
                </a:lnTo>
                <a:lnTo>
                  <a:pt x="2276" y="1455"/>
                </a:lnTo>
                <a:lnTo>
                  <a:pt x="2301" y="1448"/>
                </a:lnTo>
                <a:lnTo>
                  <a:pt x="2328" y="1442"/>
                </a:lnTo>
                <a:lnTo>
                  <a:pt x="2354" y="1436"/>
                </a:lnTo>
                <a:lnTo>
                  <a:pt x="2381" y="1431"/>
                </a:lnTo>
                <a:lnTo>
                  <a:pt x="2407" y="1427"/>
                </a:lnTo>
                <a:lnTo>
                  <a:pt x="2435" y="1424"/>
                </a:lnTo>
                <a:lnTo>
                  <a:pt x="2462" y="1421"/>
                </a:lnTo>
                <a:lnTo>
                  <a:pt x="2490" y="1419"/>
                </a:lnTo>
                <a:lnTo>
                  <a:pt x="2517" y="1417"/>
                </a:lnTo>
                <a:lnTo>
                  <a:pt x="2545" y="1416"/>
                </a:lnTo>
                <a:lnTo>
                  <a:pt x="2573" y="1416"/>
                </a:lnTo>
                <a:close/>
                <a:moveTo>
                  <a:pt x="2797" y="2572"/>
                </a:moveTo>
                <a:lnTo>
                  <a:pt x="2797" y="2572"/>
                </a:lnTo>
                <a:lnTo>
                  <a:pt x="2796" y="2595"/>
                </a:lnTo>
                <a:lnTo>
                  <a:pt x="2792" y="2618"/>
                </a:lnTo>
                <a:lnTo>
                  <a:pt x="2787" y="2639"/>
                </a:lnTo>
                <a:lnTo>
                  <a:pt x="2780" y="2660"/>
                </a:lnTo>
                <a:lnTo>
                  <a:pt x="2770" y="2679"/>
                </a:lnTo>
                <a:lnTo>
                  <a:pt x="2759" y="2698"/>
                </a:lnTo>
                <a:lnTo>
                  <a:pt x="2747" y="2715"/>
                </a:lnTo>
                <a:lnTo>
                  <a:pt x="2731" y="2731"/>
                </a:lnTo>
                <a:lnTo>
                  <a:pt x="2716" y="2745"/>
                </a:lnTo>
                <a:lnTo>
                  <a:pt x="2699" y="2758"/>
                </a:lnTo>
                <a:lnTo>
                  <a:pt x="2680" y="2770"/>
                </a:lnTo>
                <a:lnTo>
                  <a:pt x="2660" y="2779"/>
                </a:lnTo>
                <a:lnTo>
                  <a:pt x="2640" y="2787"/>
                </a:lnTo>
                <a:lnTo>
                  <a:pt x="2618" y="2792"/>
                </a:lnTo>
                <a:lnTo>
                  <a:pt x="2596" y="2795"/>
                </a:lnTo>
                <a:lnTo>
                  <a:pt x="2573" y="2797"/>
                </a:lnTo>
                <a:lnTo>
                  <a:pt x="2550" y="2795"/>
                </a:lnTo>
                <a:lnTo>
                  <a:pt x="2528" y="2792"/>
                </a:lnTo>
                <a:lnTo>
                  <a:pt x="2506" y="2787"/>
                </a:lnTo>
                <a:lnTo>
                  <a:pt x="2486" y="2779"/>
                </a:lnTo>
                <a:lnTo>
                  <a:pt x="2466" y="2770"/>
                </a:lnTo>
                <a:lnTo>
                  <a:pt x="2448" y="2758"/>
                </a:lnTo>
                <a:lnTo>
                  <a:pt x="2431" y="2745"/>
                </a:lnTo>
                <a:lnTo>
                  <a:pt x="2414" y="2731"/>
                </a:lnTo>
                <a:lnTo>
                  <a:pt x="2400" y="2715"/>
                </a:lnTo>
                <a:lnTo>
                  <a:pt x="2387" y="2698"/>
                </a:lnTo>
                <a:lnTo>
                  <a:pt x="2376" y="2679"/>
                </a:lnTo>
                <a:lnTo>
                  <a:pt x="2367" y="2660"/>
                </a:lnTo>
                <a:lnTo>
                  <a:pt x="2358" y="2639"/>
                </a:lnTo>
                <a:lnTo>
                  <a:pt x="2353" y="2618"/>
                </a:lnTo>
                <a:lnTo>
                  <a:pt x="2350" y="2595"/>
                </a:lnTo>
                <a:lnTo>
                  <a:pt x="2348" y="2572"/>
                </a:lnTo>
                <a:lnTo>
                  <a:pt x="2350" y="2550"/>
                </a:lnTo>
                <a:lnTo>
                  <a:pt x="2353" y="2527"/>
                </a:lnTo>
                <a:lnTo>
                  <a:pt x="2358" y="2506"/>
                </a:lnTo>
                <a:lnTo>
                  <a:pt x="2367" y="2485"/>
                </a:lnTo>
                <a:lnTo>
                  <a:pt x="2376" y="2465"/>
                </a:lnTo>
                <a:lnTo>
                  <a:pt x="2387" y="2447"/>
                </a:lnTo>
                <a:lnTo>
                  <a:pt x="2400" y="2429"/>
                </a:lnTo>
                <a:lnTo>
                  <a:pt x="2414" y="2414"/>
                </a:lnTo>
                <a:lnTo>
                  <a:pt x="2431" y="2399"/>
                </a:lnTo>
                <a:lnTo>
                  <a:pt x="2448" y="2387"/>
                </a:lnTo>
                <a:lnTo>
                  <a:pt x="2466" y="2375"/>
                </a:lnTo>
                <a:lnTo>
                  <a:pt x="2486" y="2365"/>
                </a:lnTo>
                <a:lnTo>
                  <a:pt x="2506" y="2358"/>
                </a:lnTo>
                <a:lnTo>
                  <a:pt x="2528" y="2353"/>
                </a:lnTo>
                <a:lnTo>
                  <a:pt x="2550" y="2349"/>
                </a:lnTo>
                <a:lnTo>
                  <a:pt x="2573" y="2348"/>
                </a:lnTo>
                <a:lnTo>
                  <a:pt x="2596" y="2349"/>
                </a:lnTo>
                <a:lnTo>
                  <a:pt x="2618" y="2353"/>
                </a:lnTo>
                <a:lnTo>
                  <a:pt x="2640" y="2358"/>
                </a:lnTo>
                <a:lnTo>
                  <a:pt x="2660" y="2365"/>
                </a:lnTo>
                <a:lnTo>
                  <a:pt x="2680" y="2375"/>
                </a:lnTo>
                <a:lnTo>
                  <a:pt x="2699" y="2387"/>
                </a:lnTo>
                <a:lnTo>
                  <a:pt x="2716" y="2399"/>
                </a:lnTo>
                <a:lnTo>
                  <a:pt x="2731" y="2414"/>
                </a:lnTo>
                <a:lnTo>
                  <a:pt x="2747" y="2429"/>
                </a:lnTo>
                <a:lnTo>
                  <a:pt x="2759" y="2447"/>
                </a:lnTo>
                <a:lnTo>
                  <a:pt x="2770" y="2465"/>
                </a:lnTo>
                <a:lnTo>
                  <a:pt x="2780" y="2485"/>
                </a:lnTo>
                <a:lnTo>
                  <a:pt x="2787" y="2506"/>
                </a:lnTo>
                <a:lnTo>
                  <a:pt x="2792" y="2527"/>
                </a:lnTo>
                <a:lnTo>
                  <a:pt x="2796" y="2550"/>
                </a:lnTo>
                <a:lnTo>
                  <a:pt x="2797" y="2572"/>
                </a:lnTo>
                <a:close/>
                <a:moveTo>
                  <a:pt x="2573" y="3729"/>
                </a:moveTo>
                <a:lnTo>
                  <a:pt x="2573" y="3729"/>
                </a:lnTo>
                <a:lnTo>
                  <a:pt x="2544" y="3729"/>
                </a:lnTo>
                <a:lnTo>
                  <a:pt x="2513" y="3728"/>
                </a:lnTo>
                <a:lnTo>
                  <a:pt x="2485" y="3726"/>
                </a:lnTo>
                <a:lnTo>
                  <a:pt x="2455" y="3723"/>
                </a:lnTo>
                <a:lnTo>
                  <a:pt x="2426" y="3720"/>
                </a:lnTo>
                <a:lnTo>
                  <a:pt x="2397" y="3716"/>
                </a:lnTo>
                <a:lnTo>
                  <a:pt x="2369" y="3711"/>
                </a:lnTo>
                <a:lnTo>
                  <a:pt x="2340" y="3706"/>
                </a:lnTo>
                <a:lnTo>
                  <a:pt x="2313" y="3700"/>
                </a:lnTo>
                <a:lnTo>
                  <a:pt x="2284" y="3692"/>
                </a:lnTo>
                <a:lnTo>
                  <a:pt x="2257" y="3685"/>
                </a:lnTo>
                <a:lnTo>
                  <a:pt x="2229" y="3677"/>
                </a:lnTo>
                <a:lnTo>
                  <a:pt x="2203" y="3668"/>
                </a:lnTo>
                <a:lnTo>
                  <a:pt x="2176" y="3659"/>
                </a:lnTo>
                <a:lnTo>
                  <a:pt x="2150" y="3649"/>
                </a:lnTo>
                <a:lnTo>
                  <a:pt x="2123" y="3638"/>
                </a:lnTo>
                <a:lnTo>
                  <a:pt x="2098" y="3627"/>
                </a:lnTo>
                <a:lnTo>
                  <a:pt x="2072" y="3615"/>
                </a:lnTo>
                <a:lnTo>
                  <a:pt x="2047" y="3603"/>
                </a:lnTo>
                <a:lnTo>
                  <a:pt x="2022" y="3590"/>
                </a:lnTo>
                <a:lnTo>
                  <a:pt x="1998" y="3575"/>
                </a:lnTo>
                <a:lnTo>
                  <a:pt x="1973" y="3561"/>
                </a:lnTo>
                <a:lnTo>
                  <a:pt x="1950" y="3547"/>
                </a:lnTo>
                <a:lnTo>
                  <a:pt x="1926" y="3531"/>
                </a:lnTo>
                <a:lnTo>
                  <a:pt x="1904" y="3515"/>
                </a:lnTo>
                <a:lnTo>
                  <a:pt x="1882" y="3499"/>
                </a:lnTo>
                <a:lnTo>
                  <a:pt x="1859" y="3482"/>
                </a:lnTo>
                <a:lnTo>
                  <a:pt x="1838" y="3464"/>
                </a:lnTo>
                <a:lnTo>
                  <a:pt x="1816" y="3447"/>
                </a:lnTo>
                <a:lnTo>
                  <a:pt x="1796" y="3429"/>
                </a:lnTo>
                <a:lnTo>
                  <a:pt x="1776" y="3409"/>
                </a:lnTo>
                <a:lnTo>
                  <a:pt x="1755" y="3390"/>
                </a:lnTo>
                <a:lnTo>
                  <a:pt x="1736" y="3370"/>
                </a:lnTo>
                <a:lnTo>
                  <a:pt x="1717" y="3350"/>
                </a:lnTo>
                <a:lnTo>
                  <a:pt x="1698" y="3329"/>
                </a:lnTo>
                <a:lnTo>
                  <a:pt x="1681" y="3307"/>
                </a:lnTo>
                <a:lnTo>
                  <a:pt x="1664" y="3286"/>
                </a:lnTo>
                <a:lnTo>
                  <a:pt x="1646" y="3264"/>
                </a:lnTo>
                <a:lnTo>
                  <a:pt x="1630" y="3241"/>
                </a:lnTo>
                <a:lnTo>
                  <a:pt x="1614" y="3219"/>
                </a:lnTo>
                <a:lnTo>
                  <a:pt x="1598" y="3195"/>
                </a:lnTo>
                <a:lnTo>
                  <a:pt x="1584" y="3172"/>
                </a:lnTo>
                <a:lnTo>
                  <a:pt x="1570" y="3147"/>
                </a:lnTo>
                <a:lnTo>
                  <a:pt x="1556" y="3123"/>
                </a:lnTo>
                <a:lnTo>
                  <a:pt x="1543" y="3099"/>
                </a:lnTo>
                <a:lnTo>
                  <a:pt x="1530" y="3073"/>
                </a:lnTo>
                <a:lnTo>
                  <a:pt x="1519" y="3048"/>
                </a:lnTo>
                <a:lnTo>
                  <a:pt x="1507" y="3022"/>
                </a:lnTo>
                <a:lnTo>
                  <a:pt x="1497" y="2996"/>
                </a:lnTo>
                <a:lnTo>
                  <a:pt x="1486" y="2969"/>
                </a:lnTo>
                <a:lnTo>
                  <a:pt x="1477" y="2943"/>
                </a:lnTo>
                <a:lnTo>
                  <a:pt x="1468" y="2916"/>
                </a:lnTo>
                <a:lnTo>
                  <a:pt x="1460" y="2889"/>
                </a:lnTo>
                <a:lnTo>
                  <a:pt x="1453" y="2861"/>
                </a:lnTo>
                <a:lnTo>
                  <a:pt x="1446" y="2833"/>
                </a:lnTo>
                <a:lnTo>
                  <a:pt x="1440" y="2805"/>
                </a:lnTo>
                <a:lnTo>
                  <a:pt x="1434" y="2777"/>
                </a:lnTo>
                <a:lnTo>
                  <a:pt x="1429" y="2748"/>
                </a:lnTo>
                <a:lnTo>
                  <a:pt x="1425" y="2720"/>
                </a:lnTo>
                <a:lnTo>
                  <a:pt x="1422" y="2690"/>
                </a:lnTo>
                <a:lnTo>
                  <a:pt x="1419" y="2662"/>
                </a:lnTo>
                <a:lnTo>
                  <a:pt x="1418" y="2632"/>
                </a:lnTo>
                <a:lnTo>
                  <a:pt x="1416" y="2603"/>
                </a:lnTo>
                <a:lnTo>
                  <a:pt x="1416" y="2572"/>
                </a:lnTo>
                <a:lnTo>
                  <a:pt x="1416" y="2544"/>
                </a:lnTo>
                <a:lnTo>
                  <a:pt x="1417" y="2517"/>
                </a:lnTo>
                <a:lnTo>
                  <a:pt x="1419" y="2488"/>
                </a:lnTo>
                <a:lnTo>
                  <a:pt x="1421" y="2461"/>
                </a:lnTo>
                <a:lnTo>
                  <a:pt x="1424" y="2434"/>
                </a:lnTo>
                <a:lnTo>
                  <a:pt x="1428" y="2407"/>
                </a:lnTo>
                <a:lnTo>
                  <a:pt x="1432" y="2380"/>
                </a:lnTo>
                <a:lnTo>
                  <a:pt x="1438" y="2354"/>
                </a:lnTo>
                <a:lnTo>
                  <a:pt x="1443" y="2328"/>
                </a:lnTo>
                <a:lnTo>
                  <a:pt x="1449" y="2301"/>
                </a:lnTo>
                <a:lnTo>
                  <a:pt x="1455" y="2275"/>
                </a:lnTo>
                <a:lnTo>
                  <a:pt x="1462" y="2249"/>
                </a:lnTo>
                <a:lnTo>
                  <a:pt x="1470" y="2224"/>
                </a:lnTo>
                <a:lnTo>
                  <a:pt x="1478" y="2198"/>
                </a:lnTo>
                <a:lnTo>
                  <a:pt x="1497" y="2148"/>
                </a:lnTo>
                <a:lnTo>
                  <a:pt x="1987" y="2877"/>
                </a:lnTo>
                <a:lnTo>
                  <a:pt x="2269" y="3159"/>
                </a:lnTo>
                <a:lnTo>
                  <a:pt x="2997" y="3649"/>
                </a:lnTo>
                <a:lnTo>
                  <a:pt x="2947" y="3667"/>
                </a:lnTo>
                <a:lnTo>
                  <a:pt x="2922" y="3675"/>
                </a:lnTo>
                <a:lnTo>
                  <a:pt x="2896" y="3683"/>
                </a:lnTo>
                <a:lnTo>
                  <a:pt x="2871" y="3690"/>
                </a:lnTo>
                <a:lnTo>
                  <a:pt x="2844" y="3696"/>
                </a:lnTo>
                <a:lnTo>
                  <a:pt x="2819" y="3703"/>
                </a:lnTo>
                <a:lnTo>
                  <a:pt x="2792" y="3708"/>
                </a:lnTo>
                <a:lnTo>
                  <a:pt x="2765" y="3713"/>
                </a:lnTo>
                <a:lnTo>
                  <a:pt x="2738" y="3717"/>
                </a:lnTo>
                <a:lnTo>
                  <a:pt x="2711" y="3721"/>
                </a:lnTo>
                <a:lnTo>
                  <a:pt x="2684" y="3724"/>
                </a:lnTo>
                <a:lnTo>
                  <a:pt x="2657" y="3726"/>
                </a:lnTo>
                <a:lnTo>
                  <a:pt x="2629" y="3728"/>
                </a:lnTo>
                <a:lnTo>
                  <a:pt x="2601" y="3729"/>
                </a:lnTo>
                <a:lnTo>
                  <a:pt x="2573" y="3729"/>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pPr algn="ctr">
              <a:defRPr/>
            </a:pPr>
            <a:endParaRPr altLang="en-US" lang="zh-CN" sz="1013">
              <a:solidFill>
                <a:srgbClr val="FFFFFF"/>
              </a:solidFill>
            </a:endParaRPr>
          </a:p>
        </p:txBody>
      </p:sp>
      <p:sp>
        <p:nvSpPr>
          <p:cNvPr id="15" name="KSO_Shape"/>
          <p:cNvSpPr/>
          <p:nvPr/>
        </p:nvSpPr>
        <p:spPr>
          <a:xfrm>
            <a:off x="8060533" y="2524424"/>
            <a:ext cx="473273" cy="473273"/>
          </a:xfrm>
          <a:custGeom>
            <a:gdLst>
              <a:gd fmla="*/ 2733675 w 5559425" name="connsiteX0"/>
              <a:gd fmla="*/ 1498599 h 4676774" name="connsiteY0"/>
              <a:gd fmla="*/ 2708275 w 5559425" name="connsiteX1"/>
              <a:gd fmla="*/ 1501774 h 4676774" name="connsiteY1"/>
              <a:gd fmla="*/ 2689225 w 5559425" name="connsiteX2"/>
              <a:gd fmla="*/ 1511299 h 4676774" name="connsiteY2"/>
              <a:gd fmla="*/ 2673350 w 5559425" name="connsiteX3"/>
              <a:gd fmla="*/ 1520824 h 4676774" name="connsiteY3"/>
              <a:gd fmla="*/ 2663825 w 5559425" name="connsiteX4"/>
              <a:gd fmla="*/ 1536699 h 4676774" name="connsiteY4"/>
              <a:gd fmla="*/ 2657475 w 5559425" name="connsiteX5"/>
              <a:gd fmla="*/ 1555749 h 4676774" name="connsiteY5"/>
              <a:gd fmla="*/ 2654300 w 5559425" name="connsiteX6"/>
              <a:gd fmla="*/ 1577974 h 4676774" name="connsiteY6"/>
              <a:gd fmla="*/ 2654300 w 5559425" name="connsiteX7"/>
              <a:gd fmla="*/ 1603374 h 4676774" name="connsiteY7"/>
              <a:gd fmla="*/ 2654300 w 5559425" name="connsiteX8"/>
              <a:gd fmla="*/ 1758949 h 4676774" name="connsiteY8"/>
              <a:gd fmla="*/ 2593975 w 5559425" name="connsiteX9"/>
              <a:gd fmla="*/ 1771649 h 4676774" name="connsiteY9"/>
              <a:gd fmla="*/ 2540000 w 5559425" name="connsiteX10"/>
              <a:gd fmla="*/ 1787524 h 4676774" name="connsiteY10"/>
              <a:gd fmla="*/ 2492375 w 5559425" name="connsiteX11"/>
              <a:gd fmla="*/ 1806574 h 4676774" name="connsiteY11"/>
              <a:gd fmla="*/ 2444750 w 5559425" name="connsiteX12"/>
              <a:gd fmla="*/ 1828799 h 4676774" name="connsiteY12"/>
              <a:gd fmla="*/ 2400300 w 5559425" name="connsiteX13"/>
              <a:gd fmla="*/ 1854199 h 4676774" name="connsiteY13"/>
              <a:gd fmla="*/ 2362200 w 5559425" name="connsiteX14"/>
              <a:gd fmla="*/ 1879599 h 4676774" name="connsiteY14"/>
              <a:gd fmla="*/ 2327275 w 5559425" name="connsiteX15"/>
              <a:gd fmla="*/ 1911349 h 4676774" name="connsiteY15"/>
              <a:gd fmla="*/ 2292350 w 5559425" name="connsiteX16"/>
              <a:gd fmla="*/ 1943099 h 4676774" name="connsiteY16"/>
              <a:gd fmla="*/ 2266950 w 5559425" name="connsiteX17"/>
              <a:gd fmla="*/ 1978024 h 4676774" name="connsiteY17"/>
              <a:gd fmla="*/ 2241550 w 5559425" name="connsiteX18"/>
              <a:gd fmla="*/ 2016124 h 4676774" name="connsiteY18"/>
              <a:gd fmla="*/ 2219325 w 5559425" name="connsiteX19"/>
              <a:gd fmla="*/ 2054224 h 4676774" name="connsiteY19"/>
              <a:gd fmla="*/ 2203450 w 5559425" name="connsiteX20"/>
              <a:gd fmla="*/ 2092324 h 4676774" name="connsiteY20"/>
              <a:gd fmla="*/ 2190750 w 5559425" name="connsiteX21"/>
              <a:gd fmla="*/ 2130424 h 4676774" name="connsiteY21"/>
              <a:gd fmla="*/ 2181225 w 5559425" name="connsiteX22"/>
              <a:gd fmla="*/ 2168524 h 4676774" name="connsiteY22"/>
              <a:gd fmla="*/ 2174875 w 5559425" name="connsiteX23"/>
              <a:gd fmla="*/ 2209799 h 4676774" name="connsiteY23"/>
              <a:gd fmla="*/ 2171700 w 5559425" name="connsiteX24"/>
              <a:gd fmla="*/ 2251074 h 4676774" name="connsiteY24"/>
              <a:gd fmla="*/ 2174875 w 5559425" name="connsiteX25"/>
              <a:gd fmla="*/ 2314574 h 4676774" name="connsiteY25"/>
              <a:gd fmla="*/ 2184400 w 5559425" name="connsiteX26"/>
              <a:gd fmla="*/ 2371724 h 4676774" name="connsiteY26"/>
              <a:gd fmla="*/ 2197100 w 5559425" name="connsiteX27"/>
              <a:gd fmla="*/ 2425699 h 4676774" name="connsiteY27"/>
              <a:gd fmla="*/ 2216150 w 5559425" name="connsiteX28"/>
              <a:gd fmla="*/ 2476499 h 4676774" name="connsiteY28"/>
              <a:gd fmla="*/ 2238375 w 5559425" name="connsiteX29"/>
              <a:gd fmla="*/ 2520949 h 4676774" name="connsiteY29"/>
              <a:gd fmla="*/ 2266950 w 5559425" name="connsiteX30"/>
              <a:gd fmla="*/ 2562224 h 4676774" name="connsiteY30"/>
              <a:gd fmla="*/ 2298700 w 5559425" name="connsiteX31"/>
              <a:gd fmla="*/ 2603499 h 4676774" name="connsiteY31"/>
              <a:gd fmla="*/ 2333625 w 5559425" name="connsiteX32"/>
              <a:gd fmla="*/ 2638424 h 4676774" name="connsiteY32"/>
              <a:gd fmla="*/ 2371725 w 5559425" name="connsiteX33"/>
              <a:gd fmla="*/ 2670174 h 4676774" name="connsiteY33"/>
              <a:gd fmla="*/ 2413000 w 5559425" name="connsiteX34"/>
              <a:gd fmla="*/ 2701924 h 4676774" name="connsiteY34"/>
              <a:gd fmla="*/ 2457450 w 5559425" name="connsiteX35"/>
              <a:gd fmla="*/ 2730499 h 4676774" name="connsiteY35"/>
              <a:gd fmla="*/ 2501900 w 5559425" name="connsiteX36"/>
              <a:gd fmla="*/ 2755899 h 4676774" name="connsiteY36"/>
              <a:gd fmla="*/ 2600325 w 5559425" name="connsiteX37"/>
              <a:gd fmla="*/ 2803524 h 4676774" name="connsiteY37"/>
              <a:gd fmla="*/ 2701925 w 5559425" name="connsiteX38"/>
              <a:gd fmla="*/ 2844799 h 4676774" name="connsiteY38"/>
              <a:gd fmla="*/ 2790825 w 5559425" name="connsiteX39"/>
              <a:gd fmla="*/ 2882899 h 4676774" name="connsiteY39"/>
              <a:gd fmla="*/ 2863850 w 5559425" name="connsiteX40"/>
              <a:gd fmla="*/ 2920999 h 4676774" name="connsiteY40"/>
              <a:gd fmla="*/ 2924175 w 5559425" name="connsiteX41"/>
              <a:gd fmla="*/ 2955924 h 4676774" name="connsiteY41"/>
              <a:gd fmla="*/ 2946400 w 5559425" name="connsiteX42"/>
              <a:gd fmla="*/ 2974974 h 4676774" name="connsiteY42"/>
              <a:gd fmla="*/ 2968625 w 5559425" name="connsiteX43"/>
              <a:gd fmla="*/ 2994024 h 4676774" name="connsiteY43"/>
              <a:gd fmla="*/ 2984500 w 5559425" name="connsiteX44"/>
              <a:gd fmla="*/ 3009899 h 4676774" name="connsiteY44"/>
              <a:gd fmla="*/ 3000375 w 5559425" name="connsiteX45"/>
              <a:gd fmla="*/ 3032124 h 4676774" name="connsiteY45"/>
              <a:gd fmla="*/ 3013075 w 5559425" name="connsiteX46"/>
              <a:gd fmla="*/ 3051174 h 4676774" name="connsiteY46"/>
              <a:gd fmla="*/ 3022600 w 5559425" name="connsiteX47"/>
              <a:gd fmla="*/ 3073399 h 4676774" name="connsiteY47"/>
              <a:gd fmla="*/ 3028950 w 5559425" name="connsiteX48"/>
              <a:gd fmla="*/ 3095624 h 4676774" name="connsiteY48"/>
              <a:gd fmla="*/ 3035300 w 5559425" name="connsiteX49"/>
              <a:gd fmla="*/ 3121024 h 4676774" name="connsiteY49"/>
              <a:gd fmla="*/ 3038475 w 5559425" name="connsiteX50"/>
              <a:gd fmla="*/ 3146424 h 4676774" name="connsiteY50"/>
              <a:gd fmla="*/ 3041650 w 5559425" name="connsiteX51"/>
              <a:gd fmla="*/ 3171824 h 4676774" name="connsiteY51"/>
              <a:gd fmla="*/ 3038475 w 5559425" name="connsiteX52"/>
              <a:gd fmla="*/ 3203574 h 4676774" name="connsiteY52"/>
              <a:gd fmla="*/ 3032125 w 5559425" name="connsiteX53"/>
              <a:gd fmla="*/ 3232149 h 4676774" name="connsiteY53"/>
              <a:gd fmla="*/ 3025775 w 5559425" name="connsiteX54"/>
              <a:gd fmla="*/ 3257549 h 4676774" name="connsiteY54"/>
              <a:gd fmla="*/ 3013075 w 5559425" name="connsiteX55"/>
              <a:gd fmla="*/ 3279774 h 4676774" name="connsiteY55"/>
              <a:gd fmla="*/ 2997200 w 5559425" name="connsiteX56"/>
              <a:gd fmla="*/ 3301999 h 4676774" name="connsiteY56"/>
              <a:gd fmla="*/ 2978150 w 5559425" name="connsiteX57"/>
              <a:gd fmla="*/ 3317874 h 4676774" name="connsiteY57"/>
              <a:gd fmla="*/ 2955925 w 5559425" name="connsiteX58"/>
              <a:gd fmla="*/ 3333749 h 4676774" name="connsiteY58"/>
              <a:gd fmla="*/ 2927350 w 5559425" name="connsiteX59"/>
              <a:gd fmla="*/ 3349624 h 4676774" name="connsiteY59"/>
              <a:gd fmla="*/ 2898775 w 5559425" name="connsiteX60"/>
              <a:gd fmla="*/ 3359149 h 4676774" name="connsiteY60"/>
              <a:gd fmla="*/ 2870200 w 5559425" name="connsiteX61"/>
              <a:gd fmla="*/ 3371849 h 4676774" name="connsiteY61"/>
              <a:gd fmla="*/ 2803525 w 5559425" name="connsiteX62"/>
              <a:gd fmla="*/ 3384549 h 4676774" name="connsiteY62"/>
              <a:gd fmla="*/ 2733675 w 5559425" name="connsiteX63"/>
              <a:gd fmla="*/ 3394074 h 4676774" name="connsiteY63"/>
              <a:gd fmla="*/ 2657475 w 5559425" name="connsiteX64"/>
              <a:gd fmla="*/ 3397249 h 4676774" name="connsiteY64"/>
              <a:gd fmla="*/ 2581275 w 5559425" name="connsiteX65"/>
              <a:gd fmla="*/ 3397249 h 4676774" name="connsiteY65"/>
              <a:gd fmla="*/ 2517775 w 5559425" name="connsiteX66"/>
              <a:gd fmla="*/ 3390899 h 4676774" name="connsiteY66"/>
              <a:gd fmla="*/ 2457450 w 5559425" name="connsiteX67"/>
              <a:gd fmla="*/ 3384549 h 4676774" name="connsiteY67"/>
              <a:gd fmla="*/ 2406650 w 5559425" name="connsiteX68"/>
              <a:gd fmla="*/ 3375024 h 4676774" name="connsiteY68"/>
              <a:gd fmla="*/ 2324100 w 5559425" name="connsiteX69"/>
              <a:gd fmla="*/ 3349624 h 4676774" name="connsiteY69"/>
              <a:gd fmla="*/ 2257425 w 5559425" name="connsiteX70"/>
              <a:gd fmla="*/ 3324224 h 4676774" name="connsiteY70"/>
              <a:gd fmla="*/ 2232025 w 5559425" name="connsiteX71"/>
              <a:gd fmla="*/ 3314699 h 4676774" name="connsiteY71"/>
              <a:gd fmla="*/ 2212975 w 5559425" name="connsiteX72"/>
              <a:gd fmla="*/ 3308349 h 4676774" name="connsiteY72"/>
              <a:gd fmla="*/ 2203450 w 5559425" name="connsiteX73"/>
              <a:gd fmla="*/ 3311524 h 4676774" name="connsiteY73"/>
              <a:gd fmla="*/ 2193925 w 5559425" name="connsiteX74"/>
              <a:gd fmla="*/ 3317874 h 4676774" name="connsiteY74"/>
              <a:gd fmla="*/ 2184400 w 5559425" name="connsiteX75"/>
              <a:gd fmla="*/ 3330574 h 4676774" name="connsiteY75"/>
              <a:gd fmla="*/ 2174875 w 5559425" name="connsiteX76"/>
              <a:gd fmla="*/ 3346449 h 4676774" name="connsiteY76"/>
              <a:gd fmla="*/ 2159000 w 5559425" name="connsiteX77"/>
              <a:gd fmla="*/ 3390899 h 4676774" name="connsiteY77"/>
              <a:gd fmla="*/ 2146300 w 5559425" name="connsiteX78"/>
              <a:gd fmla="*/ 3441699 h 4676774" name="connsiteY78"/>
              <a:gd fmla="*/ 2133600 w 5559425" name="connsiteX79"/>
              <a:gd fmla="*/ 3495674 h 4676774" name="connsiteY79"/>
              <a:gd fmla="*/ 2130425 w 5559425" name="connsiteX80"/>
              <a:gd fmla="*/ 3546474 h 4676774" name="connsiteY80"/>
              <a:gd fmla="*/ 2130425 w 5559425" name="connsiteX81"/>
              <a:gd fmla="*/ 3568699 h 4676774" name="connsiteY81"/>
              <a:gd fmla="*/ 2130425 w 5559425" name="connsiteX82"/>
              <a:gd fmla="*/ 3587749 h 4676774" name="connsiteY82"/>
              <a:gd fmla="*/ 2133600 w 5559425" name="connsiteX83"/>
              <a:gd fmla="*/ 3600449 h 4676774" name="connsiteY83"/>
              <a:gd fmla="*/ 2139950 w 5559425" name="connsiteX84"/>
              <a:gd fmla="*/ 3606799 h 4676774" name="connsiteY84"/>
              <a:gd fmla="*/ 2168525 w 5559425" name="connsiteX85"/>
              <a:gd fmla="*/ 3622674 h 4676774" name="connsiteY85"/>
              <a:gd fmla="*/ 2203450 w 5559425" name="connsiteX86"/>
              <a:gd fmla="*/ 3641724 h 4676774" name="connsiteY86"/>
              <a:gd fmla="*/ 2247900 w 5559425" name="connsiteX87"/>
              <a:gd fmla="*/ 3657599 h 4676774" name="connsiteY87"/>
              <a:gd fmla="*/ 2301875 w 5559425" name="connsiteX88"/>
              <a:gd fmla="*/ 3673474 h 4676774" name="connsiteY88"/>
              <a:gd fmla="*/ 2362200 w 5559425" name="connsiteX89"/>
              <a:gd fmla="*/ 3689349 h 4676774" name="connsiteY89"/>
              <a:gd fmla="*/ 2432050 w 5559425" name="connsiteX90"/>
              <a:gd fmla="*/ 3702049 h 4676774" name="connsiteY90"/>
              <a:gd fmla="*/ 2511425 w 5559425" name="connsiteX91"/>
              <a:gd fmla="*/ 3711574 h 4676774" name="connsiteY91"/>
              <a:gd fmla="*/ 2597150 w 5559425" name="connsiteX92"/>
              <a:gd fmla="*/ 3717924 h 4676774" name="connsiteY92"/>
              <a:gd fmla="*/ 2597150 w 5559425" name="connsiteX93"/>
              <a:gd fmla="*/ 3829049 h 4676774" name="connsiteY93"/>
              <a:gd fmla="*/ 2597150 w 5559425" name="connsiteX94"/>
              <a:gd fmla="*/ 3860799 h 4676774" name="connsiteY94"/>
              <a:gd fmla="*/ 2603500 w 5559425" name="connsiteX95"/>
              <a:gd fmla="*/ 3886199 h 4676774" name="connsiteY95"/>
              <a:gd fmla="*/ 2609850 w 5559425" name="connsiteX96"/>
              <a:gd fmla="*/ 3905249 h 4676774" name="connsiteY96"/>
              <a:gd fmla="*/ 2619375 w 5559425" name="connsiteX97"/>
              <a:gd fmla="*/ 3921124 h 4676774" name="connsiteY97"/>
              <a:gd fmla="*/ 2632075 w 5559425" name="connsiteX98"/>
              <a:gd fmla="*/ 3930649 h 4676774" name="connsiteY98"/>
              <a:gd fmla="*/ 2647950 w 5559425" name="connsiteX99"/>
              <a:gd fmla="*/ 3936999 h 4676774" name="connsiteY99"/>
              <a:gd fmla="*/ 2670175 w 5559425" name="connsiteX100"/>
              <a:gd fmla="*/ 3940174 h 4676774" name="connsiteY100"/>
              <a:gd fmla="*/ 2695575 w 5559425" name="connsiteX101"/>
              <a:gd fmla="*/ 3940174 h 4676774" name="connsiteY101"/>
              <a:gd fmla="*/ 2879725 w 5559425" name="connsiteX102"/>
              <a:gd fmla="*/ 3940174 h 4676774" name="connsiteY102"/>
              <a:gd fmla="*/ 2905125 w 5559425" name="connsiteX103"/>
              <a:gd fmla="*/ 3940174 h 4676774" name="connsiteY103"/>
              <a:gd fmla="*/ 2924175 w 5559425" name="connsiteX104"/>
              <a:gd fmla="*/ 3936999 h 4676774" name="connsiteY104"/>
              <a:gd fmla="*/ 2940050 w 5559425" name="connsiteX105"/>
              <a:gd fmla="*/ 3930649 h 4676774" name="connsiteY105"/>
              <a:gd fmla="*/ 2946400 w 5559425" name="connsiteX106"/>
              <a:gd fmla="*/ 3924299 h 4676774" name="connsiteY106"/>
              <a:gd fmla="*/ 2952750 w 5559425" name="connsiteX107"/>
              <a:gd fmla="*/ 3911599 h 4676774" name="connsiteY107"/>
              <a:gd fmla="*/ 2959100 w 5559425" name="connsiteX108"/>
              <a:gd fmla="*/ 3892549 h 4676774" name="connsiteY108"/>
              <a:gd fmla="*/ 2959100 w 5559425" name="connsiteX109"/>
              <a:gd fmla="*/ 3870324 h 4676774" name="connsiteY109"/>
              <a:gd fmla="*/ 2962275 w 5559425" name="connsiteX110"/>
              <a:gd fmla="*/ 3841749 h 4676774" name="connsiteY110"/>
              <a:gd fmla="*/ 2962275 w 5559425" name="connsiteX111"/>
              <a:gd fmla="*/ 3689349 h 4676774" name="connsiteY111"/>
              <a:gd fmla="*/ 3009900 w 5559425" name="connsiteX112"/>
              <a:gd fmla="*/ 3679824 h 4676774" name="connsiteY112"/>
              <a:gd fmla="*/ 3057525 w 5559425" name="connsiteX113"/>
              <a:gd fmla="*/ 3663949 h 4676774" name="connsiteY113"/>
              <a:gd fmla="*/ 3101975 w 5559425" name="connsiteX114"/>
              <a:gd fmla="*/ 3648074 h 4676774" name="connsiteY114"/>
              <a:gd fmla="*/ 3146425 w 5559425" name="connsiteX115"/>
              <a:gd fmla="*/ 3629024 h 4676774" name="connsiteY115"/>
              <a:gd fmla="*/ 3187700 w 5559425" name="connsiteX116"/>
              <a:gd fmla="*/ 3609974 h 4676774" name="connsiteY116"/>
              <a:gd fmla="*/ 3225800 w 5559425" name="connsiteX117"/>
              <a:gd fmla="*/ 3584574 h 4676774" name="connsiteY117"/>
              <a:gd fmla="*/ 3260725 w 5559425" name="connsiteX118"/>
              <a:gd fmla="*/ 3555999 h 4676774" name="connsiteY118"/>
              <a:gd fmla="*/ 3295650 w 5559425" name="connsiteX119"/>
              <a:gd fmla="*/ 3527424 h 4676774" name="connsiteY119"/>
              <a:gd fmla="*/ 3324225 w 5559425" name="connsiteX120"/>
              <a:gd fmla="*/ 3492499 h 4676774" name="connsiteY120"/>
              <a:gd fmla="*/ 3349625 w 5559425" name="connsiteX121"/>
              <a:gd fmla="*/ 3454399 h 4676774" name="connsiteY121"/>
              <a:gd fmla="*/ 3371850 w 5559425" name="connsiteX122"/>
              <a:gd fmla="*/ 3413124 h 4676774" name="connsiteY122"/>
              <a:gd fmla="*/ 3390900 w 5559425" name="connsiteX123"/>
              <a:gd fmla="*/ 3371849 h 4676774" name="connsiteY123"/>
              <a:gd fmla="*/ 3406775 w 5559425" name="connsiteX124"/>
              <a:gd fmla="*/ 3324224 h 4676774" name="connsiteY124"/>
              <a:gd fmla="*/ 3419475 w 5559425" name="connsiteX125"/>
              <a:gd fmla="*/ 3270249 h 4676774" name="connsiteY125"/>
              <a:gd fmla="*/ 3425825 w 5559425" name="connsiteX126"/>
              <a:gd fmla="*/ 3216274 h 4676774" name="connsiteY126"/>
              <a:gd fmla="*/ 3429000 w 5559425" name="connsiteX127"/>
              <a:gd fmla="*/ 3155949 h 4676774" name="connsiteY127"/>
              <a:gd fmla="*/ 3425825 w 5559425" name="connsiteX128"/>
              <a:gd fmla="*/ 3101974 h 4676774" name="connsiteY128"/>
              <a:gd fmla="*/ 3419475 w 5559425" name="connsiteX129"/>
              <a:gd fmla="*/ 3051174 h 4676774" name="connsiteY129"/>
              <a:gd fmla="*/ 3406775 w 5559425" name="connsiteX130"/>
              <a:gd fmla="*/ 3003549 h 4676774" name="connsiteY130"/>
              <a:gd fmla="*/ 3394075 w 5559425" name="connsiteX131"/>
              <a:gd fmla="*/ 2955924 h 4676774" name="connsiteY131"/>
              <a:gd fmla="*/ 3371850 w 5559425" name="connsiteX132"/>
              <a:gd fmla="*/ 2911474 h 4676774" name="connsiteY132"/>
              <a:gd fmla="*/ 3349625 w 5559425" name="connsiteX133"/>
              <a:gd fmla="*/ 2870199 h 4676774" name="connsiteY133"/>
              <a:gd fmla="*/ 3317875 w 5559425" name="connsiteX134"/>
              <a:gd fmla="*/ 2828924 h 4676774" name="connsiteY134"/>
              <a:gd fmla="*/ 3286125 w 5559425" name="connsiteX135"/>
              <a:gd fmla="*/ 2790824 h 4676774" name="connsiteY135"/>
              <a:gd fmla="*/ 3248025 w 5559425" name="connsiteX136"/>
              <a:gd fmla="*/ 2755899 h 4676774" name="connsiteY136"/>
              <a:gd fmla="*/ 3206750 w 5559425" name="connsiteX137"/>
              <a:gd fmla="*/ 2720974 h 4676774" name="connsiteY137"/>
              <a:gd fmla="*/ 3162300 w 5559425" name="connsiteX138"/>
              <a:gd fmla="*/ 2689224 h 4676774" name="connsiteY138"/>
              <a:gd fmla="*/ 3114675 w 5559425" name="connsiteX139"/>
              <a:gd fmla="*/ 2657474 h 4676774" name="connsiteY139"/>
              <a:gd fmla="*/ 3063875 w 5559425" name="connsiteX140"/>
              <a:gd fmla="*/ 2625724 h 4676774" name="connsiteY140"/>
              <a:gd fmla="*/ 3006725 w 5559425" name="connsiteX141"/>
              <a:gd fmla="*/ 2597149 h 4676774" name="connsiteY141"/>
              <a:gd fmla="*/ 2946400 w 5559425" name="connsiteX142"/>
              <a:gd fmla="*/ 2568574 h 4676774" name="connsiteY142"/>
              <a:gd fmla="*/ 2886075 w 5559425" name="connsiteX143"/>
              <a:gd fmla="*/ 2539999 h 4676774" name="connsiteY143"/>
              <a:gd fmla="*/ 2806700 w 5559425" name="connsiteX144"/>
              <a:gd fmla="*/ 2508249 h 4676774" name="connsiteY144"/>
              <a:gd fmla="*/ 2740025 w 5559425" name="connsiteX145"/>
              <a:gd fmla="*/ 2476499 h 4676774" name="connsiteY145"/>
              <a:gd fmla="*/ 2682875 w 5559425" name="connsiteX146"/>
              <a:gd fmla="*/ 2441574 h 4676774" name="connsiteY146"/>
              <a:gd fmla="*/ 2635250 w 5559425" name="connsiteX147"/>
              <a:gd fmla="*/ 2409824 h 4676774" name="connsiteY147"/>
              <a:gd fmla="*/ 2616200 w 5559425" name="connsiteX148"/>
              <a:gd fmla="*/ 2393949 h 4676774" name="connsiteY148"/>
              <a:gd fmla="*/ 2600325 w 5559425" name="connsiteX149"/>
              <a:gd fmla="*/ 2378074 h 4676774" name="connsiteY149"/>
              <a:gd fmla="*/ 2587625 w 5559425" name="connsiteX150"/>
              <a:gd fmla="*/ 2359024 h 4676774" name="connsiteY150"/>
              <a:gd fmla="*/ 2574925 w 5559425" name="connsiteX151"/>
              <a:gd fmla="*/ 2339974 h 4676774" name="connsiteY151"/>
              <a:gd fmla="*/ 2565400 w 5559425" name="connsiteX152"/>
              <a:gd fmla="*/ 2320924 h 4676774" name="connsiteY152"/>
              <a:gd fmla="*/ 2559050 w 5559425" name="connsiteX153"/>
              <a:gd fmla="*/ 2298699 h 4676774" name="connsiteY153"/>
              <a:gd fmla="*/ 2555875 w 5559425" name="connsiteX154"/>
              <a:gd fmla="*/ 2276474 h 4676774" name="connsiteY154"/>
              <a:gd fmla="*/ 2552700 w 5559425" name="connsiteX155"/>
              <a:gd fmla="*/ 2251074 h 4676774" name="connsiteY155"/>
              <a:gd fmla="*/ 2555875 w 5559425" name="connsiteX156"/>
              <a:gd fmla="*/ 2228849 h 4676774" name="connsiteY156"/>
              <a:gd fmla="*/ 2559050 w 5559425" name="connsiteX157"/>
              <a:gd fmla="*/ 2206624 h 4676774" name="connsiteY157"/>
              <a:gd fmla="*/ 2562225 w 5559425" name="connsiteX158"/>
              <a:gd fmla="*/ 2184399 h 4676774" name="connsiteY158"/>
              <a:gd fmla="*/ 2571750 w 5559425" name="connsiteX159"/>
              <a:gd fmla="*/ 2162174 h 4676774" name="connsiteY159"/>
              <a:gd fmla="*/ 2581275 w 5559425" name="connsiteX160"/>
              <a:gd fmla="*/ 2143124 h 4676774" name="connsiteY160"/>
              <a:gd fmla="*/ 2593975 w 5559425" name="connsiteX161"/>
              <a:gd fmla="*/ 2124074 h 4676774" name="connsiteY161"/>
              <a:gd fmla="*/ 2609850 w 5559425" name="connsiteX162"/>
              <a:gd fmla="*/ 2108199 h 4676774" name="connsiteY162"/>
              <a:gd fmla="*/ 2625725 w 5559425" name="connsiteX163"/>
              <a:gd fmla="*/ 2092324 h 4676774" name="connsiteY163"/>
              <a:gd fmla="*/ 2644775 w 5559425" name="connsiteX164"/>
              <a:gd fmla="*/ 2079624 h 4676774" name="connsiteY164"/>
              <a:gd fmla="*/ 2667000 w 5559425" name="connsiteX165"/>
              <a:gd fmla="*/ 2066924 h 4676774" name="connsiteY165"/>
              <a:gd fmla="*/ 2695575 w 5559425" name="connsiteX166"/>
              <a:gd fmla="*/ 2057399 h 4676774" name="connsiteY166"/>
              <a:gd fmla="*/ 2724150 w 5559425" name="connsiteX167"/>
              <a:gd fmla="*/ 2047874 h 4676774" name="connsiteY167"/>
              <a:gd fmla="*/ 2759075 w 5559425" name="connsiteX168"/>
              <a:gd fmla="*/ 2041524 h 4676774" name="connsiteY168"/>
              <a:gd fmla="*/ 2797175 w 5559425" name="connsiteX169"/>
              <a:gd fmla="*/ 2038349 h 4676774" name="connsiteY169"/>
              <a:gd fmla="*/ 2838450 w 5559425" name="connsiteX170"/>
              <a:gd fmla="*/ 2035174 h 4676774" name="connsiteY170"/>
              <a:gd fmla="*/ 2886075 w 5559425" name="connsiteX171"/>
              <a:gd fmla="*/ 2035174 h 4676774" name="connsiteY171"/>
              <a:gd fmla="*/ 2933700 w 5559425" name="connsiteX172"/>
              <a:gd fmla="*/ 2035174 h 4676774" name="connsiteY172"/>
              <a:gd fmla="*/ 2981325 w 5559425" name="connsiteX173"/>
              <a:gd fmla="*/ 2038349 h 4676774" name="connsiteY173"/>
              <a:gd fmla="*/ 3032125 w 5559425" name="connsiteX174"/>
              <a:gd fmla="*/ 2044699 h 4676774" name="connsiteY174"/>
              <a:gd fmla="*/ 3079750 w 5559425" name="connsiteX175"/>
              <a:gd fmla="*/ 2054224 h 4676774" name="connsiteY175"/>
              <a:gd fmla="*/ 3165475 w 5559425" name="connsiteX176"/>
              <a:gd fmla="*/ 2073274 h 4676774" name="connsiteY176"/>
              <a:gd fmla="*/ 3225800 w 5559425" name="connsiteX177"/>
              <a:gd fmla="*/ 2089149 h 4676774" name="connsiteY177"/>
              <a:gd fmla="*/ 3238500 w 5559425" name="connsiteX178"/>
              <a:gd fmla="*/ 2089149 h 4676774" name="connsiteY178"/>
              <a:gd fmla="*/ 3251200 w 5559425" name="connsiteX179"/>
              <a:gd fmla="*/ 2082799 h 4676774" name="connsiteY179"/>
              <a:gd fmla="*/ 3260725 w 5559425" name="connsiteX180"/>
              <a:gd fmla="*/ 2073274 h 4676774" name="connsiteY180"/>
              <a:gd fmla="*/ 3273425 w 5559425" name="connsiteX181"/>
              <a:gd fmla="*/ 2054224 h 4676774" name="connsiteY181"/>
              <a:gd fmla="*/ 3295650 w 5559425" name="connsiteX182"/>
              <a:gd fmla="*/ 2006599 h 4676774" name="connsiteY182"/>
              <a:gd fmla="*/ 3311525 w 5559425" name="connsiteX183"/>
              <a:gd fmla="*/ 1958974 h 4676774" name="connsiteY183"/>
              <a:gd fmla="*/ 3321050 w 5559425" name="connsiteX184"/>
              <a:gd fmla="*/ 1904999 h 4676774" name="connsiteY184"/>
              <a:gd fmla="*/ 3324225 w 5559425" name="connsiteX185"/>
              <a:gd fmla="*/ 1857374 h 4676774" name="connsiteY185"/>
              <a:gd fmla="*/ 3324225 w 5559425" name="connsiteX186"/>
              <a:gd fmla="*/ 1835149 h 4676774" name="connsiteY186"/>
              <a:gd fmla="*/ 3317875 w 5559425" name="connsiteX187"/>
              <a:gd fmla="*/ 1819274 h 4676774" name="connsiteY187"/>
              <a:gd fmla="*/ 3311525 w 5559425" name="connsiteX188"/>
              <a:gd fmla="*/ 1806574 h 4676774" name="connsiteY188"/>
              <a:gd fmla="*/ 3298825 w 5559425" name="connsiteX189"/>
              <a:gd fmla="*/ 1797049 h 4676774" name="connsiteY189"/>
              <a:gd fmla="*/ 3254375 w 5559425" name="connsiteX190"/>
              <a:gd fmla="*/ 1784349 h 4676774" name="connsiteY190"/>
              <a:gd fmla="*/ 3197225 w 5559425" name="connsiteX191"/>
              <a:gd fmla="*/ 1768474 h 4676774" name="connsiteY191"/>
              <a:gd fmla="*/ 3159125 w 5559425" name="connsiteX192"/>
              <a:gd fmla="*/ 1762124 h 4676774" name="connsiteY192"/>
              <a:gd fmla="*/ 3117850 w 5559425" name="connsiteX193"/>
              <a:gd fmla="*/ 1755774 h 4676774" name="connsiteY193"/>
              <a:gd fmla="*/ 3019425 w 5559425" name="connsiteX194"/>
              <a:gd fmla="*/ 1746249 h 4676774" name="connsiteY194"/>
              <a:gd fmla="*/ 3019425 w 5559425" name="connsiteX195"/>
              <a:gd fmla="*/ 1609724 h 4676774" name="connsiteY195"/>
              <a:gd fmla="*/ 3019425 w 5559425" name="connsiteX196"/>
              <a:gd fmla="*/ 1555749 h 4676774" name="connsiteY196"/>
              <a:gd fmla="*/ 3016250 w 5559425" name="connsiteX197"/>
              <a:gd fmla="*/ 1533524 h 4676774" name="connsiteY197"/>
              <a:gd fmla="*/ 3009900 w 5559425" name="connsiteX198"/>
              <a:gd fmla="*/ 1520824 h 4676774" name="connsiteY198"/>
              <a:gd fmla="*/ 3003550 w 5559425" name="connsiteX199"/>
              <a:gd fmla="*/ 1511299 h 4676774" name="connsiteY199"/>
              <a:gd fmla="*/ 2990850 w 5559425" name="connsiteX200"/>
              <a:gd fmla="*/ 1501774 h 4676774" name="connsiteY200"/>
              <a:gd fmla="*/ 2968625 w 5559425" name="connsiteX201"/>
              <a:gd fmla="*/ 1498599 h 4676774" name="connsiteY201"/>
              <a:gd fmla="*/ 2943225 w 5559425" name="connsiteX202"/>
              <a:gd fmla="*/ 1498599 h 4676774" name="connsiteY202"/>
              <a:gd fmla="*/ 2762250 w 5559425" name="connsiteX203"/>
              <a:gd fmla="*/ 1498599 h 4676774" name="connsiteY203"/>
              <a:gd fmla="*/ 2077933 w 5559425" name="connsiteX204"/>
              <a:gd fmla="*/ 438148 h 4676774" name="connsiteY204"/>
              <a:gd fmla="*/ 2048669 w 5559425" name="connsiteX205"/>
              <a:gd fmla="*/ 467412 h 4676774" name="connsiteY205"/>
              <a:gd fmla="*/ 2048669 w 5559425" name="connsiteX206"/>
              <a:gd fmla="*/ 769928 h 4676774" name="connsiteY206"/>
              <a:gd fmla="*/ 2075397 w 5559425" name="connsiteX207"/>
              <a:gd fmla="*/ 778225 h 4676774" name="connsiteY207"/>
              <a:gd fmla="*/ 2174524 w 5559425" name="connsiteX208"/>
              <a:gd fmla="*/ 877352 h 4676774" name="connsiteY208"/>
              <a:gd fmla="*/ 2184888 w 5559425" name="connsiteX209"/>
              <a:gd fmla="*/ 928686 h 4676774" name="connsiteY209"/>
              <a:gd fmla="*/ 3371361 w 5559425" name="connsiteX210"/>
              <a:gd fmla="*/ 928686 h 4676774" name="connsiteY210"/>
              <a:gd fmla="*/ 3381725 w 5559425" name="connsiteX211"/>
              <a:gd fmla="*/ 877352 h 4676774" name="connsiteY211"/>
              <a:gd fmla="*/ 3480853 w 5559425" name="connsiteX212"/>
              <a:gd fmla="*/ 778224 h 4676774" name="connsiteY212"/>
              <a:gd fmla="*/ 3507582 w 5559425" name="connsiteX213"/>
              <a:gd fmla="*/ 769927 h 4676774" name="connsiteY213"/>
              <a:gd fmla="*/ 3507582 w 5559425" name="connsiteX214"/>
              <a:gd fmla="*/ 467412 h 4676774" name="connsiteY214"/>
              <a:gd fmla="*/ 3478318 w 5559425" name="connsiteX215"/>
              <a:gd fmla="*/ 438148 h 4676774" name="connsiteY215"/>
              <a:gd fmla="*/ 2060754 w 5559425" name="connsiteX216"/>
              <a:gd fmla="*/ 0 h 4676774" name="connsiteY216"/>
              <a:gd fmla="*/ 3495494 w 5559425" name="connsiteX217"/>
              <a:gd fmla="*/ 0 h 4676774" name="connsiteY217"/>
              <a:gd fmla="*/ 3949699 w 5559425" name="connsiteX218"/>
              <a:gd fmla="*/ 454204 h 4676774" name="connsiteY218"/>
              <a:gd fmla="*/ 3949699 w 5559425" name="connsiteX219"/>
              <a:gd fmla="*/ 772638 h 4676774" name="connsiteY219"/>
              <a:gd fmla="*/ 3967697 w 5559425" name="connsiteX220"/>
              <a:gd fmla="*/ 778224 h 4676774" name="connsiteY220"/>
              <a:gd fmla="*/ 4066824 w 5559425" name="connsiteX221"/>
              <a:gd fmla="*/ 877352 h 4676774" name="connsiteY221"/>
              <a:gd fmla="*/ 4077188 w 5559425" name="connsiteX222"/>
              <a:gd fmla="*/ 928686 h 4676774" name="connsiteY222"/>
              <a:gd fmla="*/ 5316011 w 5559425" name="connsiteX223"/>
              <a:gd fmla="*/ 928686 h 4676774" name="connsiteY223"/>
              <a:gd fmla="*/ 5559425 w 5559425" name="connsiteX224"/>
              <a:gd fmla="*/ 1172100 h 4676774" name="connsiteY224"/>
              <a:gd fmla="*/ 5559425 w 5559425" name="connsiteX225"/>
              <a:gd fmla="*/ 4355572 h 4676774" name="connsiteY225"/>
              <a:gd fmla="*/ 5316011 w 5559425" name="connsiteX226"/>
              <a:gd fmla="*/ 4598986 h 4676774" name="connsiteY226"/>
              <a:gd fmla="*/ 4950129 w 5559425" name="connsiteX227"/>
              <a:gd fmla="*/ 4598986 h 4676774" name="connsiteY227"/>
              <a:gd fmla="*/ 4924434 w 5559425" name="connsiteX228"/>
              <a:gd fmla="*/ 4637096 h 4676774" name="connsiteY228"/>
              <a:gd fmla="*/ 4828643 w 5559425" name="connsiteX229"/>
              <a:gd fmla="*/ 4676774 h 4676774" name="connsiteY229"/>
              <a:gd fmla="*/ 4572531 w 5559425" name="connsiteX230"/>
              <a:gd fmla="*/ 4676774 h 4676774" name="connsiteY230"/>
              <a:gd fmla="*/ 4476740 w 5559425" name="connsiteX231"/>
              <a:gd fmla="*/ 4637096 h 4676774" name="connsiteY231"/>
              <a:gd fmla="*/ 4451046 w 5559425" name="connsiteX232"/>
              <a:gd fmla="*/ 4598986 h 4676774" name="connsiteY232"/>
              <a:gd fmla="*/ 1063928 w 5559425" name="connsiteX233"/>
              <a:gd fmla="*/ 4598986 h 4676774" name="connsiteY233"/>
              <a:gd fmla="*/ 1038234 w 5559425" name="connsiteX234"/>
              <a:gd fmla="*/ 4637096 h 4676774" name="connsiteY234"/>
              <a:gd fmla="*/ 942443 w 5559425" name="connsiteX235"/>
              <a:gd fmla="*/ 4676774 h 4676774" name="connsiteY235"/>
              <a:gd fmla="*/ 686331 w 5559425" name="connsiteX236"/>
              <a:gd fmla="*/ 4676774 h 4676774" name="connsiteY236"/>
              <a:gd fmla="*/ 590540 w 5559425" name="connsiteX237"/>
              <a:gd fmla="*/ 4637096 h 4676774" name="connsiteY237"/>
              <a:gd fmla="*/ 564846 w 5559425" name="connsiteX238"/>
              <a:gd fmla="*/ 4598986 h 4676774" name="connsiteY238"/>
              <a:gd fmla="*/ 243414 w 5559425" name="connsiteX239"/>
              <a:gd fmla="*/ 4598986 h 4676774" name="connsiteY239"/>
              <a:gd fmla="*/ 0 w 5559425" name="connsiteX240"/>
              <a:gd fmla="*/ 4355572 h 4676774" name="connsiteY240"/>
              <a:gd fmla="*/ 0 w 5559425" name="connsiteX241"/>
              <a:gd fmla="*/ 1172100 h 4676774" name="connsiteY241"/>
              <a:gd fmla="*/ 243414 w 5559425" name="connsiteX242"/>
              <a:gd fmla="*/ 928686 h 4676774" name="connsiteY242"/>
              <a:gd fmla="*/ 1479061 w 5559425" name="connsiteX243"/>
              <a:gd fmla="*/ 928686 h 4676774" name="connsiteY243"/>
              <a:gd fmla="*/ 1489425 w 5559425" name="connsiteX244"/>
              <a:gd fmla="*/ 877352 h 4676774" name="connsiteY244"/>
              <a:gd fmla="*/ 1588552 w 5559425" name="connsiteX245"/>
              <a:gd fmla="*/ 778225 h 4676774" name="connsiteY245"/>
              <a:gd fmla="*/ 1606549 w 5559425" name="connsiteX246"/>
              <a:gd fmla="*/ 772638 h 4676774" name="connsiteY246"/>
              <a:gd fmla="*/ 1606549 w 5559425" name="connsiteX247"/>
              <a:gd fmla="*/ 454204 h 4676774" name="connsiteY247"/>
              <a:gd fmla="*/ 2060754 w 5559425" name="connsiteX248"/>
              <a:gd fmla="*/ 0 h 4676774" name="connsiteY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b="b" l="l" r="r" t="t"/>
            <a:pathLst>
              <a:path h="4676774" w="5559425">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sz="1013">
              <a:solidFill>
                <a:srgbClr val="FFFFFF"/>
              </a:solidFill>
            </a:endParaRPr>
          </a:p>
        </p:txBody>
      </p:sp>
    </p:spTree>
    <p:extLst>
      <p:ext uri="{BB962C8B-B14F-4D97-AF65-F5344CB8AC3E}">
        <p14:creationId val="37371439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Effect filter="fade" transition="in">
                                      <p:cBhvr>
                                        <p:cTn dur="10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9"/>
                                        </p:tgtEl>
                                        <p:attrNameLst>
                                          <p:attrName>style.visibility</p:attrName>
                                        </p:attrNameLst>
                                      </p:cBhvr>
                                      <p:to>
                                        <p:strVal val="visible"/>
                                      </p:to>
                                    </p:set>
                                    <p:animEffect filter="fade" transition="in">
                                      <p:cBhvr>
                                        <p:cTn dur="1000" id="14"/>
                                        <p:tgtEl>
                                          <p:spTgt spid="9"/>
                                        </p:tgtEl>
                                      </p:cBhvr>
                                    </p:animEffect>
                                    <p:anim calcmode="lin" valueType="num">
                                      <p:cBhvr>
                                        <p:cTn dur="1000" fill="hold" id="15"/>
                                        <p:tgtEl>
                                          <p:spTgt spid="9"/>
                                        </p:tgtEl>
                                        <p:attrNameLst>
                                          <p:attrName>ppt_x</p:attrName>
                                        </p:attrNameLst>
                                      </p:cBhvr>
                                      <p:tavLst>
                                        <p:tav tm="0">
                                          <p:val>
                                            <p:strVal val="#ppt_x"/>
                                          </p:val>
                                        </p:tav>
                                        <p:tav tm="100000">
                                          <p:val>
                                            <p:strVal val="#ppt_x"/>
                                          </p:val>
                                        </p:tav>
                                      </p:tavLst>
                                    </p:anim>
                                    <p:anim calcmode="lin" valueType="num">
                                      <p:cBhvr>
                                        <p:cTn dur="1000" fill="hold" id="16"/>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6" presetSubtype="16">
                                  <p:stCondLst>
                                    <p:cond delay="0"/>
                                  </p:stCondLst>
                                  <p:childTnLst>
                                    <p:set>
                                      <p:cBhvr>
                                        <p:cTn dur="1" fill="hold" id="20">
                                          <p:stCondLst>
                                            <p:cond delay="0"/>
                                          </p:stCondLst>
                                        </p:cTn>
                                        <p:tgtEl>
                                          <p:spTgt spid="10"/>
                                        </p:tgtEl>
                                        <p:attrNameLst>
                                          <p:attrName>style.visibility</p:attrName>
                                        </p:attrNameLst>
                                      </p:cBhvr>
                                      <p:to>
                                        <p:strVal val="visible"/>
                                      </p:to>
                                    </p:set>
                                    <p:animEffect filter="circle(in)" transition="in">
                                      <p:cBhvr>
                                        <p:cTn dur="2000" id="21"/>
                                        <p:tgtEl>
                                          <p:spTgt spid="10"/>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53" presetSubtype="0">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p:cTn dur="1000" fill="hold" id="26"/>
                                        <p:tgtEl>
                                          <p:spTgt spid="5"/>
                                        </p:tgtEl>
                                        <p:attrNameLst>
                                          <p:attrName>ppt_w</p:attrName>
                                        </p:attrNameLst>
                                      </p:cBhvr>
                                      <p:tavLst>
                                        <p:tav tm="0">
                                          <p:val>
                                            <p:fltVal val="0"/>
                                          </p:val>
                                        </p:tav>
                                        <p:tav tm="100000">
                                          <p:val>
                                            <p:strVal val="#ppt_w"/>
                                          </p:val>
                                        </p:tav>
                                      </p:tavLst>
                                    </p:anim>
                                    <p:anim calcmode="lin" valueType="num">
                                      <p:cBhvr>
                                        <p:cTn dur="1000" fill="hold" id="27"/>
                                        <p:tgtEl>
                                          <p:spTgt spid="5"/>
                                        </p:tgtEl>
                                        <p:attrNameLst>
                                          <p:attrName>ppt_h</p:attrName>
                                        </p:attrNameLst>
                                      </p:cBhvr>
                                      <p:tavLst>
                                        <p:tav tm="0">
                                          <p:val>
                                            <p:fltVal val="0"/>
                                          </p:val>
                                        </p:tav>
                                        <p:tav tm="100000">
                                          <p:val>
                                            <p:strVal val="#ppt_h"/>
                                          </p:val>
                                        </p:tav>
                                      </p:tavLst>
                                    </p:anim>
                                    <p:animEffect filter="fade" transition="in">
                                      <p:cBhvr>
                                        <p:cTn dur="1000" id="28"/>
                                        <p:tgtEl>
                                          <p:spTgt spid="5"/>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42"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1000" id="33"/>
                                        <p:tgtEl>
                                          <p:spTgt spid="14"/>
                                        </p:tgtEl>
                                      </p:cBhvr>
                                    </p:animEffect>
                                    <p:anim calcmode="lin" valueType="num">
                                      <p:cBhvr>
                                        <p:cTn dur="1000" fill="hold" id="34"/>
                                        <p:tgtEl>
                                          <p:spTgt spid="14"/>
                                        </p:tgtEl>
                                        <p:attrNameLst>
                                          <p:attrName>ppt_x</p:attrName>
                                        </p:attrNameLst>
                                      </p:cBhvr>
                                      <p:tavLst>
                                        <p:tav tm="0">
                                          <p:val>
                                            <p:strVal val="#ppt_x"/>
                                          </p:val>
                                        </p:tav>
                                        <p:tav tm="100000">
                                          <p:val>
                                            <p:strVal val="#ppt_x"/>
                                          </p:val>
                                        </p:tav>
                                      </p:tavLst>
                                    </p:anim>
                                    <p:anim calcmode="lin" valueType="num">
                                      <p:cBhvr>
                                        <p:cTn dur="1000" fill="hold" id="35"/>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6" presetSubtype="16">
                                  <p:stCondLst>
                                    <p:cond delay="0"/>
                                  </p:stCondLst>
                                  <p:childTnLst>
                                    <p:set>
                                      <p:cBhvr>
                                        <p:cTn dur="1" fill="hold" id="39">
                                          <p:stCondLst>
                                            <p:cond delay="0"/>
                                          </p:stCondLst>
                                        </p:cTn>
                                        <p:tgtEl>
                                          <p:spTgt spid="11"/>
                                        </p:tgtEl>
                                        <p:attrNameLst>
                                          <p:attrName>style.visibility</p:attrName>
                                        </p:attrNameLst>
                                      </p:cBhvr>
                                      <p:to>
                                        <p:strVal val="visible"/>
                                      </p:to>
                                    </p:set>
                                    <p:animEffect filter="circle(in)" transition="in">
                                      <p:cBhvr>
                                        <p:cTn dur="2000" id="40"/>
                                        <p:tgtEl>
                                          <p:spTgt spid="11"/>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53" presetSubtype="0">
                                  <p:stCondLst>
                                    <p:cond delay="0"/>
                                  </p:stCondLst>
                                  <p:childTnLst>
                                    <p:set>
                                      <p:cBhvr>
                                        <p:cTn dur="1" fill="hold" id="44">
                                          <p:stCondLst>
                                            <p:cond delay="0"/>
                                          </p:stCondLst>
                                        </p:cTn>
                                        <p:tgtEl>
                                          <p:spTgt spid="6"/>
                                        </p:tgtEl>
                                        <p:attrNameLst>
                                          <p:attrName>style.visibility</p:attrName>
                                        </p:attrNameLst>
                                      </p:cBhvr>
                                      <p:to>
                                        <p:strVal val="visible"/>
                                      </p:to>
                                    </p:set>
                                    <p:anim calcmode="lin" valueType="num">
                                      <p:cBhvr>
                                        <p:cTn dur="1000" fill="hold" id="45"/>
                                        <p:tgtEl>
                                          <p:spTgt spid="6"/>
                                        </p:tgtEl>
                                        <p:attrNameLst>
                                          <p:attrName>ppt_w</p:attrName>
                                        </p:attrNameLst>
                                      </p:cBhvr>
                                      <p:tavLst>
                                        <p:tav tm="0">
                                          <p:val>
                                            <p:fltVal val="0"/>
                                          </p:val>
                                        </p:tav>
                                        <p:tav tm="100000">
                                          <p:val>
                                            <p:strVal val="#ppt_w"/>
                                          </p:val>
                                        </p:tav>
                                      </p:tavLst>
                                    </p:anim>
                                    <p:anim calcmode="lin" valueType="num">
                                      <p:cBhvr>
                                        <p:cTn dur="1000" fill="hold" id="46"/>
                                        <p:tgtEl>
                                          <p:spTgt spid="6"/>
                                        </p:tgtEl>
                                        <p:attrNameLst>
                                          <p:attrName>ppt_h</p:attrName>
                                        </p:attrNameLst>
                                      </p:cBhvr>
                                      <p:tavLst>
                                        <p:tav tm="0">
                                          <p:val>
                                            <p:fltVal val="0"/>
                                          </p:val>
                                        </p:tav>
                                        <p:tav tm="100000">
                                          <p:val>
                                            <p:strVal val="#ppt_h"/>
                                          </p:val>
                                        </p:tav>
                                      </p:tavLst>
                                    </p:anim>
                                    <p:animEffect filter="fade" transition="in">
                                      <p:cBhvr>
                                        <p:cTn dur="1000" id="47"/>
                                        <p:tgtEl>
                                          <p:spTgt spid="6"/>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42" presetSubtype="0">
                                  <p:stCondLst>
                                    <p:cond delay="0"/>
                                  </p:stCondLst>
                                  <p:childTnLst>
                                    <p:set>
                                      <p:cBhvr>
                                        <p:cTn dur="1" fill="hold" id="51">
                                          <p:stCondLst>
                                            <p:cond delay="0"/>
                                          </p:stCondLst>
                                        </p:cTn>
                                        <p:tgtEl>
                                          <p:spTgt spid="8"/>
                                        </p:tgtEl>
                                        <p:attrNameLst>
                                          <p:attrName>style.visibility</p:attrName>
                                        </p:attrNameLst>
                                      </p:cBhvr>
                                      <p:to>
                                        <p:strVal val="visible"/>
                                      </p:to>
                                    </p:set>
                                    <p:animEffect filter="fade" transition="in">
                                      <p:cBhvr>
                                        <p:cTn dur="1000" id="52"/>
                                        <p:tgtEl>
                                          <p:spTgt spid="8"/>
                                        </p:tgtEl>
                                      </p:cBhvr>
                                    </p:animEffect>
                                    <p:anim calcmode="lin" valueType="num">
                                      <p:cBhvr>
                                        <p:cTn dur="1000" fill="hold" id="53"/>
                                        <p:tgtEl>
                                          <p:spTgt spid="8"/>
                                        </p:tgtEl>
                                        <p:attrNameLst>
                                          <p:attrName>ppt_x</p:attrName>
                                        </p:attrNameLst>
                                      </p:cBhvr>
                                      <p:tavLst>
                                        <p:tav tm="0">
                                          <p:val>
                                            <p:strVal val="#ppt_x"/>
                                          </p:val>
                                        </p:tav>
                                        <p:tav tm="100000">
                                          <p:val>
                                            <p:strVal val="#ppt_x"/>
                                          </p:val>
                                        </p:tav>
                                      </p:tavLst>
                                    </p:anim>
                                    <p:anim calcmode="lin" valueType="num">
                                      <p:cBhvr>
                                        <p:cTn dur="1000" fill="hold" id="54"/>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55" nodeType="clickPar">
                      <p:stCondLst>
                        <p:cond delay="indefinite"/>
                      </p:stCondLst>
                      <p:childTnLst>
                        <p:par>
                          <p:cTn fill="hold" id="56" nodeType="afterGroup">
                            <p:stCondLst>
                              <p:cond delay="0"/>
                            </p:stCondLst>
                            <p:childTnLst>
                              <p:par>
                                <p:cTn fill="hold" grpId="0" id="57" nodeType="clickEffect" presetClass="entr" presetID="6" presetSubtype="16">
                                  <p:stCondLst>
                                    <p:cond delay="0"/>
                                  </p:stCondLst>
                                  <p:childTnLst>
                                    <p:set>
                                      <p:cBhvr>
                                        <p:cTn dur="1" fill="hold" id="58">
                                          <p:stCondLst>
                                            <p:cond delay="0"/>
                                          </p:stCondLst>
                                        </p:cTn>
                                        <p:tgtEl>
                                          <p:spTgt spid="12"/>
                                        </p:tgtEl>
                                        <p:attrNameLst>
                                          <p:attrName>style.visibility</p:attrName>
                                        </p:attrNameLst>
                                      </p:cBhvr>
                                      <p:to>
                                        <p:strVal val="visible"/>
                                      </p:to>
                                    </p:set>
                                    <p:animEffect filter="circle(in)" transition="in">
                                      <p:cBhvr>
                                        <p:cTn dur="2000" id="59"/>
                                        <p:tgtEl>
                                          <p:spTgt spid="12"/>
                                        </p:tgtEl>
                                      </p:cBhvr>
                                    </p:animEffect>
                                  </p:childTnLst>
                                </p:cTn>
                              </p:par>
                            </p:childTnLst>
                          </p:cTn>
                        </p:par>
                      </p:childTnLst>
                    </p:cTn>
                  </p:par>
                  <p:par>
                    <p:cTn fill="hold" id="60" nodeType="clickPar">
                      <p:stCondLst>
                        <p:cond delay="indefinite"/>
                      </p:stCondLst>
                      <p:childTnLst>
                        <p:par>
                          <p:cTn fill="hold" id="61" nodeType="afterGroup">
                            <p:stCondLst>
                              <p:cond delay="0"/>
                            </p:stCondLst>
                            <p:childTnLst>
                              <p:par>
                                <p:cTn fill="hold" grpId="0" id="62" nodeType="clickEffect" presetClass="entr" presetID="53" presetSubtype="0">
                                  <p:stCondLst>
                                    <p:cond delay="0"/>
                                  </p:stCondLst>
                                  <p:childTnLst>
                                    <p:set>
                                      <p:cBhvr>
                                        <p:cTn dur="1" fill="hold" id="63">
                                          <p:stCondLst>
                                            <p:cond delay="0"/>
                                          </p:stCondLst>
                                        </p:cTn>
                                        <p:tgtEl>
                                          <p:spTgt spid="7"/>
                                        </p:tgtEl>
                                        <p:attrNameLst>
                                          <p:attrName>style.visibility</p:attrName>
                                        </p:attrNameLst>
                                      </p:cBhvr>
                                      <p:to>
                                        <p:strVal val="visible"/>
                                      </p:to>
                                    </p:set>
                                    <p:anim calcmode="lin" valueType="num">
                                      <p:cBhvr>
                                        <p:cTn dur="1000" fill="hold" id="64"/>
                                        <p:tgtEl>
                                          <p:spTgt spid="7"/>
                                        </p:tgtEl>
                                        <p:attrNameLst>
                                          <p:attrName>ppt_w</p:attrName>
                                        </p:attrNameLst>
                                      </p:cBhvr>
                                      <p:tavLst>
                                        <p:tav tm="0">
                                          <p:val>
                                            <p:fltVal val="0"/>
                                          </p:val>
                                        </p:tav>
                                        <p:tav tm="100000">
                                          <p:val>
                                            <p:strVal val="#ppt_w"/>
                                          </p:val>
                                        </p:tav>
                                      </p:tavLst>
                                    </p:anim>
                                    <p:anim calcmode="lin" valueType="num">
                                      <p:cBhvr>
                                        <p:cTn dur="1000" fill="hold" id="65"/>
                                        <p:tgtEl>
                                          <p:spTgt spid="7"/>
                                        </p:tgtEl>
                                        <p:attrNameLst>
                                          <p:attrName>ppt_h</p:attrName>
                                        </p:attrNameLst>
                                      </p:cBhvr>
                                      <p:tavLst>
                                        <p:tav tm="0">
                                          <p:val>
                                            <p:fltVal val="0"/>
                                          </p:val>
                                        </p:tav>
                                        <p:tav tm="100000">
                                          <p:val>
                                            <p:strVal val="#ppt_h"/>
                                          </p:val>
                                        </p:tav>
                                      </p:tavLst>
                                    </p:anim>
                                    <p:animEffect filter="fade" transition="in">
                                      <p:cBhvr>
                                        <p:cTn dur="1000" id="66"/>
                                        <p:tgtEl>
                                          <p:spTgt spid="7"/>
                                        </p:tgtEl>
                                      </p:cBhvr>
                                    </p:animEffect>
                                  </p:childTnLst>
                                </p:cTn>
                              </p:par>
                            </p:childTnLst>
                          </p:cTn>
                        </p:par>
                      </p:childTnLst>
                    </p:cTn>
                  </p:par>
                  <p:par>
                    <p:cTn fill="hold" id="67" nodeType="clickPar">
                      <p:stCondLst>
                        <p:cond delay="indefinite"/>
                      </p:stCondLst>
                      <p:childTnLst>
                        <p:par>
                          <p:cTn fill="hold" id="68" nodeType="afterGroup">
                            <p:stCondLst>
                              <p:cond delay="0"/>
                            </p:stCondLst>
                            <p:childTnLst>
                              <p:par>
                                <p:cTn fill="hold" grpId="0" id="69" nodeType="clickEffect" presetClass="entr" presetID="42" presetSubtype="0">
                                  <p:stCondLst>
                                    <p:cond delay="0"/>
                                  </p:stCondLst>
                                  <p:childTnLst>
                                    <p:set>
                                      <p:cBhvr>
                                        <p:cTn dur="1" fill="hold" id="70">
                                          <p:stCondLst>
                                            <p:cond delay="0"/>
                                          </p:stCondLst>
                                        </p:cTn>
                                        <p:tgtEl>
                                          <p:spTgt spid="15"/>
                                        </p:tgtEl>
                                        <p:attrNameLst>
                                          <p:attrName>style.visibility</p:attrName>
                                        </p:attrNameLst>
                                      </p:cBhvr>
                                      <p:to>
                                        <p:strVal val="visible"/>
                                      </p:to>
                                    </p:set>
                                    <p:animEffect filter="fade" transition="in">
                                      <p:cBhvr>
                                        <p:cTn dur="1000" id="71"/>
                                        <p:tgtEl>
                                          <p:spTgt spid="15"/>
                                        </p:tgtEl>
                                      </p:cBhvr>
                                    </p:animEffect>
                                    <p:anim calcmode="lin" valueType="num">
                                      <p:cBhvr>
                                        <p:cTn dur="1000" fill="hold" id="72"/>
                                        <p:tgtEl>
                                          <p:spTgt spid="15"/>
                                        </p:tgtEl>
                                        <p:attrNameLst>
                                          <p:attrName>ppt_x</p:attrName>
                                        </p:attrNameLst>
                                      </p:cBhvr>
                                      <p:tavLst>
                                        <p:tav tm="0">
                                          <p:val>
                                            <p:strVal val="#ppt_x"/>
                                          </p:val>
                                        </p:tav>
                                        <p:tav tm="100000">
                                          <p:val>
                                            <p:strVal val="#ppt_x"/>
                                          </p:val>
                                        </p:tav>
                                      </p:tavLst>
                                    </p:anim>
                                    <p:anim calcmode="lin" valueType="num">
                                      <p:cBhvr>
                                        <p:cTn dur="1000" fill="hold" id="73"/>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74" nodeType="clickPar">
                      <p:stCondLst>
                        <p:cond delay="indefinite"/>
                      </p:stCondLst>
                      <p:childTnLst>
                        <p:par>
                          <p:cTn fill="hold" id="75" nodeType="afterGroup">
                            <p:stCondLst>
                              <p:cond delay="0"/>
                            </p:stCondLst>
                            <p:childTnLst>
                              <p:par>
                                <p:cTn fill="hold" grpId="0" id="76" nodeType="clickEffect" presetClass="entr" presetID="6" presetSubtype="16">
                                  <p:stCondLst>
                                    <p:cond delay="0"/>
                                  </p:stCondLst>
                                  <p:childTnLst>
                                    <p:set>
                                      <p:cBhvr>
                                        <p:cTn dur="1" fill="hold" id="77">
                                          <p:stCondLst>
                                            <p:cond delay="0"/>
                                          </p:stCondLst>
                                        </p:cTn>
                                        <p:tgtEl>
                                          <p:spTgt spid="13"/>
                                        </p:tgtEl>
                                        <p:attrNameLst>
                                          <p:attrName>style.visibility</p:attrName>
                                        </p:attrNameLst>
                                      </p:cBhvr>
                                      <p:to>
                                        <p:strVal val="visible"/>
                                      </p:to>
                                    </p:set>
                                    <p:animEffect filter="circle(in)" transition="in">
                                      <p:cBhvr>
                                        <p:cTn dur="2000" id="78"/>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7"/>
      <p:bldP grpId="0" spid="8"/>
      <p:bldP grpId="0" spid="9"/>
      <p:bldP grpId="0" spid="10"/>
      <p:bldP grpId="0" spid="11"/>
      <p:bldP grpId="0" spid="12"/>
      <p:bldP grpId="0" spid="13"/>
      <p:bldP grpId="0" spid="14"/>
      <p:bldP grpId="0" spid="1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7"/>
          <p:cNvSpPr>
            <a:spLocks noChangeArrowheads="1"/>
          </p:cNvSpPr>
          <p:nvPr/>
        </p:nvSpPr>
        <p:spPr bwMode="auto">
          <a:xfrm>
            <a:off x="5267325" y="1944837"/>
            <a:ext cx="1038225" cy="915987"/>
          </a:xfrm>
          <a:custGeom>
            <a:gdLst>
              <a:gd fmla="*/ 2684 w 2684" name="T0"/>
              <a:gd fmla="*/ 2365 h 2365" name="T1"/>
              <a:gd fmla="*/ 1342 w 2684" name="T2"/>
              <a:gd fmla="*/ 0 h 2365" name="T3"/>
              <a:gd fmla="*/ 0 w 2684" name="T4"/>
              <a:gd fmla="*/ 2365 h 2365" name="T5"/>
              <a:gd fmla="*/ 2684 w 2684" name="T6"/>
              <a:gd fmla="*/ 2365 h 2365" name="T7"/>
              <a:gd fmla="*/ 0 60000 65536" name="T8"/>
              <a:gd fmla="*/ 0 60000 65536" name="T9"/>
              <a:gd fmla="*/ 0 60000 65536" name="T10"/>
              <a:gd fmla="*/ 0 60000 65536" name="T11"/>
              <a:gd fmla="*/ 0 w 2684" name="T12"/>
              <a:gd fmla="*/ 0 h 2365" name="T13"/>
              <a:gd fmla="*/ 2684 w 2684" name="T14"/>
              <a:gd fmla="*/ 2365 h 2365" name="T15"/>
            </a:gdLst>
            <a:cxnLst>
              <a:cxn ang="T8">
                <a:pos x="T0" y="T1"/>
              </a:cxn>
              <a:cxn ang="T9">
                <a:pos x="T2" y="T3"/>
              </a:cxn>
              <a:cxn ang="T10">
                <a:pos x="T4" y="T5"/>
              </a:cxn>
              <a:cxn ang="T11">
                <a:pos x="T6" y="T7"/>
              </a:cxn>
            </a:cxnLst>
            <a:rect b="T15" l="T12" r="T14" t="T13"/>
            <a:pathLst>
              <a:path h="2365" w="2684">
                <a:moveTo>
                  <a:pt x="2684" y="2365"/>
                </a:moveTo>
                <a:lnTo>
                  <a:pt x="1342" y="0"/>
                </a:lnTo>
                <a:lnTo>
                  <a:pt x="0" y="2365"/>
                </a:lnTo>
                <a:lnTo>
                  <a:pt x="2684" y="2365"/>
                </a:lnTo>
                <a:close/>
              </a:path>
            </a:pathLst>
          </a:custGeom>
          <a:solidFill>
            <a:srgbClr val="D0BBA3"/>
          </a:solidFill>
          <a:ln>
            <a:noFill/>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 name="Freeform 8"/>
          <p:cNvSpPr>
            <a:spLocks noChangeArrowheads="1"/>
          </p:cNvSpPr>
          <p:nvPr/>
        </p:nvSpPr>
        <p:spPr bwMode="auto">
          <a:xfrm>
            <a:off x="4238625" y="2860824"/>
            <a:ext cx="1028700" cy="990600"/>
          </a:xfrm>
          <a:custGeom>
            <a:gdLst>
              <a:gd fmla="*/ 2664 w 2664" name="T0"/>
              <a:gd fmla="*/ 0 h 2553" name="T1"/>
              <a:gd fmla="*/ 0 w 2664" name="T2"/>
              <a:gd fmla="*/ 546 h 2553" name="T3"/>
              <a:gd fmla="*/ 1835 w 2664" name="T4"/>
              <a:gd fmla="*/ 2553 h 2553" name="T5"/>
              <a:gd fmla="*/ 2664 w 2664" name="T6"/>
              <a:gd fmla="*/ 0 h 2553" name="T7"/>
              <a:gd fmla="*/ 0 60000 65536" name="T8"/>
              <a:gd fmla="*/ 0 60000 65536" name="T9"/>
              <a:gd fmla="*/ 0 60000 65536" name="T10"/>
              <a:gd fmla="*/ 0 60000 65536" name="T11"/>
              <a:gd fmla="*/ 0 w 2664" name="T12"/>
              <a:gd fmla="*/ 0 h 2553" name="T13"/>
              <a:gd fmla="*/ 2664 w 2664" name="T14"/>
              <a:gd fmla="*/ 2553 h 2553" name="T15"/>
            </a:gdLst>
            <a:cxnLst>
              <a:cxn ang="T8">
                <a:pos x="T0" y="T1"/>
              </a:cxn>
              <a:cxn ang="T9">
                <a:pos x="T2" y="T3"/>
              </a:cxn>
              <a:cxn ang="T10">
                <a:pos x="T4" y="T5"/>
              </a:cxn>
              <a:cxn ang="T11">
                <a:pos x="T6" y="T7"/>
              </a:cxn>
            </a:cxnLst>
            <a:rect b="T15" l="T12" r="T14" t="T13"/>
            <a:pathLst>
              <a:path h="2553" w="2664">
                <a:moveTo>
                  <a:pt x="2664" y="0"/>
                </a:moveTo>
                <a:lnTo>
                  <a:pt x="0" y="546"/>
                </a:lnTo>
                <a:lnTo>
                  <a:pt x="1835" y="2553"/>
                </a:lnTo>
                <a:lnTo>
                  <a:pt x="2664" y="0"/>
                </a:lnTo>
                <a:close/>
              </a:path>
            </a:pathLst>
          </a:custGeom>
          <a:noFill/>
          <a:ln>
            <a:solidFill>
              <a:srgbClr val="ADA095"/>
            </a:solidFill>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4" name="Freeform 9"/>
          <p:cNvSpPr>
            <a:spLocks noChangeArrowheads="1"/>
          </p:cNvSpPr>
          <p:nvPr/>
        </p:nvSpPr>
        <p:spPr bwMode="auto">
          <a:xfrm>
            <a:off x="4829175" y="3851424"/>
            <a:ext cx="955675" cy="1044575"/>
          </a:xfrm>
          <a:custGeom>
            <a:gdLst>
              <a:gd fmla="*/ 305 w 2476" name="T0"/>
              <a:gd fmla="*/ 0 h 2702" name="T1"/>
              <a:gd fmla="*/ 0 w 2476" name="T2"/>
              <a:gd fmla="*/ 2702 h 2702" name="T3"/>
              <a:gd fmla="*/ 2476 w 2476" name="T4"/>
              <a:gd fmla="*/ 1578 h 2702" name="T5"/>
              <a:gd fmla="*/ 305 w 2476" name="T6"/>
              <a:gd fmla="*/ 0 h 2702" name="T7"/>
              <a:gd fmla="*/ 0 60000 65536" name="T8"/>
              <a:gd fmla="*/ 0 60000 65536" name="T9"/>
              <a:gd fmla="*/ 0 60000 65536" name="T10"/>
              <a:gd fmla="*/ 0 60000 65536" name="T11"/>
              <a:gd fmla="*/ 0 w 2476" name="T12"/>
              <a:gd fmla="*/ 0 h 2702" name="T13"/>
              <a:gd fmla="*/ 2476 w 2476" name="T14"/>
              <a:gd fmla="*/ 2702 h 2702" name="T15"/>
            </a:gdLst>
            <a:cxnLst>
              <a:cxn ang="T8">
                <a:pos x="T0" y="T1"/>
              </a:cxn>
              <a:cxn ang="T9">
                <a:pos x="T2" y="T3"/>
              </a:cxn>
              <a:cxn ang="T10">
                <a:pos x="T4" y="T5"/>
              </a:cxn>
              <a:cxn ang="T11">
                <a:pos x="T6" y="T7"/>
              </a:cxn>
            </a:cxnLst>
            <a:rect b="T15" l="T12" r="T14" t="T13"/>
            <a:pathLst>
              <a:path h="2702" w="2476">
                <a:moveTo>
                  <a:pt x="305" y="0"/>
                </a:moveTo>
                <a:lnTo>
                  <a:pt x="0" y="2702"/>
                </a:lnTo>
                <a:lnTo>
                  <a:pt x="2476" y="1578"/>
                </a:lnTo>
                <a:lnTo>
                  <a:pt x="305" y="0"/>
                </a:lnTo>
                <a:close/>
              </a:path>
            </a:pathLst>
          </a:custGeom>
          <a:solidFill>
            <a:srgbClr val="B4D0C5"/>
          </a:solidFill>
          <a:ln>
            <a:noFill/>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5" name="Freeform 10"/>
          <p:cNvSpPr>
            <a:spLocks noChangeArrowheads="1"/>
          </p:cNvSpPr>
          <p:nvPr/>
        </p:nvSpPr>
        <p:spPr bwMode="auto">
          <a:xfrm>
            <a:off x="5784850" y="3851424"/>
            <a:ext cx="958850" cy="1044575"/>
          </a:xfrm>
          <a:custGeom>
            <a:gdLst>
              <a:gd fmla="*/ 0 w 2476" name="T0"/>
              <a:gd fmla="*/ 1578 h 2702" name="T1"/>
              <a:gd fmla="*/ 2476 w 2476" name="T2"/>
              <a:gd fmla="*/ 2702 h 2702" name="T3"/>
              <a:gd fmla="*/ 2172 w 2476" name="T4"/>
              <a:gd fmla="*/ 0 h 2702" name="T5"/>
              <a:gd fmla="*/ 0 w 2476" name="T6"/>
              <a:gd fmla="*/ 1578 h 2702" name="T7"/>
              <a:gd fmla="*/ 0 60000 65536" name="T8"/>
              <a:gd fmla="*/ 0 60000 65536" name="T9"/>
              <a:gd fmla="*/ 0 60000 65536" name="T10"/>
              <a:gd fmla="*/ 0 60000 65536" name="T11"/>
              <a:gd fmla="*/ 0 w 2476" name="T12"/>
              <a:gd fmla="*/ 0 h 2702" name="T13"/>
              <a:gd fmla="*/ 2476 w 2476" name="T14"/>
              <a:gd fmla="*/ 2702 h 2702" name="T15"/>
            </a:gdLst>
            <a:cxnLst>
              <a:cxn ang="T8">
                <a:pos x="T0" y="T1"/>
              </a:cxn>
              <a:cxn ang="T9">
                <a:pos x="T2" y="T3"/>
              </a:cxn>
              <a:cxn ang="T10">
                <a:pos x="T4" y="T5"/>
              </a:cxn>
              <a:cxn ang="T11">
                <a:pos x="T6" y="T7"/>
              </a:cxn>
            </a:cxnLst>
            <a:rect b="T15" l="T12" r="T14" t="T13"/>
            <a:pathLst>
              <a:path h="2702" w="2476">
                <a:moveTo>
                  <a:pt x="0" y="1578"/>
                </a:moveTo>
                <a:lnTo>
                  <a:pt x="2476" y="2702"/>
                </a:lnTo>
                <a:lnTo>
                  <a:pt x="2172" y="0"/>
                </a:lnTo>
                <a:lnTo>
                  <a:pt x="0" y="1578"/>
                </a:lnTo>
                <a:close/>
              </a:path>
            </a:pathLst>
          </a:custGeom>
          <a:noFill/>
          <a:ln>
            <a:solidFill>
              <a:srgbClr val="ADA095"/>
            </a:solidFill>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6" name="Freeform 11"/>
          <p:cNvSpPr>
            <a:spLocks noChangeArrowheads="1"/>
          </p:cNvSpPr>
          <p:nvPr/>
        </p:nvSpPr>
        <p:spPr bwMode="auto">
          <a:xfrm>
            <a:off x="6305550" y="2860824"/>
            <a:ext cx="1028700" cy="990600"/>
          </a:xfrm>
          <a:custGeom>
            <a:gdLst>
              <a:gd fmla="*/ 830 w 2664" name="T0"/>
              <a:gd fmla="*/ 2553 h 2553" name="T1"/>
              <a:gd fmla="*/ 2664 w 2664" name="T2"/>
              <a:gd fmla="*/ 546 h 2553" name="T3"/>
              <a:gd fmla="*/ 0 w 2664" name="T4"/>
              <a:gd fmla="*/ 0 h 2553" name="T5"/>
              <a:gd fmla="*/ 830 w 2664" name="T6"/>
              <a:gd fmla="*/ 2553 h 2553" name="T7"/>
              <a:gd fmla="*/ 0 60000 65536" name="T8"/>
              <a:gd fmla="*/ 0 60000 65536" name="T9"/>
              <a:gd fmla="*/ 0 60000 65536" name="T10"/>
              <a:gd fmla="*/ 0 60000 65536" name="T11"/>
              <a:gd fmla="*/ 0 w 2664" name="T12"/>
              <a:gd fmla="*/ 0 h 2553" name="T13"/>
              <a:gd fmla="*/ 2664 w 2664" name="T14"/>
              <a:gd fmla="*/ 2553 h 2553" name="T15"/>
            </a:gdLst>
            <a:cxnLst>
              <a:cxn ang="T8">
                <a:pos x="T0" y="T1"/>
              </a:cxn>
              <a:cxn ang="T9">
                <a:pos x="T2" y="T3"/>
              </a:cxn>
              <a:cxn ang="T10">
                <a:pos x="T4" y="T5"/>
              </a:cxn>
              <a:cxn ang="T11">
                <a:pos x="T6" y="T7"/>
              </a:cxn>
            </a:cxnLst>
            <a:rect b="T15" l="T12" r="T14" t="T13"/>
            <a:pathLst>
              <a:path h="2553" w="2664">
                <a:moveTo>
                  <a:pt x="830" y="2553"/>
                </a:moveTo>
                <a:lnTo>
                  <a:pt x="2664" y="546"/>
                </a:lnTo>
                <a:lnTo>
                  <a:pt x="0" y="0"/>
                </a:lnTo>
                <a:lnTo>
                  <a:pt x="830" y="2553"/>
                </a:lnTo>
                <a:close/>
              </a:path>
            </a:pathLst>
          </a:custGeom>
          <a:solidFill>
            <a:srgbClr val="9EC2B3"/>
          </a:solidFill>
          <a:ln>
            <a:noFill/>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7" name="矩形 7"/>
          <p:cNvSpPr>
            <a:spLocks noChangeArrowheads="1"/>
          </p:cNvSpPr>
          <p:nvPr/>
        </p:nvSpPr>
        <p:spPr bwMode="auto">
          <a:xfrm>
            <a:off x="5605462" y="2363937"/>
            <a:ext cx="42068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lang="en-US" sz="2800">
                <a:solidFill>
                  <a:schemeClr val="bg1"/>
                </a:solidFill>
                <a:latin charset="0" pitchFamily="2" typeface="Swiss911 UCm BT"/>
                <a:sym charset="0" pitchFamily="2" typeface="Swiss911 UCm BT"/>
              </a:rPr>
              <a:t>01</a:t>
            </a:r>
          </a:p>
        </p:txBody>
      </p:sp>
      <p:sp>
        <p:nvSpPr>
          <p:cNvPr id="8" name="矩形 8"/>
          <p:cNvSpPr>
            <a:spLocks noChangeArrowheads="1"/>
          </p:cNvSpPr>
          <p:nvPr/>
        </p:nvSpPr>
        <p:spPr bwMode="auto">
          <a:xfrm>
            <a:off x="6565900" y="3048149"/>
            <a:ext cx="50165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lang="en-US" sz="2800">
                <a:solidFill>
                  <a:schemeClr val="bg1"/>
                </a:solidFill>
                <a:latin charset="0" pitchFamily="2" typeface="Swiss911 UCm BT"/>
                <a:sym charset="0" pitchFamily="2" typeface="Swiss911 UCm BT"/>
              </a:rPr>
              <a:t>02</a:t>
            </a:r>
          </a:p>
        </p:txBody>
      </p:sp>
      <p:sp>
        <p:nvSpPr>
          <p:cNvPr id="9" name="矩形 9"/>
          <p:cNvSpPr>
            <a:spLocks noChangeArrowheads="1"/>
          </p:cNvSpPr>
          <p:nvPr/>
        </p:nvSpPr>
        <p:spPr bwMode="auto">
          <a:xfrm>
            <a:off x="6207125" y="4187974"/>
            <a:ext cx="53340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lang="en-US" sz="2800">
                <a:solidFill>
                  <a:srgbClr val="ADA095"/>
                </a:solidFill>
                <a:latin charset="0" pitchFamily="2" typeface="Swiss911 UCm BT"/>
                <a:sym charset="0" pitchFamily="2" typeface="Swiss911 UCm BT"/>
              </a:rPr>
              <a:t>03</a:t>
            </a:r>
          </a:p>
        </p:txBody>
      </p:sp>
      <p:sp>
        <p:nvSpPr>
          <p:cNvPr id="10" name="矩形 10"/>
          <p:cNvSpPr>
            <a:spLocks noChangeArrowheads="1"/>
          </p:cNvSpPr>
          <p:nvPr/>
        </p:nvSpPr>
        <p:spPr bwMode="auto">
          <a:xfrm>
            <a:off x="4948238" y="4202262"/>
            <a:ext cx="55403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lang="en-US" sz="2800">
                <a:solidFill>
                  <a:schemeClr val="bg1"/>
                </a:solidFill>
                <a:latin charset="0" pitchFamily="2" typeface="Swiss911 UCm BT"/>
                <a:sym charset="0" pitchFamily="2" typeface="Swiss911 UCm BT"/>
              </a:rPr>
              <a:t>04</a:t>
            </a:r>
          </a:p>
        </p:txBody>
      </p:sp>
      <p:sp>
        <p:nvSpPr>
          <p:cNvPr id="11" name="矩形 11"/>
          <p:cNvSpPr>
            <a:spLocks noChangeArrowheads="1"/>
          </p:cNvSpPr>
          <p:nvPr/>
        </p:nvSpPr>
        <p:spPr bwMode="auto">
          <a:xfrm>
            <a:off x="4649788" y="3057674"/>
            <a:ext cx="54153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lang="en-US" sz="2800">
                <a:solidFill>
                  <a:srgbClr val="ADA095"/>
                </a:solidFill>
                <a:latin charset="0" pitchFamily="2" typeface="Swiss911 UCm BT"/>
                <a:sym charset="0" pitchFamily="2" typeface="Swiss911 UCm BT"/>
              </a:rPr>
              <a:t>05</a:t>
            </a:r>
          </a:p>
        </p:txBody>
      </p:sp>
      <p:sp>
        <p:nvSpPr>
          <p:cNvPr id="12" name="TextBox 12"/>
          <p:cNvSpPr>
            <a:spLocks noChangeArrowheads="1"/>
          </p:cNvSpPr>
          <p:nvPr/>
        </p:nvSpPr>
        <p:spPr bwMode="auto">
          <a:xfrm>
            <a:off x="6181725" y="1794024"/>
            <a:ext cx="25717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en-US" lang="zh-CN" sz="10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13" name="TextBox 13"/>
          <p:cNvSpPr>
            <a:spLocks noChangeArrowheads="1"/>
          </p:cNvSpPr>
          <p:nvPr/>
        </p:nvSpPr>
        <p:spPr bwMode="auto">
          <a:xfrm>
            <a:off x="7440613" y="3017987"/>
            <a:ext cx="2109787"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en-US" lang="zh-CN" sz="10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14" name="TextBox 14"/>
          <p:cNvSpPr>
            <a:spLocks noChangeArrowheads="1"/>
          </p:cNvSpPr>
          <p:nvPr/>
        </p:nvSpPr>
        <p:spPr bwMode="auto">
          <a:xfrm>
            <a:off x="6924675" y="4464199"/>
            <a:ext cx="210978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en-US" lang="zh-CN" sz="10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15" name="TextBox 15"/>
          <p:cNvSpPr>
            <a:spLocks noChangeArrowheads="1"/>
          </p:cNvSpPr>
          <p:nvPr/>
        </p:nvSpPr>
        <p:spPr bwMode="auto">
          <a:xfrm>
            <a:off x="2438400" y="4162574"/>
            <a:ext cx="2108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en-US" lang="zh-CN" sz="10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16" name="TextBox 16"/>
          <p:cNvSpPr>
            <a:spLocks noChangeArrowheads="1"/>
          </p:cNvSpPr>
          <p:nvPr/>
        </p:nvSpPr>
        <p:spPr bwMode="auto">
          <a:xfrm>
            <a:off x="2438400" y="2414737"/>
            <a:ext cx="21082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r>
              <a:rPr altLang="en-US" lang="zh-CN" sz="1000">
                <a:solidFill>
                  <a:schemeClr val="bg1">
                    <a:lumMod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17" name="TextBox 17"/>
          <p:cNvSpPr>
            <a:spLocks noChangeArrowheads="1"/>
          </p:cNvSpPr>
          <p:nvPr/>
        </p:nvSpPr>
        <p:spPr bwMode="auto">
          <a:xfrm>
            <a:off x="6181725" y="1592533"/>
            <a:ext cx="1262063"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rgbClr val="ADA095"/>
                </a:solidFill>
                <a:latin charset="-122" panose="020b0503020204020204" pitchFamily="34" typeface="微软雅黑"/>
                <a:ea charset="-122" panose="020b0503020204020204" pitchFamily="34" typeface="微软雅黑"/>
              </a:rPr>
              <a:t>添加标题内容</a:t>
            </a:r>
          </a:p>
        </p:txBody>
      </p:sp>
      <p:sp>
        <p:nvSpPr>
          <p:cNvPr id="18" name="TextBox 18"/>
          <p:cNvSpPr>
            <a:spLocks noChangeArrowheads="1"/>
          </p:cNvSpPr>
          <p:nvPr/>
        </p:nvSpPr>
        <p:spPr bwMode="auto">
          <a:xfrm>
            <a:off x="7440613" y="2794271"/>
            <a:ext cx="126206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rgbClr val="ADA095"/>
                </a:solidFill>
                <a:latin charset="-122" panose="020b0503020204020204" pitchFamily="34" typeface="微软雅黑"/>
                <a:ea charset="-122" panose="020b0503020204020204" pitchFamily="34" typeface="微软雅黑"/>
              </a:rPr>
              <a:t>添加标题内容</a:t>
            </a:r>
          </a:p>
        </p:txBody>
      </p:sp>
      <p:sp>
        <p:nvSpPr>
          <p:cNvPr id="19" name="TextBox 19"/>
          <p:cNvSpPr>
            <a:spLocks noChangeArrowheads="1"/>
          </p:cNvSpPr>
          <p:nvPr/>
        </p:nvSpPr>
        <p:spPr bwMode="auto">
          <a:xfrm>
            <a:off x="6924675" y="4242071"/>
            <a:ext cx="1262063"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rgbClr val="ADA095"/>
                </a:solidFill>
                <a:latin charset="-122" panose="020b0503020204020204" pitchFamily="34" typeface="微软雅黑"/>
                <a:ea charset="-122" panose="020b0503020204020204" pitchFamily="34" typeface="微软雅黑"/>
              </a:rPr>
              <a:t>添加标题内容</a:t>
            </a:r>
          </a:p>
        </p:txBody>
      </p:sp>
      <p:sp>
        <p:nvSpPr>
          <p:cNvPr id="20" name="TextBox 20"/>
          <p:cNvSpPr>
            <a:spLocks noChangeArrowheads="1"/>
          </p:cNvSpPr>
          <p:nvPr/>
        </p:nvSpPr>
        <p:spPr bwMode="auto">
          <a:xfrm>
            <a:off x="2438400" y="3937271"/>
            <a:ext cx="120310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b="1" lang="zh-CN" sz="1200">
                <a:solidFill>
                  <a:srgbClr val="ADA095"/>
                </a:solidFill>
                <a:latin charset="-122" panose="020b0503020204020204" pitchFamily="34" typeface="微软雅黑"/>
                <a:ea charset="-122" panose="020b0503020204020204" pitchFamily="34" typeface="微软雅黑"/>
              </a:rPr>
              <a:t>添加标题内容</a:t>
            </a:r>
          </a:p>
        </p:txBody>
      </p:sp>
      <p:sp>
        <p:nvSpPr>
          <p:cNvPr id="21" name="TextBox 21"/>
          <p:cNvSpPr>
            <a:spLocks noChangeArrowheads="1"/>
          </p:cNvSpPr>
          <p:nvPr/>
        </p:nvSpPr>
        <p:spPr bwMode="auto">
          <a:xfrm>
            <a:off x="2438400" y="2183083"/>
            <a:ext cx="1081088"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rgbClr val="ADA095"/>
                </a:solidFill>
                <a:latin charset="-122" panose="020b0503020204020204" pitchFamily="34" typeface="微软雅黑"/>
                <a:ea charset="-122" panose="020b0503020204020204" pitchFamily="34" typeface="微软雅黑"/>
              </a:rPr>
              <a:t>添加标题内容</a:t>
            </a:r>
          </a:p>
        </p:txBody>
      </p:sp>
      <p:sp>
        <p:nvSpPr>
          <p:cNvPr id="22" name="TextBox 22"/>
          <p:cNvSpPr>
            <a:spLocks noChangeArrowheads="1"/>
          </p:cNvSpPr>
          <p:nvPr/>
        </p:nvSpPr>
        <p:spPr bwMode="auto">
          <a:xfrm>
            <a:off x="5297686" y="3271232"/>
            <a:ext cx="99139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a:solidFill>
                  <a:srgbClr val="D0BBA3"/>
                </a:solidFill>
                <a:latin charset="-122" panose="020b0503020204020204" pitchFamily="34" typeface="微软雅黑"/>
                <a:ea charset="-122" panose="020b0503020204020204" pitchFamily="34" typeface="微软雅黑"/>
              </a:rPr>
              <a:t>点击添加标题内容</a:t>
            </a:r>
          </a:p>
        </p:txBody>
      </p:sp>
    </p:spTree>
    <p:extLst>
      <p:ext uri="{BB962C8B-B14F-4D97-AF65-F5344CB8AC3E}">
        <p14:creationId val="31601134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 calcmode="lin" valueType="num">
                                      <p:cBhvr>
                                        <p:cTn dur="500" fill="hold" id="9"/>
                                        <p:tgtEl>
                                          <p:spTgt spid="2"/>
                                        </p:tgtEl>
                                        <p:attrNameLst>
                                          <p:attrName>ppt_x</p:attrName>
                                        </p:attrNameLst>
                                      </p:cBhvr>
                                      <p:tavLst>
                                        <p:tav tm="0">
                                          <p:val>
                                            <p:fltVal val="0.5"/>
                                          </p:val>
                                        </p:tav>
                                        <p:tav tm="100000">
                                          <p:val>
                                            <p:strVal val="#ppt_x"/>
                                          </p:val>
                                        </p:tav>
                                      </p:tavLst>
                                    </p:anim>
                                    <p:anim calcmode="lin" valueType="num">
                                      <p:cBhvr>
                                        <p:cTn dur="500" fill="hold" id="10"/>
                                        <p:tgtEl>
                                          <p:spTgt spid="2"/>
                                        </p:tgtEl>
                                        <p:attrNameLst>
                                          <p:attrName>ppt_y</p:attrName>
                                        </p:attrNameLst>
                                      </p:cBhvr>
                                      <p:tavLst>
                                        <p:tav tm="0">
                                          <p:val>
                                            <p:fltVal val="0.5"/>
                                          </p:val>
                                        </p:tav>
                                        <p:tav tm="100000">
                                          <p:val>
                                            <p:strVal val="#ppt_y"/>
                                          </p:val>
                                        </p:tav>
                                      </p:tavLst>
                                    </p:anim>
                                  </p:childTnLst>
                                </p:cTn>
                              </p:par>
                              <p:par>
                                <p:cTn fill="hold" grpId="0" id="11" nodeType="withEffect" presetClass="entr" presetID="23" presetSubtype="528">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 calcmode="lin" valueType="num">
                                      <p:cBhvr>
                                        <p:cTn dur="500" fill="hold" id="15"/>
                                        <p:tgtEl>
                                          <p:spTgt spid="3"/>
                                        </p:tgtEl>
                                        <p:attrNameLst>
                                          <p:attrName>ppt_x</p:attrName>
                                        </p:attrNameLst>
                                      </p:cBhvr>
                                      <p:tavLst>
                                        <p:tav tm="0">
                                          <p:val>
                                            <p:fltVal val="0.5"/>
                                          </p:val>
                                        </p:tav>
                                        <p:tav tm="100000">
                                          <p:val>
                                            <p:strVal val="#ppt_x"/>
                                          </p:val>
                                        </p:tav>
                                      </p:tavLst>
                                    </p:anim>
                                    <p:anim calcmode="lin" valueType="num">
                                      <p:cBhvr>
                                        <p:cTn dur="500" fill="hold" id="16"/>
                                        <p:tgtEl>
                                          <p:spTgt spid="3"/>
                                        </p:tgtEl>
                                        <p:attrNameLst>
                                          <p:attrName>ppt_y</p:attrName>
                                        </p:attrNameLst>
                                      </p:cBhvr>
                                      <p:tavLst>
                                        <p:tav tm="0">
                                          <p:val>
                                            <p:fltVal val="0.5"/>
                                          </p:val>
                                        </p:tav>
                                        <p:tav tm="100000">
                                          <p:val>
                                            <p:strVal val="#ppt_y"/>
                                          </p:val>
                                        </p:tav>
                                      </p:tavLst>
                                    </p:anim>
                                  </p:childTnLst>
                                </p:cTn>
                              </p:par>
                              <p:par>
                                <p:cTn fill="hold" grpId="0" id="17" nodeType="withEffect" presetClass="entr" presetID="23" presetSubtype="528">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 calcmode="lin" valueType="num">
                                      <p:cBhvr>
                                        <p:cTn dur="500" fill="hold" id="21"/>
                                        <p:tgtEl>
                                          <p:spTgt spid="4"/>
                                        </p:tgtEl>
                                        <p:attrNameLst>
                                          <p:attrName>ppt_x</p:attrName>
                                        </p:attrNameLst>
                                      </p:cBhvr>
                                      <p:tavLst>
                                        <p:tav tm="0">
                                          <p:val>
                                            <p:fltVal val="0.5"/>
                                          </p:val>
                                        </p:tav>
                                        <p:tav tm="100000">
                                          <p:val>
                                            <p:strVal val="#ppt_x"/>
                                          </p:val>
                                        </p:tav>
                                      </p:tavLst>
                                    </p:anim>
                                    <p:anim calcmode="lin" valueType="num">
                                      <p:cBhvr>
                                        <p:cTn dur="500" fill="hold" id="22"/>
                                        <p:tgtEl>
                                          <p:spTgt spid="4"/>
                                        </p:tgtEl>
                                        <p:attrNameLst>
                                          <p:attrName>ppt_y</p:attrName>
                                        </p:attrNameLst>
                                      </p:cBhvr>
                                      <p:tavLst>
                                        <p:tav tm="0">
                                          <p:val>
                                            <p:fltVal val="0.5"/>
                                          </p:val>
                                        </p:tav>
                                        <p:tav tm="100000">
                                          <p:val>
                                            <p:strVal val="#ppt_y"/>
                                          </p:val>
                                        </p:tav>
                                      </p:tavLst>
                                    </p:anim>
                                  </p:childTnLst>
                                </p:cTn>
                              </p:par>
                              <p:par>
                                <p:cTn fill="hold" grpId="0" id="23" nodeType="withEffect" presetClass="entr" presetID="23" presetSubtype="528">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 calcmode="lin" valueType="num">
                                      <p:cBhvr>
                                        <p:cTn dur="500" fill="hold" id="27"/>
                                        <p:tgtEl>
                                          <p:spTgt spid="5"/>
                                        </p:tgtEl>
                                        <p:attrNameLst>
                                          <p:attrName>ppt_x</p:attrName>
                                        </p:attrNameLst>
                                      </p:cBhvr>
                                      <p:tavLst>
                                        <p:tav tm="0">
                                          <p:val>
                                            <p:fltVal val="0.5"/>
                                          </p:val>
                                        </p:tav>
                                        <p:tav tm="100000">
                                          <p:val>
                                            <p:strVal val="#ppt_x"/>
                                          </p:val>
                                        </p:tav>
                                      </p:tavLst>
                                    </p:anim>
                                    <p:anim calcmode="lin" valueType="num">
                                      <p:cBhvr>
                                        <p:cTn dur="500" fill="hold" id="28"/>
                                        <p:tgtEl>
                                          <p:spTgt spid="5"/>
                                        </p:tgtEl>
                                        <p:attrNameLst>
                                          <p:attrName>ppt_y</p:attrName>
                                        </p:attrNameLst>
                                      </p:cBhvr>
                                      <p:tavLst>
                                        <p:tav tm="0">
                                          <p:val>
                                            <p:fltVal val="0.5"/>
                                          </p:val>
                                        </p:tav>
                                        <p:tav tm="100000">
                                          <p:val>
                                            <p:strVal val="#ppt_y"/>
                                          </p:val>
                                        </p:tav>
                                      </p:tavLst>
                                    </p:anim>
                                  </p:childTnLst>
                                </p:cTn>
                              </p:par>
                              <p:par>
                                <p:cTn fill="hold" grpId="0" id="29" nodeType="withEffect" presetClass="entr" presetID="23" presetSubtype="528">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ppt_w</p:attrName>
                                        </p:attrNameLst>
                                      </p:cBhvr>
                                      <p:tavLst>
                                        <p:tav tm="0">
                                          <p:val>
                                            <p:fltVal val="0"/>
                                          </p:val>
                                        </p:tav>
                                        <p:tav tm="100000">
                                          <p:val>
                                            <p:strVal val="#ppt_w"/>
                                          </p:val>
                                        </p:tav>
                                      </p:tavLst>
                                    </p:anim>
                                    <p:anim calcmode="lin" valueType="num">
                                      <p:cBhvr>
                                        <p:cTn dur="500" fill="hold" id="32"/>
                                        <p:tgtEl>
                                          <p:spTgt spid="6"/>
                                        </p:tgtEl>
                                        <p:attrNameLst>
                                          <p:attrName>ppt_h</p:attrName>
                                        </p:attrNameLst>
                                      </p:cBhvr>
                                      <p:tavLst>
                                        <p:tav tm="0">
                                          <p:val>
                                            <p:fltVal val="0"/>
                                          </p:val>
                                        </p:tav>
                                        <p:tav tm="100000">
                                          <p:val>
                                            <p:strVal val="#ppt_h"/>
                                          </p:val>
                                        </p:tav>
                                      </p:tavLst>
                                    </p:anim>
                                    <p:anim calcmode="lin" valueType="num">
                                      <p:cBhvr>
                                        <p:cTn dur="500" fill="hold" id="33"/>
                                        <p:tgtEl>
                                          <p:spTgt spid="6"/>
                                        </p:tgtEl>
                                        <p:attrNameLst>
                                          <p:attrName>ppt_x</p:attrName>
                                        </p:attrNameLst>
                                      </p:cBhvr>
                                      <p:tavLst>
                                        <p:tav tm="0">
                                          <p:val>
                                            <p:fltVal val="0.5"/>
                                          </p:val>
                                        </p:tav>
                                        <p:tav tm="100000">
                                          <p:val>
                                            <p:strVal val="#ppt_x"/>
                                          </p:val>
                                        </p:tav>
                                      </p:tavLst>
                                    </p:anim>
                                    <p:anim calcmode="lin" valueType="num">
                                      <p:cBhvr>
                                        <p:cTn dur="500" fill="hold" id="34"/>
                                        <p:tgtEl>
                                          <p:spTgt spid="6"/>
                                        </p:tgtEl>
                                        <p:attrNameLst>
                                          <p:attrName>ppt_y</p:attrName>
                                        </p:attrNameLst>
                                      </p:cBhvr>
                                      <p:tavLst>
                                        <p:tav tm="0">
                                          <p:val>
                                            <p:fltVal val="0.5"/>
                                          </p:val>
                                        </p:tav>
                                        <p:tav tm="100000">
                                          <p:val>
                                            <p:strVal val="#ppt_y"/>
                                          </p:val>
                                        </p:tav>
                                      </p:tavLst>
                                    </p:anim>
                                  </p:childTnLst>
                                </p:cTn>
                              </p:par>
                              <p:par>
                                <p:cTn fill="hold" grpId="0" id="35" nodeType="withEffect" presetClass="entr" presetID="23" presetSubtype="528">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p:cTn dur="500" fill="hold" id="37"/>
                                        <p:tgtEl>
                                          <p:spTgt spid="7"/>
                                        </p:tgtEl>
                                        <p:attrNameLst>
                                          <p:attrName>ppt_w</p:attrName>
                                        </p:attrNameLst>
                                      </p:cBhvr>
                                      <p:tavLst>
                                        <p:tav tm="0">
                                          <p:val>
                                            <p:fltVal val="0"/>
                                          </p:val>
                                        </p:tav>
                                        <p:tav tm="100000">
                                          <p:val>
                                            <p:strVal val="#ppt_w"/>
                                          </p:val>
                                        </p:tav>
                                      </p:tavLst>
                                    </p:anim>
                                    <p:anim calcmode="lin" valueType="num">
                                      <p:cBhvr>
                                        <p:cTn dur="500" fill="hold" id="38"/>
                                        <p:tgtEl>
                                          <p:spTgt spid="7"/>
                                        </p:tgtEl>
                                        <p:attrNameLst>
                                          <p:attrName>ppt_h</p:attrName>
                                        </p:attrNameLst>
                                      </p:cBhvr>
                                      <p:tavLst>
                                        <p:tav tm="0">
                                          <p:val>
                                            <p:fltVal val="0"/>
                                          </p:val>
                                        </p:tav>
                                        <p:tav tm="100000">
                                          <p:val>
                                            <p:strVal val="#ppt_h"/>
                                          </p:val>
                                        </p:tav>
                                      </p:tavLst>
                                    </p:anim>
                                    <p:anim calcmode="lin" valueType="num">
                                      <p:cBhvr>
                                        <p:cTn dur="500" fill="hold" id="39"/>
                                        <p:tgtEl>
                                          <p:spTgt spid="7"/>
                                        </p:tgtEl>
                                        <p:attrNameLst>
                                          <p:attrName>ppt_x</p:attrName>
                                        </p:attrNameLst>
                                      </p:cBhvr>
                                      <p:tavLst>
                                        <p:tav tm="0">
                                          <p:val>
                                            <p:fltVal val="0.5"/>
                                          </p:val>
                                        </p:tav>
                                        <p:tav tm="100000">
                                          <p:val>
                                            <p:strVal val="#ppt_x"/>
                                          </p:val>
                                        </p:tav>
                                      </p:tavLst>
                                    </p:anim>
                                    <p:anim calcmode="lin" valueType="num">
                                      <p:cBhvr>
                                        <p:cTn dur="500" fill="hold" id="40"/>
                                        <p:tgtEl>
                                          <p:spTgt spid="7"/>
                                        </p:tgtEl>
                                        <p:attrNameLst>
                                          <p:attrName>ppt_y</p:attrName>
                                        </p:attrNameLst>
                                      </p:cBhvr>
                                      <p:tavLst>
                                        <p:tav tm="0">
                                          <p:val>
                                            <p:fltVal val="0.5"/>
                                          </p:val>
                                        </p:tav>
                                        <p:tav tm="100000">
                                          <p:val>
                                            <p:strVal val="#ppt_y"/>
                                          </p:val>
                                        </p:tav>
                                      </p:tavLst>
                                    </p:anim>
                                  </p:childTnLst>
                                </p:cTn>
                              </p:par>
                              <p:par>
                                <p:cTn fill="hold" grpId="0" id="41" nodeType="withEffect" presetClass="entr" presetID="23" presetSubtype="528">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ppt_w</p:attrName>
                                        </p:attrNameLst>
                                      </p:cBhvr>
                                      <p:tavLst>
                                        <p:tav tm="0">
                                          <p:val>
                                            <p:fltVal val="0"/>
                                          </p:val>
                                        </p:tav>
                                        <p:tav tm="100000">
                                          <p:val>
                                            <p:strVal val="#ppt_w"/>
                                          </p:val>
                                        </p:tav>
                                      </p:tavLst>
                                    </p:anim>
                                    <p:anim calcmode="lin" valueType="num">
                                      <p:cBhvr>
                                        <p:cTn dur="500" fill="hold" id="44"/>
                                        <p:tgtEl>
                                          <p:spTgt spid="8"/>
                                        </p:tgtEl>
                                        <p:attrNameLst>
                                          <p:attrName>ppt_h</p:attrName>
                                        </p:attrNameLst>
                                      </p:cBhvr>
                                      <p:tavLst>
                                        <p:tav tm="0">
                                          <p:val>
                                            <p:fltVal val="0"/>
                                          </p:val>
                                        </p:tav>
                                        <p:tav tm="100000">
                                          <p:val>
                                            <p:strVal val="#ppt_h"/>
                                          </p:val>
                                        </p:tav>
                                      </p:tavLst>
                                    </p:anim>
                                    <p:anim calcmode="lin" valueType="num">
                                      <p:cBhvr>
                                        <p:cTn dur="500" fill="hold" id="45"/>
                                        <p:tgtEl>
                                          <p:spTgt spid="8"/>
                                        </p:tgtEl>
                                        <p:attrNameLst>
                                          <p:attrName>ppt_x</p:attrName>
                                        </p:attrNameLst>
                                      </p:cBhvr>
                                      <p:tavLst>
                                        <p:tav tm="0">
                                          <p:val>
                                            <p:fltVal val="0.5"/>
                                          </p:val>
                                        </p:tav>
                                        <p:tav tm="100000">
                                          <p:val>
                                            <p:strVal val="#ppt_x"/>
                                          </p:val>
                                        </p:tav>
                                      </p:tavLst>
                                    </p:anim>
                                    <p:anim calcmode="lin" valueType="num">
                                      <p:cBhvr>
                                        <p:cTn dur="500" fill="hold" id="46"/>
                                        <p:tgtEl>
                                          <p:spTgt spid="8"/>
                                        </p:tgtEl>
                                        <p:attrNameLst>
                                          <p:attrName>ppt_y</p:attrName>
                                        </p:attrNameLst>
                                      </p:cBhvr>
                                      <p:tavLst>
                                        <p:tav tm="0">
                                          <p:val>
                                            <p:fltVal val="0.5"/>
                                          </p:val>
                                        </p:tav>
                                        <p:tav tm="100000">
                                          <p:val>
                                            <p:strVal val="#ppt_y"/>
                                          </p:val>
                                        </p:tav>
                                      </p:tavLst>
                                    </p:anim>
                                  </p:childTnLst>
                                </p:cTn>
                              </p:par>
                              <p:par>
                                <p:cTn fill="hold" grpId="0" id="47" nodeType="withEffect" presetClass="entr" presetID="23" presetSubtype="528">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p:cTn dur="500" fill="hold" id="49"/>
                                        <p:tgtEl>
                                          <p:spTgt spid="9"/>
                                        </p:tgtEl>
                                        <p:attrNameLst>
                                          <p:attrName>ppt_w</p:attrName>
                                        </p:attrNameLst>
                                      </p:cBhvr>
                                      <p:tavLst>
                                        <p:tav tm="0">
                                          <p:val>
                                            <p:fltVal val="0"/>
                                          </p:val>
                                        </p:tav>
                                        <p:tav tm="100000">
                                          <p:val>
                                            <p:strVal val="#ppt_w"/>
                                          </p:val>
                                        </p:tav>
                                      </p:tavLst>
                                    </p:anim>
                                    <p:anim calcmode="lin" valueType="num">
                                      <p:cBhvr>
                                        <p:cTn dur="500" fill="hold" id="50"/>
                                        <p:tgtEl>
                                          <p:spTgt spid="9"/>
                                        </p:tgtEl>
                                        <p:attrNameLst>
                                          <p:attrName>ppt_h</p:attrName>
                                        </p:attrNameLst>
                                      </p:cBhvr>
                                      <p:tavLst>
                                        <p:tav tm="0">
                                          <p:val>
                                            <p:fltVal val="0"/>
                                          </p:val>
                                        </p:tav>
                                        <p:tav tm="100000">
                                          <p:val>
                                            <p:strVal val="#ppt_h"/>
                                          </p:val>
                                        </p:tav>
                                      </p:tavLst>
                                    </p:anim>
                                    <p:anim calcmode="lin" valueType="num">
                                      <p:cBhvr>
                                        <p:cTn dur="500" fill="hold" id="51"/>
                                        <p:tgtEl>
                                          <p:spTgt spid="9"/>
                                        </p:tgtEl>
                                        <p:attrNameLst>
                                          <p:attrName>ppt_x</p:attrName>
                                        </p:attrNameLst>
                                      </p:cBhvr>
                                      <p:tavLst>
                                        <p:tav tm="0">
                                          <p:val>
                                            <p:fltVal val="0.5"/>
                                          </p:val>
                                        </p:tav>
                                        <p:tav tm="100000">
                                          <p:val>
                                            <p:strVal val="#ppt_x"/>
                                          </p:val>
                                        </p:tav>
                                      </p:tavLst>
                                    </p:anim>
                                    <p:anim calcmode="lin" valueType="num">
                                      <p:cBhvr>
                                        <p:cTn dur="500" fill="hold" id="52"/>
                                        <p:tgtEl>
                                          <p:spTgt spid="9"/>
                                        </p:tgtEl>
                                        <p:attrNameLst>
                                          <p:attrName>ppt_y</p:attrName>
                                        </p:attrNameLst>
                                      </p:cBhvr>
                                      <p:tavLst>
                                        <p:tav tm="0">
                                          <p:val>
                                            <p:fltVal val="0.5"/>
                                          </p:val>
                                        </p:tav>
                                        <p:tav tm="100000">
                                          <p:val>
                                            <p:strVal val="#ppt_y"/>
                                          </p:val>
                                        </p:tav>
                                      </p:tavLst>
                                    </p:anim>
                                  </p:childTnLst>
                                </p:cTn>
                              </p:par>
                              <p:par>
                                <p:cTn fill="hold" grpId="0" id="53" nodeType="withEffect" presetClass="entr" presetID="23" presetSubtype="528">
                                  <p:stCondLst>
                                    <p:cond delay="0"/>
                                  </p:stCondLst>
                                  <p:childTnLst>
                                    <p:set>
                                      <p:cBhvr>
                                        <p:cTn dur="1" fill="hold" id="54">
                                          <p:stCondLst>
                                            <p:cond delay="0"/>
                                          </p:stCondLst>
                                        </p:cTn>
                                        <p:tgtEl>
                                          <p:spTgt spid="10"/>
                                        </p:tgtEl>
                                        <p:attrNameLst>
                                          <p:attrName>style.visibility</p:attrName>
                                        </p:attrNameLst>
                                      </p:cBhvr>
                                      <p:to>
                                        <p:strVal val="visible"/>
                                      </p:to>
                                    </p:set>
                                    <p:anim calcmode="lin" valueType="num">
                                      <p:cBhvr>
                                        <p:cTn dur="500" fill="hold" id="55"/>
                                        <p:tgtEl>
                                          <p:spTgt spid="10"/>
                                        </p:tgtEl>
                                        <p:attrNameLst>
                                          <p:attrName>ppt_w</p:attrName>
                                        </p:attrNameLst>
                                      </p:cBhvr>
                                      <p:tavLst>
                                        <p:tav tm="0">
                                          <p:val>
                                            <p:fltVal val="0"/>
                                          </p:val>
                                        </p:tav>
                                        <p:tav tm="100000">
                                          <p:val>
                                            <p:strVal val="#ppt_w"/>
                                          </p:val>
                                        </p:tav>
                                      </p:tavLst>
                                    </p:anim>
                                    <p:anim calcmode="lin" valueType="num">
                                      <p:cBhvr>
                                        <p:cTn dur="500" fill="hold" id="56"/>
                                        <p:tgtEl>
                                          <p:spTgt spid="10"/>
                                        </p:tgtEl>
                                        <p:attrNameLst>
                                          <p:attrName>ppt_h</p:attrName>
                                        </p:attrNameLst>
                                      </p:cBhvr>
                                      <p:tavLst>
                                        <p:tav tm="0">
                                          <p:val>
                                            <p:fltVal val="0"/>
                                          </p:val>
                                        </p:tav>
                                        <p:tav tm="100000">
                                          <p:val>
                                            <p:strVal val="#ppt_h"/>
                                          </p:val>
                                        </p:tav>
                                      </p:tavLst>
                                    </p:anim>
                                    <p:anim calcmode="lin" valueType="num">
                                      <p:cBhvr>
                                        <p:cTn dur="500" fill="hold" id="57"/>
                                        <p:tgtEl>
                                          <p:spTgt spid="10"/>
                                        </p:tgtEl>
                                        <p:attrNameLst>
                                          <p:attrName>ppt_x</p:attrName>
                                        </p:attrNameLst>
                                      </p:cBhvr>
                                      <p:tavLst>
                                        <p:tav tm="0">
                                          <p:val>
                                            <p:fltVal val="0.5"/>
                                          </p:val>
                                        </p:tav>
                                        <p:tav tm="100000">
                                          <p:val>
                                            <p:strVal val="#ppt_x"/>
                                          </p:val>
                                        </p:tav>
                                      </p:tavLst>
                                    </p:anim>
                                    <p:anim calcmode="lin" valueType="num">
                                      <p:cBhvr>
                                        <p:cTn dur="500" fill="hold" id="58"/>
                                        <p:tgtEl>
                                          <p:spTgt spid="10"/>
                                        </p:tgtEl>
                                        <p:attrNameLst>
                                          <p:attrName>ppt_y</p:attrName>
                                        </p:attrNameLst>
                                      </p:cBhvr>
                                      <p:tavLst>
                                        <p:tav tm="0">
                                          <p:val>
                                            <p:fltVal val="0.5"/>
                                          </p:val>
                                        </p:tav>
                                        <p:tav tm="100000">
                                          <p:val>
                                            <p:strVal val="#ppt_y"/>
                                          </p:val>
                                        </p:tav>
                                      </p:tavLst>
                                    </p:anim>
                                  </p:childTnLst>
                                </p:cTn>
                              </p:par>
                              <p:par>
                                <p:cTn fill="hold" grpId="0" id="59" nodeType="withEffect" presetClass="entr" presetID="23" presetSubtype="528">
                                  <p:stCondLst>
                                    <p:cond delay="0"/>
                                  </p:stCondLst>
                                  <p:childTnLst>
                                    <p:set>
                                      <p:cBhvr>
                                        <p:cTn dur="1" fill="hold" id="60">
                                          <p:stCondLst>
                                            <p:cond delay="0"/>
                                          </p:stCondLst>
                                        </p:cTn>
                                        <p:tgtEl>
                                          <p:spTgt spid="11"/>
                                        </p:tgtEl>
                                        <p:attrNameLst>
                                          <p:attrName>style.visibility</p:attrName>
                                        </p:attrNameLst>
                                      </p:cBhvr>
                                      <p:to>
                                        <p:strVal val="visible"/>
                                      </p:to>
                                    </p:set>
                                    <p:anim calcmode="lin" valueType="num">
                                      <p:cBhvr>
                                        <p:cTn dur="500" fill="hold" id="61"/>
                                        <p:tgtEl>
                                          <p:spTgt spid="11"/>
                                        </p:tgtEl>
                                        <p:attrNameLst>
                                          <p:attrName>ppt_w</p:attrName>
                                        </p:attrNameLst>
                                      </p:cBhvr>
                                      <p:tavLst>
                                        <p:tav tm="0">
                                          <p:val>
                                            <p:fltVal val="0"/>
                                          </p:val>
                                        </p:tav>
                                        <p:tav tm="100000">
                                          <p:val>
                                            <p:strVal val="#ppt_w"/>
                                          </p:val>
                                        </p:tav>
                                      </p:tavLst>
                                    </p:anim>
                                    <p:anim calcmode="lin" valueType="num">
                                      <p:cBhvr>
                                        <p:cTn dur="500" fill="hold" id="62"/>
                                        <p:tgtEl>
                                          <p:spTgt spid="11"/>
                                        </p:tgtEl>
                                        <p:attrNameLst>
                                          <p:attrName>ppt_h</p:attrName>
                                        </p:attrNameLst>
                                      </p:cBhvr>
                                      <p:tavLst>
                                        <p:tav tm="0">
                                          <p:val>
                                            <p:fltVal val="0"/>
                                          </p:val>
                                        </p:tav>
                                        <p:tav tm="100000">
                                          <p:val>
                                            <p:strVal val="#ppt_h"/>
                                          </p:val>
                                        </p:tav>
                                      </p:tavLst>
                                    </p:anim>
                                    <p:anim calcmode="lin" valueType="num">
                                      <p:cBhvr>
                                        <p:cTn dur="500" fill="hold" id="63"/>
                                        <p:tgtEl>
                                          <p:spTgt spid="11"/>
                                        </p:tgtEl>
                                        <p:attrNameLst>
                                          <p:attrName>ppt_x</p:attrName>
                                        </p:attrNameLst>
                                      </p:cBhvr>
                                      <p:tavLst>
                                        <p:tav tm="0">
                                          <p:val>
                                            <p:fltVal val="0.5"/>
                                          </p:val>
                                        </p:tav>
                                        <p:tav tm="100000">
                                          <p:val>
                                            <p:strVal val="#ppt_x"/>
                                          </p:val>
                                        </p:tav>
                                      </p:tavLst>
                                    </p:anim>
                                    <p:anim calcmode="lin" valueType="num">
                                      <p:cBhvr>
                                        <p:cTn dur="500" fill="hold" id="64"/>
                                        <p:tgtEl>
                                          <p:spTgt spid="11"/>
                                        </p:tgtEl>
                                        <p:attrNameLst>
                                          <p:attrName>ppt_y</p:attrName>
                                        </p:attrNameLst>
                                      </p:cBhvr>
                                      <p:tavLst>
                                        <p:tav tm="0">
                                          <p:val>
                                            <p:fltVal val="0.5"/>
                                          </p:val>
                                        </p:tav>
                                        <p:tav tm="100000">
                                          <p:val>
                                            <p:strVal val="#ppt_y"/>
                                          </p:val>
                                        </p:tav>
                                      </p:tavLst>
                                    </p:anim>
                                  </p:childTnLst>
                                </p:cTn>
                              </p:par>
                            </p:childTnLst>
                          </p:cTn>
                        </p:par>
                        <p:par>
                          <p:cTn fill="hold" id="65" nodeType="afterGroup">
                            <p:stCondLst>
                              <p:cond delay="500"/>
                            </p:stCondLst>
                            <p:childTnLst>
                              <p:par>
                                <p:cTn fill="hold" grpId="0" id="66" nodeType="afterEffect" presetClass="entr" presetID="10" presetSubtype="0">
                                  <p:stCondLst>
                                    <p:cond delay="0"/>
                                  </p:stCondLst>
                                  <p:childTnLst>
                                    <p:set>
                                      <p:cBhvr>
                                        <p:cTn dur="1" fill="hold" id="67">
                                          <p:stCondLst>
                                            <p:cond delay="0"/>
                                          </p:stCondLst>
                                        </p:cTn>
                                        <p:tgtEl>
                                          <p:spTgt spid="22"/>
                                        </p:tgtEl>
                                        <p:attrNameLst>
                                          <p:attrName>style.visibility</p:attrName>
                                        </p:attrNameLst>
                                      </p:cBhvr>
                                      <p:to>
                                        <p:strVal val="visible"/>
                                      </p:to>
                                    </p:set>
                                    <p:anim calcmode="lin" valueType="num">
                                      <p:cBhvr>
                                        <p:cTn dur="500" fill="hold" id="68"/>
                                        <p:tgtEl>
                                          <p:spTgt spid="22"/>
                                        </p:tgtEl>
                                        <p:attrNameLst>
                                          <p:attrName>ppt_w</p:attrName>
                                        </p:attrNameLst>
                                      </p:cBhvr>
                                      <p:tavLst>
                                        <p:tav tm="0">
                                          <p:val>
                                            <p:fltVal val="0"/>
                                          </p:val>
                                        </p:tav>
                                        <p:tav tm="100000">
                                          <p:val>
                                            <p:strVal val="#ppt_w"/>
                                          </p:val>
                                        </p:tav>
                                      </p:tavLst>
                                    </p:anim>
                                    <p:anim calcmode="lin" valueType="num">
                                      <p:cBhvr>
                                        <p:cTn dur="500" fill="hold" id="69"/>
                                        <p:tgtEl>
                                          <p:spTgt spid="22"/>
                                        </p:tgtEl>
                                        <p:attrNameLst>
                                          <p:attrName>ppt_h</p:attrName>
                                        </p:attrNameLst>
                                      </p:cBhvr>
                                      <p:tavLst>
                                        <p:tav tm="0">
                                          <p:val>
                                            <p:fltVal val="0"/>
                                          </p:val>
                                        </p:tav>
                                        <p:tav tm="100000">
                                          <p:val>
                                            <p:strVal val="#ppt_h"/>
                                          </p:val>
                                        </p:tav>
                                      </p:tavLst>
                                    </p:anim>
                                    <p:animEffect filter="">
                                      <p:cBhvr>
                                        <p:cTn dur="500" id="70"/>
                                        <p:tgtEl>
                                          <p:spTgt spid="22"/>
                                        </p:tgtEl>
                                      </p:cBhvr>
                                    </p:animEffect>
                                  </p:childTnLst>
                                </p:cTn>
                              </p:par>
                            </p:childTnLst>
                          </p:cTn>
                        </p:par>
                        <p:par>
                          <p:cTn fill="hold" id="71" nodeType="afterGroup">
                            <p:stCondLst>
                              <p:cond delay="1000"/>
                            </p:stCondLst>
                            <p:childTnLst>
                              <p:par>
                                <p:cTn fill="hold" grpId="0" id="72" nodeType="afterEffect" presetClass="entr" presetID="22" presetSubtype="8">
                                  <p:stCondLst>
                                    <p:cond delay="0"/>
                                  </p:stCondLst>
                                  <p:childTnLst>
                                    <p:set>
                                      <p:cBhvr>
                                        <p:cTn dur="1" fill="hold" id="73">
                                          <p:stCondLst>
                                            <p:cond delay="0"/>
                                          </p:stCondLst>
                                        </p:cTn>
                                        <p:tgtEl>
                                          <p:spTgt spid="17"/>
                                        </p:tgtEl>
                                        <p:attrNameLst>
                                          <p:attrName>style.visibility</p:attrName>
                                        </p:attrNameLst>
                                      </p:cBhvr>
                                      <p:to>
                                        <p:strVal val="visible"/>
                                      </p:to>
                                    </p:set>
                                    <p:animEffect filter="">
                                      <p:cBhvr>
                                        <p:cTn dur="500" id="74"/>
                                        <p:tgtEl>
                                          <p:spTgt spid="17"/>
                                        </p:tgtEl>
                                      </p:cBhvr>
                                    </p:animEffect>
                                  </p:childTnLst>
                                </p:cTn>
                              </p:par>
                            </p:childTnLst>
                          </p:cTn>
                        </p:par>
                        <p:par>
                          <p:cTn fill="hold" id="75" nodeType="afterGroup">
                            <p:stCondLst>
                              <p:cond delay="1500"/>
                            </p:stCondLst>
                            <p:childTnLst>
                              <p:par>
                                <p:cTn fill="hold" grpId="0" id="76" nodeType="afterEffect" presetClass="entr" presetID="42" presetSubtype="0">
                                  <p:stCondLst>
                                    <p:cond delay="0"/>
                                  </p:stCondLst>
                                  <p:childTnLst>
                                    <p:set>
                                      <p:cBhvr>
                                        <p:cTn dur="1" fill="hold" id="77">
                                          <p:stCondLst>
                                            <p:cond delay="0"/>
                                          </p:stCondLst>
                                        </p:cTn>
                                        <p:tgtEl>
                                          <p:spTgt spid="12"/>
                                        </p:tgtEl>
                                        <p:attrNameLst>
                                          <p:attrName>style.visibility</p:attrName>
                                        </p:attrNameLst>
                                      </p:cBhvr>
                                      <p:to>
                                        <p:strVal val="visible"/>
                                      </p:to>
                                    </p:set>
                                    <p:animEffect filter="">
                                      <p:cBhvr>
                                        <p:cTn dur="1000" id="78"/>
                                        <p:tgtEl>
                                          <p:spTgt spid="12"/>
                                        </p:tgtEl>
                                      </p:cBhvr>
                                    </p:animEffect>
                                    <p:anim calcmode="lin" valueType="num">
                                      <p:cBhvr>
                                        <p:cTn dur="1000" fill="hold" id="79"/>
                                        <p:tgtEl>
                                          <p:spTgt spid="12"/>
                                        </p:tgtEl>
                                        <p:attrNameLst>
                                          <p:attrName>ppt_x</p:attrName>
                                        </p:attrNameLst>
                                      </p:cBhvr>
                                      <p:tavLst>
                                        <p:tav tm="0">
                                          <p:val>
                                            <p:strVal val="#ppt_x"/>
                                          </p:val>
                                        </p:tav>
                                        <p:tav tm="100000">
                                          <p:val>
                                            <p:strVal val="#ppt_x"/>
                                          </p:val>
                                        </p:tav>
                                      </p:tavLst>
                                    </p:anim>
                                    <p:anim calcmode="lin" valueType="num">
                                      <p:cBhvr>
                                        <p:cTn dur="1000" fill="hold" id="80"/>
                                        <p:tgtEl>
                                          <p:spTgt spid="12"/>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2500"/>
                            </p:stCondLst>
                            <p:childTnLst>
                              <p:par>
                                <p:cTn fill="hold" grpId="0" id="82" nodeType="afterEffect" presetClass="entr" presetID="22" presetSubtype="8">
                                  <p:stCondLst>
                                    <p:cond delay="0"/>
                                  </p:stCondLst>
                                  <p:childTnLst>
                                    <p:set>
                                      <p:cBhvr>
                                        <p:cTn dur="1" fill="hold" id="83">
                                          <p:stCondLst>
                                            <p:cond delay="0"/>
                                          </p:stCondLst>
                                        </p:cTn>
                                        <p:tgtEl>
                                          <p:spTgt spid="18"/>
                                        </p:tgtEl>
                                        <p:attrNameLst>
                                          <p:attrName>style.visibility</p:attrName>
                                        </p:attrNameLst>
                                      </p:cBhvr>
                                      <p:to>
                                        <p:strVal val="visible"/>
                                      </p:to>
                                    </p:set>
                                    <p:animEffect filter="">
                                      <p:cBhvr>
                                        <p:cTn dur="500" id="84"/>
                                        <p:tgtEl>
                                          <p:spTgt spid="18"/>
                                        </p:tgtEl>
                                      </p:cBhvr>
                                    </p:animEffect>
                                  </p:childTnLst>
                                </p:cTn>
                              </p:par>
                            </p:childTnLst>
                          </p:cTn>
                        </p:par>
                        <p:par>
                          <p:cTn fill="hold" id="85" nodeType="afterGroup">
                            <p:stCondLst>
                              <p:cond delay="3000"/>
                            </p:stCondLst>
                            <p:childTnLst>
                              <p:par>
                                <p:cTn fill="hold" grpId="0" id="86" nodeType="afterEffect" presetClass="entr" presetID="42" presetSubtype="0">
                                  <p:stCondLst>
                                    <p:cond delay="0"/>
                                  </p:stCondLst>
                                  <p:childTnLst>
                                    <p:set>
                                      <p:cBhvr>
                                        <p:cTn dur="1" fill="hold" id="87">
                                          <p:stCondLst>
                                            <p:cond delay="0"/>
                                          </p:stCondLst>
                                        </p:cTn>
                                        <p:tgtEl>
                                          <p:spTgt spid="13"/>
                                        </p:tgtEl>
                                        <p:attrNameLst>
                                          <p:attrName>style.visibility</p:attrName>
                                        </p:attrNameLst>
                                      </p:cBhvr>
                                      <p:to>
                                        <p:strVal val="visible"/>
                                      </p:to>
                                    </p:set>
                                    <p:animEffect filter="">
                                      <p:cBhvr>
                                        <p:cTn dur="1000" id="88"/>
                                        <p:tgtEl>
                                          <p:spTgt spid="13"/>
                                        </p:tgtEl>
                                      </p:cBhvr>
                                    </p:animEffect>
                                    <p:anim calcmode="lin" valueType="num">
                                      <p:cBhvr>
                                        <p:cTn dur="1000" fill="hold" id="89"/>
                                        <p:tgtEl>
                                          <p:spTgt spid="13"/>
                                        </p:tgtEl>
                                        <p:attrNameLst>
                                          <p:attrName>ppt_x</p:attrName>
                                        </p:attrNameLst>
                                      </p:cBhvr>
                                      <p:tavLst>
                                        <p:tav tm="0">
                                          <p:val>
                                            <p:strVal val="#ppt_x"/>
                                          </p:val>
                                        </p:tav>
                                        <p:tav tm="100000">
                                          <p:val>
                                            <p:strVal val="#ppt_x"/>
                                          </p:val>
                                        </p:tav>
                                      </p:tavLst>
                                    </p:anim>
                                    <p:anim calcmode="lin" valueType="num">
                                      <p:cBhvr>
                                        <p:cTn dur="1000" fill="hold" id="90"/>
                                        <p:tgtEl>
                                          <p:spTgt spid="13"/>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4000"/>
                            </p:stCondLst>
                            <p:childTnLst>
                              <p:par>
                                <p:cTn fill="hold" grpId="0" id="92" nodeType="afterEffect" presetClass="entr" presetID="22" presetSubtype="8">
                                  <p:stCondLst>
                                    <p:cond delay="0"/>
                                  </p:stCondLst>
                                  <p:childTnLst>
                                    <p:set>
                                      <p:cBhvr>
                                        <p:cTn dur="1" fill="hold" id="93">
                                          <p:stCondLst>
                                            <p:cond delay="0"/>
                                          </p:stCondLst>
                                        </p:cTn>
                                        <p:tgtEl>
                                          <p:spTgt spid="19"/>
                                        </p:tgtEl>
                                        <p:attrNameLst>
                                          <p:attrName>style.visibility</p:attrName>
                                        </p:attrNameLst>
                                      </p:cBhvr>
                                      <p:to>
                                        <p:strVal val="visible"/>
                                      </p:to>
                                    </p:set>
                                    <p:animEffect filter="">
                                      <p:cBhvr>
                                        <p:cTn dur="500" id="94"/>
                                        <p:tgtEl>
                                          <p:spTgt spid="19"/>
                                        </p:tgtEl>
                                      </p:cBhvr>
                                    </p:animEffect>
                                  </p:childTnLst>
                                </p:cTn>
                              </p:par>
                            </p:childTnLst>
                          </p:cTn>
                        </p:par>
                        <p:par>
                          <p:cTn fill="hold" id="95" nodeType="afterGroup">
                            <p:stCondLst>
                              <p:cond delay="4500"/>
                            </p:stCondLst>
                            <p:childTnLst>
                              <p:par>
                                <p:cTn fill="hold" grpId="0" id="96" nodeType="afterEffect" presetClass="entr" presetID="42" presetSubtype="0">
                                  <p:stCondLst>
                                    <p:cond delay="0"/>
                                  </p:stCondLst>
                                  <p:childTnLst>
                                    <p:set>
                                      <p:cBhvr>
                                        <p:cTn dur="1" fill="hold" id="97">
                                          <p:stCondLst>
                                            <p:cond delay="0"/>
                                          </p:stCondLst>
                                        </p:cTn>
                                        <p:tgtEl>
                                          <p:spTgt spid="14"/>
                                        </p:tgtEl>
                                        <p:attrNameLst>
                                          <p:attrName>style.visibility</p:attrName>
                                        </p:attrNameLst>
                                      </p:cBhvr>
                                      <p:to>
                                        <p:strVal val="visible"/>
                                      </p:to>
                                    </p:set>
                                    <p:animEffect filter="">
                                      <p:cBhvr>
                                        <p:cTn dur="1000" id="98"/>
                                        <p:tgtEl>
                                          <p:spTgt spid="14"/>
                                        </p:tgtEl>
                                      </p:cBhvr>
                                    </p:animEffect>
                                    <p:anim calcmode="lin" valueType="num">
                                      <p:cBhvr>
                                        <p:cTn dur="1000" fill="hold" id="99"/>
                                        <p:tgtEl>
                                          <p:spTgt spid="14"/>
                                        </p:tgtEl>
                                        <p:attrNameLst>
                                          <p:attrName>ppt_x</p:attrName>
                                        </p:attrNameLst>
                                      </p:cBhvr>
                                      <p:tavLst>
                                        <p:tav tm="0">
                                          <p:val>
                                            <p:strVal val="#ppt_x"/>
                                          </p:val>
                                        </p:tav>
                                        <p:tav tm="100000">
                                          <p:val>
                                            <p:strVal val="#ppt_x"/>
                                          </p:val>
                                        </p:tav>
                                      </p:tavLst>
                                    </p:anim>
                                    <p:anim calcmode="lin" valueType="num">
                                      <p:cBhvr>
                                        <p:cTn dur="1000" fill="hold" id="100"/>
                                        <p:tgtEl>
                                          <p:spTgt spid="14"/>
                                        </p:tgtEl>
                                        <p:attrNameLst>
                                          <p:attrName>ppt_y</p:attrName>
                                        </p:attrNameLst>
                                      </p:cBhvr>
                                      <p:tavLst>
                                        <p:tav tm="0">
                                          <p:val>
                                            <p:strVal val="#ppt_y+.1"/>
                                          </p:val>
                                        </p:tav>
                                        <p:tav tm="100000">
                                          <p:val>
                                            <p:strVal val="#ppt_y"/>
                                          </p:val>
                                        </p:tav>
                                      </p:tavLst>
                                    </p:anim>
                                  </p:childTnLst>
                                </p:cTn>
                              </p:par>
                            </p:childTnLst>
                          </p:cTn>
                        </p:par>
                        <p:par>
                          <p:cTn fill="hold" id="101" nodeType="afterGroup">
                            <p:stCondLst>
                              <p:cond delay="5500"/>
                            </p:stCondLst>
                            <p:childTnLst>
                              <p:par>
                                <p:cTn fill="hold" grpId="0" id="102" nodeType="afterEffect" presetClass="entr" presetID="22" presetSubtype="8">
                                  <p:stCondLst>
                                    <p:cond delay="0"/>
                                  </p:stCondLst>
                                  <p:childTnLst>
                                    <p:set>
                                      <p:cBhvr>
                                        <p:cTn dur="1" fill="hold" id="103">
                                          <p:stCondLst>
                                            <p:cond delay="0"/>
                                          </p:stCondLst>
                                        </p:cTn>
                                        <p:tgtEl>
                                          <p:spTgt spid="20"/>
                                        </p:tgtEl>
                                        <p:attrNameLst>
                                          <p:attrName>style.visibility</p:attrName>
                                        </p:attrNameLst>
                                      </p:cBhvr>
                                      <p:to>
                                        <p:strVal val="visible"/>
                                      </p:to>
                                    </p:set>
                                    <p:animEffect filter="">
                                      <p:cBhvr>
                                        <p:cTn dur="500" id="104"/>
                                        <p:tgtEl>
                                          <p:spTgt spid="20"/>
                                        </p:tgtEl>
                                      </p:cBhvr>
                                    </p:animEffect>
                                  </p:childTnLst>
                                </p:cTn>
                              </p:par>
                            </p:childTnLst>
                          </p:cTn>
                        </p:par>
                        <p:par>
                          <p:cTn fill="hold" id="105" nodeType="afterGroup">
                            <p:stCondLst>
                              <p:cond delay="6000"/>
                            </p:stCondLst>
                            <p:childTnLst>
                              <p:par>
                                <p:cTn fill="hold" grpId="0" id="106" nodeType="afterEffect" presetClass="entr" presetID="42" presetSubtype="0">
                                  <p:stCondLst>
                                    <p:cond delay="0"/>
                                  </p:stCondLst>
                                  <p:childTnLst>
                                    <p:set>
                                      <p:cBhvr>
                                        <p:cTn dur="1" fill="hold" id="107">
                                          <p:stCondLst>
                                            <p:cond delay="0"/>
                                          </p:stCondLst>
                                        </p:cTn>
                                        <p:tgtEl>
                                          <p:spTgt spid="15"/>
                                        </p:tgtEl>
                                        <p:attrNameLst>
                                          <p:attrName>style.visibility</p:attrName>
                                        </p:attrNameLst>
                                      </p:cBhvr>
                                      <p:to>
                                        <p:strVal val="visible"/>
                                      </p:to>
                                    </p:set>
                                    <p:animEffect filter="">
                                      <p:cBhvr>
                                        <p:cTn dur="1000" id="108"/>
                                        <p:tgtEl>
                                          <p:spTgt spid="15"/>
                                        </p:tgtEl>
                                      </p:cBhvr>
                                    </p:animEffect>
                                    <p:anim calcmode="lin" valueType="num">
                                      <p:cBhvr>
                                        <p:cTn dur="1000" fill="hold" id="109"/>
                                        <p:tgtEl>
                                          <p:spTgt spid="15"/>
                                        </p:tgtEl>
                                        <p:attrNameLst>
                                          <p:attrName>ppt_x</p:attrName>
                                        </p:attrNameLst>
                                      </p:cBhvr>
                                      <p:tavLst>
                                        <p:tav tm="0">
                                          <p:val>
                                            <p:strVal val="#ppt_x"/>
                                          </p:val>
                                        </p:tav>
                                        <p:tav tm="100000">
                                          <p:val>
                                            <p:strVal val="#ppt_x"/>
                                          </p:val>
                                        </p:tav>
                                      </p:tavLst>
                                    </p:anim>
                                    <p:anim calcmode="lin" valueType="num">
                                      <p:cBhvr>
                                        <p:cTn dur="1000" fill="hold" id="110"/>
                                        <p:tgtEl>
                                          <p:spTgt spid="15"/>
                                        </p:tgtEl>
                                        <p:attrNameLst>
                                          <p:attrName>ppt_y</p:attrName>
                                        </p:attrNameLst>
                                      </p:cBhvr>
                                      <p:tavLst>
                                        <p:tav tm="0">
                                          <p:val>
                                            <p:strVal val="#ppt_y+.1"/>
                                          </p:val>
                                        </p:tav>
                                        <p:tav tm="100000">
                                          <p:val>
                                            <p:strVal val="#ppt_y"/>
                                          </p:val>
                                        </p:tav>
                                      </p:tavLst>
                                    </p:anim>
                                  </p:childTnLst>
                                </p:cTn>
                              </p:par>
                            </p:childTnLst>
                          </p:cTn>
                        </p:par>
                        <p:par>
                          <p:cTn fill="hold" id="111" nodeType="afterGroup">
                            <p:stCondLst>
                              <p:cond delay="7000"/>
                            </p:stCondLst>
                            <p:childTnLst>
                              <p:par>
                                <p:cTn fill="hold" grpId="0" id="112" nodeType="afterEffect" presetClass="entr" presetID="22" presetSubtype="8">
                                  <p:stCondLst>
                                    <p:cond delay="0"/>
                                  </p:stCondLst>
                                  <p:childTnLst>
                                    <p:set>
                                      <p:cBhvr>
                                        <p:cTn dur="1" fill="hold" id="113">
                                          <p:stCondLst>
                                            <p:cond delay="0"/>
                                          </p:stCondLst>
                                        </p:cTn>
                                        <p:tgtEl>
                                          <p:spTgt spid="21"/>
                                        </p:tgtEl>
                                        <p:attrNameLst>
                                          <p:attrName>style.visibility</p:attrName>
                                        </p:attrNameLst>
                                      </p:cBhvr>
                                      <p:to>
                                        <p:strVal val="visible"/>
                                      </p:to>
                                    </p:set>
                                    <p:animEffect filter="">
                                      <p:cBhvr>
                                        <p:cTn dur="500" id="114"/>
                                        <p:tgtEl>
                                          <p:spTgt spid="21"/>
                                        </p:tgtEl>
                                      </p:cBhvr>
                                    </p:animEffect>
                                  </p:childTnLst>
                                </p:cTn>
                              </p:par>
                            </p:childTnLst>
                          </p:cTn>
                        </p:par>
                        <p:par>
                          <p:cTn fill="hold" id="115" nodeType="afterGroup">
                            <p:stCondLst>
                              <p:cond delay="7500"/>
                            </p:stCondLst>
                            <p:childTnLst>
                              <p:par>
                                <p:cTn fill="hold" grpId="0" id="116" nodeType="afterEffect" presetClass="entr" presetID="42" presetSubtype="0">
                                  <p:stCondLst>
                                    <p:cond delay="0"/>
                                  </p:stCondLst>
                                  <p:childTnLst>
                                    <p:set>
                                      <p:cBhvr>
                                        <p:cTn dur="1" fill="hold" id="117">
                                          <p:stCondLst>
                                            <p:cond delay="0"/>
                                          </p:stCondLst>
                                        </p:cTn>
                                        <p:tgtEl>
                                          <p:spTgt spid="16"/>
                                        </p:tgtEl>
                                        <p:attrNameLst>
                                          <p:attrName>style.visibility</p:attrName>
                                        </p:attrNameLst>
                                      </p:cBhvr>
                                      <p:to>
                                        <p:strVal val="visible"/>
                                      </p:to>
                                    </p:set>
                                    <p:animEffect filter="">
                                      <p:cBhvr>
                                        <p:cTn dur="1000" id="118"/>
                                        <p:tgtEl>
                                          <p:spTgt spid="16"/>
                                        </p:tgtEl>
                                      </p:cBhvr>
                                    </p:animEffect>
                                    <p:anim calcmode="lin" valueType="num">
                                      <p:cBhvr>
                                        <p:cTn dur="1000" fill="hold" id="119"/>
                                        <p:tgtEl>
                                          <p:spTgt spid="16"/>
                                        </p:tgtEl>
                                        <p:attrNameLst>
                                          <p:attrName>ppt_x</p:attrName>
                                        </p:attrNameLst>
                                      </p:cBhvr>
                                      <p:tavLst>
                                        <p:tav tm="0">
                                          <p:val>
                                            <p:strVal val="#ppt_x"/>
                                          </p:val>
                                        </p:tav>
                                        <p:tav tm="100000">
                                          <p:val>
                                            <p:strVal val="#ppt_x"/>
                                          </p:val>
                                        </p:tav>
                                      </p:tavLst>
                                    </p:anim>
                                    <p:anim calcmode="lin" valueType="num">
                                      <p:cBhvr>
                                        <p:cTn dur="1000" fill="hold" id="120"/>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空心弧 1"/>
          <p:cNvSpPr/>
          <p:nvPr/>
        </p:nvSpPr>
        <p:spPr>
          <a:xfrm rot="5400000">
            <a:off x="7133918" y="2186730"/>
            <a:ext cx="2246475" cy="2246475"/>
          </a:xfrm>
          <a:prstGeom prst="blockArc">
            <a:avLst>
              <a:gd fmla="val 10884798" name="adj1"/>
              <a:gd fmla="val 21542696" name="adj2"/>
              <a:gd fmla="val 3108" name="adj3"/>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000000"/>
              </a:solidFill>
            </a:endParaRPr>
          </a:p>
        </p:txBody>
      </p:sp>
      <p:sp>
        <p:nvSpPr>
          <p:cNvPr id="3" name="右箭头 43"/>
          <p:cNvSpPr/>
          <p:nvPr/>
        </p:nvSpPr>
        <p:spPr>
          <a:xfrm flipH="1">
            <a:off x="6188072" y="4310237"/>
            <a:ext cx="1146422" cy="117610"/>
          </a:xfrm>
          <a:prstGeom prst="rightArrow">
            <a:avLst>
              <a:gd fmla="val 50000" name="adj1"/>
              <a:gd fmla="val 72226" name="adj2"/>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4" name="右箭头 42"/>
          <p:cNvSpPr/>
          <p:nvPr/>
        </p:nvSpPr>
        <p:spPr>
          <a:xfrm>
            <a:off x="6125103" y="2223811"/>
            <a:ext cx="1412816" cy="110825"/>
          </a:xfrm>
          <a:prstGeom prst="rightArrow">
            <a:avLst>
              <a:gd fmla="val 50000" name="adj1"/>
              <a:gd fmla="val 72226" name="adj2"/>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5" name="右箭头 41"/>
          <p:cNvSpPr/>
          <p:nvPr/>
        </p:nvSpPr>
        <p:spPr>
          <a:xfrm flipH="1">
            <a:off x="3968159" y="4317022"/>
            <a:ext cx="1412816" cy="110825"/>
          </a:xfrm>
          <a:prstGeom prst="rightArrow">
            <a:avLst>
              <a:gd fmla="val 50000" name="adj1"/>
              <a:gd fmla="val 72226" name="adj2"/>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6" name="右箭头 40"/>
          <p:cNvSpPr/>
          <p:nvPr/>
        </p:nvSpPr>
        <p:spPr>
          <a:xfrm>
            <a:off x="3873033" y="2216282"/>
            <a:ext cx="1412816" cy="110825"/>
          </a:xfrm>
          <a:prstGeom prst="rightArrow">
            <a:avLst>
              <a:gd fmla="val 50000" name="adj1"/>
              <a:gd fmla="val 72226" name="adj2"/>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grpSp>
        <p:nvGrpSpPr>
          <p:cNvPr id="7" name="组合 6"/>
          <p:cNvGrpSpPr/>
          <p:nvPr/>
        </p:nvGrpSpPr>
        <p:grpSpPr>
          <a:xfrm>
            <a:off x="3079916" y="3897084"/>
            <a:ext cx="839877" cy="839877"/>
            <a:chOff x="1732369" y="4883949"/>
            <a:chExt cx="1119836" cy="1119836"/>
          </a:xfrm>
        </p:grpSpPr>
        <p:sp>
          <p:nvSpPr>
            <p:cNvPr id="8" name="椭圆 7"/>
            <p:cNvSpPr/>
            <p:nvPr/>
          </p:nvSpPr>
          <p:spPr>
            <a:xfrm>
              <a:off x="1732369" y="4883949"/>
              <a:ext cx="1119836" cy="1119836"/>
            </a:xfrm>
            <a:prstGeom prst="ellipse">
              <a:avLst/>
            </a:prstGeom>
            <a:solidFill>
              <a:srgbClr val="D0BBA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9" name="Freeform 5"/>
            <p:cNvSpPr>
              <a:spLocks noEditPoints="1"/>
            </p:cNvSpPr>
            <p:nvPr/>
          </p:nvSpPr>
          <p:spPr bwMode="auto">
            <a:xfrm>
              <a:off x="1963143" y="5145865"/>
              <a:ext cx="658288" cy="596004"/>
            </a:xfrm>
            <a:custGeom>
              <a:gdLst>
                <a:gd fmla="*/ 70 w 288" name="T0"/>
                <a:gd fmla="*/ 96 h 260" name="T1"/>
                <a:gd fmla="*/ 70 w 288" name="T2"/>
                <a:gd fmla="*/ 76 h 260" name="T3"/>
                <a:gd fmla="*/ 70 w 288" name="T4"/>
                <a:gd fmla="*/ 72 h 260" name="T5"/>
                <a:gd fmla="*/ 139 w 288" name="T6"/>
                <a:gd fmla="*/ 53 h 260" name="T7"/>
                <a:gd fmla="*/ 40 w 288" name="T8"/>
                <a:gd fmla="*/ 52 h 260" name="T9"/>
                <a:gd fmla="*/ 47 w 288" name="T10"/>
                <a:gd fmla="*/ 58 h 260" name="T11"/>
                <a:gd fmla="*/ 59 w 288" name="T12"/>
                <a:gd fmla="*/ 54 h 260" name="T13"/>
                <a:gd fmla="*/ 70 w 288" name="T14"/>
                <a:gd fmla="*/ 101 h 260" name="T15"/>
                <a:gd fmla="*/ 70 w 288" name="T16"/>
                <a:gd fmla="*/ 122 h 260" name="T17"/>
                <a:gd fmla="*/ 70 w 288" name="T18"/>
                <a:gd fmla="*/ 101 h 260" name="T19"/>
                <a:gd fmla="*/ 0 w 288" name="T20"/>
                <a:gd fmla="*/ 128 h 260" name="T21"/>
                <a:gd fmla="*/ 139 w 288" name="T22"/>
                <a:gd fmla="*/ 108 h 260" name="T23"/>
                <a:gd fmla="*/ 0 w 288" name="T24"/>
                <a:gd fmla="*/ 133 h 260" name="T25"/>
                <a:gd fmla="*/ 139 w 288" name="T26"/>
                <a:gd fmla="*/ 154 h 260" name="T27"/>
                <a:gd fmla="*/ 70 w 288" name="T28"/>
                <a:gd fmla="*/ 177 h 260" name="T29"/>
                <a:gd fmla="*/ 70 w 288" name="T30"/>
                <a:gd fmla="*/ 197 h 260" name="T31"/>
                <a:gd fmla="*/ 70 w 288" name="T32"/>
                <a:gd fmla="*/ 177 h 260" name="T33"/>
                <a:gd fmla="*/ 0 w 288" name="T34"/>
                <a:gd fmla="*/ 203 h 260" name="T35"/>
                <a:gd fmla="*/ 139 w 288" name="T36"/>
                <a:gd fmla="*/ 183 h 260" name="T37"/>
                <a:gd fmla="*/ 150 w 288" name="T38"/>
                <a:gd fmla="*/ 58 h 260" name="T39"/>
                <a:gd fmla="*/ 258 w 288" name="T40"/>
                <a:gd fmla="*/ 43 h 260" name="T41"/>
                <a:gd fmla="*/ 118 w 288" name="T42"/>
                <a:gd fmla="*/ 23 h 260" name="T43"/>
                <a:gd fmla="*/ 149 w 288" name="T44"/>
                <a:gd fmla="*/ 58 h 260" name="T45"/>
                <a:gd fmla="*/ 258 w 288" name="T46"/>
                <a:gd fmla="*/ 19 h 260" name="T47"/>
                <a:gd fmla="*/ 155 w 288" name="T48"/>
                <a:gd fmla="*/ 20 h 260" name="T49"/>
                <a:gd fmla="*/ 216 w 288" name="T50"/>
                <a:gd fmla="*/ 20 h 260" name="T51"/>
                <a:gd fmla="*/ 200 w 288" name="T52"/>
                <a:gd fmla="*/ 13 h 260" name="T53"/>
                <a:gd fmla="*/ 157 w 288" name="T54"/>
                <a:gd fmla="*/ 15 h 260" name="T55"/>
                <a:gd fmla="*/ 258 w 288" name="T56"/>
                <a:gd fmla="*/ 68 h 260" name="T57"/>
                <a:gd fmla="*/ 150 w 288" name="T58"/>
                <a:gd fmla="*/ 64 h 260" name="T59"/>
                <a:gd fmla="*/ 150 w 288" name="T60"/>
                <a:gd fmla="*/ 84 h 260" name="T61"/>
                <a:gd fmla="*/ 150 w 288" name="T62"/>
                <a:gd fmla="*/ 109 h 260" name="T63"/>
                <a:gd fmla="*/ 258 w 288" name="T64"/>
                <a:gd fmla="*/ 94 h 260" name="T65"/>
                <a:gd fmla="*/ 150 w 288" name="T66"/>
                <a:gd fmla="*/ 90 h 260" name="T67"/>
                <a:gd fmla="*/ 150 w 288" name="T68"/>
                <a:gd fmla="*/ 109 h 260" name="T69"/>
                <a:gd fmla="*/ 229 w 288" name="T70"/>
                <a:gd fmla="*/ 114 h 260" name="T71"/>
                <a:gd fmla="*/ 177 w 288" name="T72"/>
                <a:gd fmla="*/ 118 h 260" name="T73"/>
                <a:gd fmla="*/ 218 w 288" name="T74"/>
                <a:gd fmla="*/ 164 h 260" name="T75"/>
                <a:gd fmla="*/ 218 w 288" name="T76"/>
                <a:gd fmla="*/ 184 h 260" name="T77"/>
                <a:gd fmla="*/ 218 w 288" name="T78"/>
                <a:gd fmla="*/ 164 h 260" name="T79"/>
                <a:gd fmla="*/ 218 w 288" name="T80"/>
                <a:gd fmla="*/ 160 h 260" name="T81"/>
                <a:gd fmla="*/ 229 w 288" name="T82"/>
                <a:gd fmla="*/ 140 h 260" name="T83"/>
                <a:gd fmla="*/ 246 w 288" name="T84"/>
                <a:gd fmla="*/ 146 h 260" name="T85"/>
                <a:gd fmla="*/ 241 w 288" name="T86"/>
                <a:gd fmla="*/ 137 h 260" name="T87"/>
                <a:gd fmla="*/ 229 w 288" name="T88"/>
                <a:gd fmla="*/ 137 h 260" name="T89"/>
                <a:gd fmla="*/ 149 w 288" name="T90"/>
                <a:gd fmla="*/ 170 h 260" name="T91"/>
                <a:gd fmla="*/ 288 w 288" name="T92"/>
                <a:gd fmla="*/ 190 h 260" name="T93"/>
                <a:gd fmla="*/ 218 w 288" name="T94"/>
                <a:gd fmla="*/ 215 h 260" name="T95"/>
                <a:gd fmla="*/ 218 w 288" name="T96"/>
                <a:gd fmla="*/ 235 h 260" name="T97"/>
                <a:gd fmla="*/ 218 w 288" name="T98"/>
                <a:gd fmla="*/ 215 h 260" name="T99"/>
                <a:gd fmla="*/ 149 w 288" name="T100"/>
                <a:gd fmla="*/ 241 h 260" name="T101"/>
                <a:gd fmla="*/ 288 w 288" name="T102"/>
                <a:gd fmla="*/ 221 h 26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60" w="288">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endParaRPr>
            </a:p>
          </p:txBody>
        </p:sp>
      </p:grpSp>
      <p:grpSp>
        <p:nvGrpSpPr>
          <p:cNvPr id="10" name="组合 9"/>
          <p:cNvGrpSpPr/>
          <p:nvPr/>
        </p:nvGrpSpPr>
        <p:grpSpPr>
          <a:xfrm>
            <a:off x="5275591" y="1879536"/>
            <a:ext cx="839877" cy="839877"/>
            <a:chOff x="4609397" y="1508318"/>
            <a:chExt cx="1119836" cy="1119836"/>
          </a:xfrm>
        </p:grpSpPr>
        <p:sp>
          <p:nvSpPr>
            <p:cNvPr id="11" name="椭圆 10"/>
            <p:cNvSpPr/>
            <p:nvPr/>
          </p:nvSpPr>
          <p:spPr>
            <a:xfrm>
              <a:off x="4609397" y="1508318"/>
              <a:ext cx="1119836" cy="1119836"/>
            </a:xfrm>
            <a:prstGeom prst="ellipse">
              <a:avLst/>
            </a:prstGeom>
            <a:solidFill>
              <a:srgbClr val="D0BBA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grpSp>
          <p:nvGrpSpPr>
            <p:cNvPr id="12" name="组合 11"/>
            <p:cNvGrpSpPr/>
            <p:nvPr/>
          </p:nvGrpSpPr>
          <p:grpSpPr>
            <a:xfrm>
              <a:off x="4859873" y="1808017"/>
              <a:ext cx="692085" cy="482755"/>
              <a:chOff x="-60285" y="3175"/>
              <a:chExt cx="1354138" cy="944563"/>
            </a:xfrm>
            <a:solidFill>
              <a:schemeClr val="bg1"/>
            </a:solidFill>
          </p:grpSpPr>
          <p:sp>
            <p:nvSpPr>
              <p:cNvPr id="13" name="Freeform 51"/>
              <p:cNvSpPr>
                <a:spLocks noEditPoints="1"/>
              </p:cNvSpPr>
              <p:nvPr/>
            </p:nvSpPr>
            <p:spPr bwMode="auto">
              <a:xfrm>
                <a:off x="-42803" y="3175"/>
                <a:ext cx="1255713" cy="804863"/>
              </a:xfrm>
              <a:custGeom>
                <a:gdLst>
                  <a:gd fmla="*/ 16 w 332" name="T0"/>
                  <a:gd fmla="*/ 212 h 212" name="T1"/>
                  <a:gd fmla="*/ 316 w 332" name="T2"/>
                  <a:gd fmla="*/ 212 h 212" name="T3"/>
                  <a:gd fmla="*/ 332 w 332" name="T4"/>
                  <a:gd fmla="*/ 196 h 212" name="T5"/>
                  <a:gd fmla="*/ 332 w 332" name="T6"/>
                  <a:gd fmla="*/ 16 h 212" name="T7"/>
                  <a:gd fmla="*/ 316 w 332" name="T8"/>
                  <a:gd fmla="*/ 0 h 212" name="T9"/>
                  <a:gd fmla="*/ 24 w 332" name="T10"/>
                  <a:gd fmla="*/ 0 h 212" name="T11"/>
                  <a:gd fmla="*/ 0 w 332" name="T12"/>
                  <a:gd fmla="*/ 16 h 212" name="T13"/>
                  <a:gd fmla="*/ 0 w 332" name="T14"/>
                  <a:gd fmla="*/ 196 h 212" name="T15"/>
                  <a:gd fmla="*/ 16 w 332" name="T16"/>
                  <a:gd fmla="*/ 212 h 212" name="T17"/>
                  <a:gd fmla="*/ 22 w 332" name="T18"/>
                  <a:gd fmla="*/ 23 h 212" name="T19"/>
                  <a:gd fmla="*/ 24 w 332" name="T20"/>
                  <a:gd fmla="*/ 22 h 212" name="T21"/>
                  <a:gd fmla="*/ 310 w 332" name="T22"/>
                  <a:gd fmla="*/ 22 h 212" name="T23"/>
                  <a:gd fmla="*/ 310 w 332" name="T24"/>
                  <a:gd fmla="*/ 190 h 212" name="T25"/>
                  <a:gd fmla="*/ 22 w 332" name="T26"/>
                  <a:gd fmla="*/ 190 h 212" name="T27"/>
                  <a:gd fmla="*/ 22 w 332" name="T28"/>
                  <a:gd fmla="*/ 23 h 2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1" w="332">
                    <a:moveTo>
                      <a:pt x="16" y="212"/>
                    </a:moveTo>
                    <a:cubicBezTo>
                      <a:pt x="316" y="212"/>
                      <a:pt x="316" y="212"/>
                      <a:pt x="316" y="212"/>
                    </a:cubicBezTo>
                    <a:cubicBezTo>
                      <a:pt x="325" y="212"/>
                      <a:pt x="332" y="205"/>
                      <a:pt x="332" y="196"/>
                    </a:cubicBezTo>
                    <a:cubicBezTo>
                      <a:pt x="332" y="16"/>
                      <a:pt x="332" y="16"/>
                      <a:pt x="332" y="16"/>
                    </a:cubicBezTo>
                    <a:cubicBezTo>
                      <a:pt x="332" y="7"/>
                      <a:pt x="325" y="0"/>
                      <a:pt x="316" y="0"/>
                    </a:cubicBezTo>
                    <a:cubicBezTo>
                      <a:pt x="24" y="0"/>
                      <a:pt x="24" y="0"/>
                      <a:pt x="24" y="0"/>
                    </a:cubicBezTo>
                    <a:cubicBezTo>
                      <a:pt x="15" y="0"/>
                      <a:pt x="0" y="7"/>
                      <a:pt x="0" y="16"/>
                    </a:cubicBezTo>
                    <a:cubicBezTo>
                      <a:pt x="0" y="196"/>
                      <a:pt x="0" y="196"/>
                      <a:pt x="0" y="196"/>
                    </a:cubicBezTo>
                    <a:cubicBezTo>
                      <a:pt x="0" y="205"/>
                      <a:pt x="7" y="212"/>
                      <a:pt x="16" y="212"/>
                    </a:cubicBezTo>
                    <a:close/>
                    <a:moveTo>
                      <a:pt x="22" y="23"/>
                    </a:moveTo>
                    <a:cubicBezTo>
                      <a:pt x="23" y="22"/>
                      <a:pt x="24" y="22"/>
                      <a:pt x="24" y="22"/>
                    </a:cubicBezTo>
                    <a:cubicBezTo>
                      <a:pt x="310" y="22"/>
                      <a:pt x="310" y="22"/>
                      <a:pt x="310" y="22"/>
                    </a:cubicBezTo>
                    <a:cubicBezTo>
                      <a:pt x="310" y="190"/>
                      <a:pt x="310" y="190"/>
                      <a:pt x="310" y="190"/>
                    </a:cubicBezTo>
                    <a:cubicBezTo>
                      <a:pt x="22" y="190"/>
                      <a:pt x="22" y="190"/>
                      <a:pt x="22" y="190"/>
                    </a:cubicBezTo>
                    <a:lnTo>
                      <a:pt x="22" y="2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endParaRPr>
              </a:p>
            </p:txBody>
          </p:sp>
          <p:sp>
            <p:nvSpPr>
              <p:cNvPr id="14" name="Freeform 52"/>
              <p:cNvSpPr/>
              <p:nvPr/>
            </p:nvSpPr>
            <p:spPr bwMode="auto">
              <a:xfrm>
                <a:off x="209570" y="249238"/>
                <a:ext cx="836614" cy="338137"/>
              </a:xfrm>
              <a:custGeom>
                <a:gdLst>
                  <a:gd fmla="*/ 221 w 221" name="T0"/>
                  <a:gd fmla="*/ 9 h 89" name="T1"/>
                  <a:gd fmla="*/ 220 w 221" name="T2"/>
                  <a:gd fmla="*/ 7 h 89" name="T3"/>
                  <a:gd fmla="*/ 220 w 221" name="T4"/>
                  <a:gd fmla="*/ 5 h 89" name="T5"/>
                  <a:gd fmla="*/ 218 w 221" name="T6"/>
                  <a:gd fmla="*/ 3 h 89" name="T7"/>
                  <a:gd fmla="*/ 217 w 221" name="T8"/>
                  <a:gd fmla="*/ 2 h 89" name="T9"/>
                  <a:gd fmla="*/ 212 w 221" name="T10"/>
                  <a:gd fmla="*/ 0 h 89" name="T11"/>
                  <a:gd fmla="*/ 209 w 221" name="T12"/>
                  <a:gd fmla="*/ 0 h 89" name="T13"/>
                  <a:gd fmla="*/ 208 w 221" name="T14"/>
                  <a:gd fmla="*/ 0 h 89" name="T15"/>
                  <a:gd fmla="*/ 185 w 221" name="T16"/>
                  <a:gd fmla="*/ 4 h 89" name="T17"/>
                  <a:gd fmla="*/ 184 w 221" name="T18"/>
                  <a:gd fmla="*/ 4 h 89" name="T19"/>
                  <a:gd fmla="*/ 182 w 221" name="T20"/>
                  <a:gd fmla="*/ 5 h 89" name="T21"/>
                  <a:gd fmla="*/ 180 w 221" name="T22"/>
                  <a:gd fmla="*/ 6 h 89" name="T23"/>
                  <a:gd fmla="*/ 179 w 221" name="T24"/>
                  <a:gd fmla="*/ 7 h 89" name="T25"/>
                  <a:gd fmla="*/ 178 w 221" name="T26"/>
                  <a:gd fmla="*/ 9 h 89" name="T27"/>
                  <a:gd fmla="*/ 177 w 221" name="T28"/>
                  <a:gd fmla="*/ 10 h 89" name="T29"/>
                  <a:gd fmla="*/ 176 w 221" name="T30"/>
                  <a:gd fmla="*/ 12 h 89" name="T31"/>
                  <a:gd fmla="*/ 176 w 221" name="T32"/>
                  <a:gd fmla="*/ 15 h 89" name="T33"/>
                  <a:gd fmla="*/ 176 w 221" name="T34"/>
                  <a:gd fmla="*/ 16 h 89" name="T35"/>
                  <a:gd fmla="*/ 177 w 221" name="T36"/>
                  <a:gd fmla="*/ 18 h 89" name="T37"/>
                  <a:gd fmla="*/ 177 w 221" name="T38"/>
                  <a:gd fmla="*/ 20 h 89" name="T39"/>
                  <a:gd fmla="*/ 178 w 221" name="T40"/>
                  <a:gd fmla="*/ 21 h 89" name="T41"/>
                  <a:gd fmla="*/ 124 w 221" name="T42"/>
                  <a:gd fmla="*/ 64 h 89" name="T43"/>
                  <a:gd fmla="*/ 77 w 221" name="T44"/>
                  <a:gd fmla="*/ 30 h 89" name="T45"/>
                  <a:gd fmla="*/ 75 w 221" name="T46"/>
                  <a:gd fmla="*/ 29 h 89" name="T47"/>
                  <a:gd fmla="*/ 73 w 221" name="T48"/>
                  <a:gd fmla="*/ 28 h 89" name="T49"/>
                  <a:gd fmla="*/ 71 w 221" name="T50"/>
                  <a:gd fmla="*/ 28 h 89" name="T51"/>
                  <a:gd fmla="*/ 69 w 221" name="T52"/>
                  <a:gd fmla="*/ 28 h 89" name="T53"/>
                  <a:gd fmla="*/ 67 w 221" name="T54"/>
                  <a:gd fmla="*/ 29 h 89" name="T55"/>
                  <a:gd fmla="*/ 65 w 221" name="T56"/>
                  <a:gd fmla="*/ 30 h 89" name="T57"/>
                  <a:gd fmla="*/ 6 w 221" name="T58"/>
                  <a:gd fmla="*/ 68 h 89" name="T59"/>
                  <a:gd fmla="*/ 12 w 221" name="T60"/>
                  <a:gd fmla="*/ 89 h 89" name="T61"/>
                  <a:gd fmla="*/ 71 w 221" name="T62"/>
                  <a:gd fmla="*/ 52 h 89" name="T63"/>
                  <a:gd fmla="*/ 120 w 221" name="T64"/>
                  <a:gd fmla="*/ 87 h 89" name="T65"/>
                  <a:gd fmla="*/ 122 w 221" name="T66"/>
                  <a:gd fmla="*/ 88 h 89" name="T67"/>
                  <a:gd fmla="*/ 125 w 221" name="T68"/>
                  <a:gd fmla="*/ 89 h 89" name="T69"/>
                  <a:gd fmla="*/ 125 w 221" name="T70"/>
                  <a:gd fmla="*/ 89 h 89" name="T71"/>
                  <a:gd fmla="*/ 127 w 221" name="T72"/>
                  <a:gd fmla="*/ 88 h 89" name="T73"/>
                  <a:gd fmla="*/ 130 w 221" name="T74"/>
                  <a:gd fmla="*/ 87 h 89" name="T75"/>
                  <a:gd fmla="*/ 192 w 221" name="T76"/>
                  <a:gd fmla="*/ 39 h 89" name="T77"/>
                  <a:gd fmla="*/ 193 w 221" name="T78"/>
                  <a:gd fmla="*/ 41 h 89" name="T79"/>
                  <a:gd fmla="*/ 196 w 221" name="T80"/>
                  <a:gd fmla="*/ 42 h 89" name="T81"/>
                  <a:gd fmla="*/ 197 w 221" name="T82"/>
                  <a:gd fmla="*/ 43 h 89" name="T83"/>
                  <a:gd fmla="*/ 200 w 221" name="T84"/>
                  <a:gd fmla="*/ 43 h 89" name="T85"/>
                  <a:gd fmla="*/ 200 w 221" name="T86"/>
                  <a:gd fmla="*/ 43 h 89" name="T87"/>
                  <a:gd fmla="*/ 203 w 221" name="T88"/>
                  <a:gd fmla="*/ 43 h 89" name="T89"/>
                  <a:gd fmla="*/ 206 w 221" name="T90"/>
                  <a:gd fmla="*/ 41 h 89" name="T91"/>
                  <a:gd fmla="*/ 208 w 221" name="T92"/>
                  <a:gd fmla="*/ 40 h 89" name="T93"/>
                  <a:gd fmla="*/ 210 w 221" name="T94"/>
                  <a:gd fmla="*/ 37 h 89" name="T95"/>
                  <a:gd fmla="*/ 220 w 221" name="T96"/>
                  <a:gd fmla="*/ 16 h 89" name="T97"/>
                  <a:gd fmla="*/ 220 w 221" name="T98"/>
                  <a:gd fmla="*/ 16 h 89" name="T99"/>
                  <a:gd fmla="*/ 221 w 221" name="T100"/>
                  <a:gd fmla="*/ 14 h 89" name="T101"/>
                  <a:gd fmla="*/ 221 w 221" name="T102"/>
                  <a:gd fmla="*/ 11 h 8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9" w="221">
                    <a:moveTo>
                      <a:pt x="221" y="9"/>
                    </a:moveTo>
                    <a:cubicBezTo>
                      <a:pt x="221" y="9"/>
                      <a:pt x="221" y="9"/>
                      <a:pt x="221" y="9"/>
                    </a:cubicBezTo>
                    <a:cubicBezTo>
                      <a:pt x="221" y="9"/>
                      <a:pt x="221" y="9"/>
                      <a:pt x="221" y="9"/>
                    </a:cubicBezTo>
                    <a:cubicBezTo>
                      <a:pt x="221" y="9"/>
                      <a:pt x="221" y="8"/>
                      <a:pt x="220" y="7"/>
                    </a:cubicBezTo>
                    <a:cubicBezTo>
                      <a:pt x="220" y="7"/>
                      <a:pt x="220" y="7"/>
                      <a:pt x="220" y="6"/>
                    </a:cubicBezTo>
                    <a:cubicBezTo>
                      <a:pt x="220" y="6"/>
                      <a:pt x="220" y="6"/>
                      <a:pt x="220" y="5"/>
                    </a:cubicBezTo>
                    <a:cubicBezTo>
                      <a:pt x="219" y="5"/>
                      <a:pt x="219" y="5"/>
                      <a:pt x="219" y="4"/>
                    </a:cubicBezTo>
                    <a:cubicBezTo>
                      <a:pt x="219" y="4"/>
                      <a:pt x="219" y="4"/>
                      <a:pt x="218" y="3"/>
                    </a:cubicBezTo>
                    <a:cubicBezTo>
                      <a:pt x="218" y="3"/>
                      <a:pt x="218" y="3"/>
                      <a:pt x="217" y="3"/>
                    </a:cubicBezTo>
                    <a:cubicBezTo>
                      <a:pt x="217" y="3"/>
                      <a:pt x="217" y="2"/>
                      <a:pt x="217" y="2"/>
                    </a:cubicBezTo>
                    <a:cubicBezTo>
                      <a:pt x="215" y="1"/>
                      <a:pt x="214" y="1"/>
                      <a:pt x="213" y="0"/>
                    </a:cubicBezTo>
                    <a:cubicBezTo>
                      <a:pt x="213" y="0"/>
                      <a:pt x="212" y="0"/>
                      <a:pt x="212" y="0"/>
                    </a:cubicBezTo>
                    <a:cubicBezTo>
                      <a:pt x="212" y="0"/>
                      <a:pt x="211" y="0"/>
                      <a:pt x="211" y="0"/>
                    </a:cubicBezTo>
                    <a:cubicBezTo>
                      <a:pt x="210" y="0"/>
                      <a:pt x="209" y="0"/>
                      <a:pt x="209" y="0"/>
                    </a:cubicBezTo>
                    <a:cubicBezTo>
                      <a:pt x="209" y="0"/>
                      <a:pt x="209" y="0"/>
                      <a:pt x="208" y="0"/>
                    </a:cubicBezTo>
                    <a:cubicBezTo>
                      <a:pt x="208" y="0"/>
                      <a:pt x="208" y="0"/>
                      <a:pt x="208" y="0"/>
                    </a:cubicBezTo>
                    <a:cubicBezTo>
                      <a:pt x="208" y="0"/>
                      <a:pt x="208" y="0"/>
                      <a:pt x="208" y="0"/>
                    </a:cubicBezTo>
                    <a:cubicBezTo>
                      <a:pt x="185" y="4"/>
                      <a:pt x="185" y="4"/>
                      <a:pt x="185" y="4"/>
                    </a:cubicBezTo>
                    <a:cubicBezTo>
                      <a:pt x="185" y="4"/>
                      <a:pt x="185" y="4"/>
                      <a:pt x="185" y="4"/>
                    </a:cubicBezTo>
                    <a:cubicBezTo>
                      <a:pt x="185" y="4"/>
                      <a:pt x="184" y="4"/>
                      <a:pt x="184" y="4"/>
                    </a:cubicBezTo>
                    <a:cubicBezTo>
                      <a:pt x="183" y="4"/>
                      <a:pt x="183" y="4"/>
                      <a:pt x="183" y="4"/>
                    </a:cubicBezTo>
                    <a:cubicBezTo>
                      <a:pt x="182" y="5"/>
                      <a:pt x="182" y="5"/>
                      <a:pt x="182" y="5"/>
                    </a:cubicBezTo>
                    <a:cubicBezTo>
                      <a:pt x="181" y="5"/>
                      <a:pt x="181" y="5"/>
                      <a:pt x="181" y="5"/>
                    </a:cubicBezTo>
                    <a:cubicBezTo>
                      <a:pt x="181" y="6"/>
                      <a:pt x="181" y="6"/>
                      <a:pt x="180" y="6"/>
                    </a:cubicBezTo>
                    <a:cubicBezTo>
                      <a:pt x="180" y="6"/>
                      <a:pt x="180" y="6"/>
                      <a:pt x="180" y="6"/>
                    </a:cubicBezTo>
                    <a:cubicBezTo>
                      <a:pt x="180" y="6"/>
                      <a:pt x="179" y="7"/>
                      <a:pt x="179" y="7"/>
                    </a:cubicBezTo>
                    <a:cubicBezTo>
                      <a:pt x="179" y="7"/>
                      <a:pt x="179" y="7"/>
                      <a:pt x="178" y="8"/>
                    </a:cubicBezTo>
                    <a:cubicBezTo>
                      <a:pt x="178" y="8"/>
                      <a:pt x="178" y="8"/>
                      <a:pt x="178" y="9"/>
                    </a:cubicBezTo>
                    <a:cubicBezTo>
                      <a:pt x="178" y="9"/>
                      <a:pt x="177" y="9"/>
                      <a:pt x="177" y="9"/>
                    </a:cubicBezTo>
                    <a:cubicBezTo>
                      <a:pt x="177" y="10"/>
                      <a:pt x="177" y="10"/>
                      <a:pt x="177" y="10"/>
                    </a:cubicBezTo>
                    <a:cubicBezTo>
                      <a:pt x="177" y="11"/>
                      <a:pt x="177" y="11"/>
                      <a:pt x="177" y="11"/>
                    </a:cubicBezTo>
                    <a:cubicBezTo>
                      <a:pt x="176" y="12"/>
                      <a:pt x="176" y="12"/>
                      <a:pt x="176" y="12"/>
                    </a:cubicBezTo>
                    <a:cubicBezTo>
                      <a:pt x="176" y="13"/>
                      <a:pt x="176" y="13"/>
                      <a:pt x="176" y="13"/>
                    </a:cubicBezTo>
                    <a:cubicBezTo>
                      <a:pt x="176" y="14"/>
                      <a:pt x="176" y="14"/>
                      <a:pt x="176" y="15"/>
                    </a:cubicBezTo>
                    <a:cubicBezTo>
                      <a:pt x="176" y="15"/>
                      <a:pt x="176" y="15"/>
                      <a:pt x="176" y="16"/>
                    </a:cubicBezTo>
                    <a:cubicBezTo>
                      <a:pt x="176" y="16"/>
                      <a:pt x="176" y="16"/>
                      <a:pt x="176" y="16"/>
                    </a:cubicBezTo>
                    <a:cubicBezTo>
                      <a:pt x="176" y="16"/>
                      <a:pt x="176" y="17"/>
                      <a:pt x="176" y="17"/>
                    </a:cubicBezTo>
                    <a:cubicBezTo>
                      <a:pt x="176" y="17"/>
                      <a:pt x="176" y="17"/>
                      <a:pt x="177" y="18"/>
                    </a:cubicBezTo>
                    <a:cubicBezTo>
                      <a:pt x="177" y="18"/>
                      <a:pt x="177" y="18"/>
                      <a:pt x="177" y="19"/>
                    </a:cubicBezTo>
                    <a:cubicBezTo>
                      <a:pt x="177" y="19"/>
                      <a:pt x="177" y="19"/>
                      <a:pt x="177" y="20"/>
                    </a:cubicBezTo>
                    <a:cubicBezTo>
                      <a:pt x="177" y="20"/>
                      <a:pt x="178" y="20"/>
                      <a:pt x="178" y="21"/>
                    </a:cubicBezTo>
                    <a:cubicBezTo>
                      <a:pt x="178" y="21"/>
                      <a:pt x="178" y="21"/>
                      <a:pt x="178" y="21"/>
                    </a:cubicBezTo>
                    <a:cubicBezTo>
                      <a:pt x="179" y="22"/>
                      <a:pt x="179" y="22"/>
                      <a:pt x="179" y="22"/>
                    </a:cubicBezTo>
                    <a:cubicBezTo>
                      <a:pt x="124" y="64"/>
                      <a:pt x="124" y="64"/>
                      <a:pt x="124" y="64"/>
                    </a:cubicBezTo>
                    <a:cubicBezTo>
                      <a:pt x="77" y="30"/>
                      <a:pt x="77" y="30"/>
                      <a:pt x="77" y="30"/>
                    </a:cubicBezTo>
                    <a:cubicBezTo>
                      <a:pt x="77" y="30"/>
                      <a:pt x="77" y="30"/>
                      <a:pt x="77" y="30"/>
                    </a:cubicBezTo>
                    <a:cubicBezTo>
                      <a:pt x="77" y="30"/>
                      <a:pt x="77" y="30"/>
                      <a:pt x="76" y="29"/>
                    </a:cubicBezTo>
                    <a:cubicBezTo>
                      <a:pt x="76" y="29"/>
                      <a:pt x="76" y="29"/>
                      <a:pt x="75" y="29"/>
                    </a:cubicBezTo>
                    <a:cubicBezTo>
                      <a:pt x="75" y="29"/>
                      <a:pt x="75" y="29"/>
                      <a:pt x="74" y="29"/>
                    </a:cubicBezTo>
                    <a:cubicBezTo>
                      <a:pt x="74" y="29"/>
                      <a:pt x="74" y="28"/>
                      <a:pt x="73" y="28"/>
                    </a:cubicBezTo>
                    <a:cubicBezTo>
                      <a:pt x="73" y="28"/>
                      <a:pt x="73" y="28"/>
                      <a:pt x="73" y="28"/>
                    </a:cubicBezTo>
                    <a:cubicBezTo>
                      <a:pt x="72" y="28"/>
                      <a:pt x="72" y="28"/>
                      <a:pt x="71" y="28"/>
                    </a:cubicBezTo>
                    <a:cubicBezTo>
                      <a:pt x="71" y="28"/>
                      <a:pt x="71" y="28"/>
                      <a:pt x="70" y="28"/>
                    </a:cubicBezTo>
                    <a:cubicBezTo>
                      <a:pt x="70" y="28"/>
                      <a:pt x="70" y="28"/>
                      <a:pt x="69" y="28"/>
                    </a:cubicBezTo>
                    <a:cubicBezTo>
                      <a:pt x="69" y="28"/>
                      <a:pt x="69" y="28"/>
                      <a:pt x="68" y="28"/>
                    </a:cubicBezTo>
                    <a:cubicBezTo>
                      <a:pt x="68" y="29"/>
                      <a:pt x="67" y="29"/>
                      <a:pt x="67" y="29"/>
                    </a:cubicBezTo>
                    <a:cubicBezTo>
                      <a:pt x="67" y="29"/>
                      <a:pt x="67" y="29"/>
                      <a:pt x="66" y="29"/>
                    </a:cubicBezTo>
                    <a:cubicBezTo>
                      <a:pt x="66" y="29"/>
                      <a:pt x="66" y="30"/>
                      <a:pt x="65" y="30"/>
                    </a:cubicBezTo>
                    <a:cubicBezTo>
                      <a:pt x="65" y="30"/>
                      <a:pt x="65" y="30"/>
                      <a:pt x="65" y="30"/>
                    </a:cubicBezTo>
                    <a:cubicBezTo>
                      <a:pt x="6" y="68"/>
                      <a:pt x="6" y="68"/>
                      <a:pt x="6" y="68"/>
                    </a:cubicBezTo>
                    <a:cubicBezTo>
                      <a:pt x="1" y="72"/>
                      <a:pt x="0" y="79"/>
                      <a:pt x="3" y="84"/>
                    </a:cubicBezTo>
                    <a:cubicBezTo>
                      <a:pt x="5" y="87"/>
                      <a:pt x="9" y="89"/>
                      <a:pt x="12" y="89"/>
                    </a:cubicBezTo>
                    <a:cubicBezTo>
                      <a:pt x="15" y="89"/>
                      <a:pt x="17" y="88"/>
                      <a:pt x="18" y="87"/>
                    </a:cubicBezTo>
                    <a:cubicBezTo>
                      <a:pt x="71" y="52"/>
                      <a:pt x="71" y="52"/>
                      <a:pt x="71" y="52"/>
                    </a:cubicBezTo>
                    <a:cubicBezTo>
                      <a:pt x="118" y="87"/>
                      <a:pt x="118" y="87"/>
                      <a:pt x="118" y="87"/>
                    </a:cubicBezTo>
                    <a:cubicBezTo>
                      <a:pt x="119" y="87"/>
                      <a:pt x="119" y="87"/>
                      <a:pt x="120" y="87"/>
                    </a:cubicBezTo>
                    <a:cubicBezTo>
                      <a:pt x="120" y="88"/>
                      <a:pt x="120" y="88"/>
                      <a:pt x="120" y="88"/>
                    </a:cubicBezTo>
                    <a:cubicBezTo>
                      <a:pt x="121" y="88"/>
                      <a:pt x="121" y="88"/>
                      <a:pt x="122" y="88"/>
                    </a:cubicBezTo>
                    <a:cubicBezTo>
                      <a:pt x="122" y="88"/>
                      <a:pt x="122" y="88"/>
                      <a:pt x="122" y="88"/>
                    </a:cubicBezTo>
                    <a:cubicBezTo>
                      <a:pt x="123" y="88"/>
                      <a:pt x="124" y="89"/>
                      <a:pt x="125" y="89"/>
                    </a:cubicBezTo>
                    <a:cubicBezTo>
                      <a:pt x="125" y="89"/>
                      <a:pt x="125" y="89"/>
                      <a:pt x="125" y="89"/>
                    </a:cubicBezTo>
                    <a:cubicBezTo>
                      <a:pt x="125" y="89"/>
                      <a:pt x="125" y="89"/>
                      <a:pt x="125" y="89"/>
                    </a:cubicBezTo>
                    <a:cubicBezTo>
                      <a:pt x="125" y="89"/>
                      <a:pt x="126" y="88"/>
                      <a:pt x="127" y="88"/>
                    </a:cubicBezTo>
                    <a:cubicBezTo>
                      <a:pt x="127" y="88"/>
                      <a:pt x="127" y="88"/>
                      <a:pt x="127" y="88"/>
                    </a:cubicBezTo>
                    <a:cubicBezTo>
                      <a:pt x="128" y="88"/>
                      <a:pt x="129" y="88"/>
                      <a:pt x="129" y="88"/>
                    </a:cubicBezTo>
                    <a:cubicBezTo>
                      <a:pt x="129" y="87"/>
                      <a:pt x="129" y="87"/>
                      <a:pt x="130" y="87"/>
                    </a:cubicBezTo>
                    <a:cubicBezTo>
                      <a:pt x="130" y="87"/>
                      <a:pt x="131" y="87"/>
                      <a:pt x="131" y="86"/>
                    </a:cubicBezTo>
                    <a:cubicBezTo>
                      <a:pt x="192" y="39"/>
                      <a:pt x="192" y="39"/>
                      <a:pt x="192" y="39"/>
                    </a:cubicBezTo>
                    <a:cubicBezTo>
                      <a:pt x="192" y="40"/>
                      <a:pt x="193" y="40"/>
                      <a:pt x="193" y="40"/>
                    </a:cubicBezTo>
                    <a:cubicBezTo>
                      <a:pt x="193" y="40"/>
                      <a:pt x="193" y="41"/>
                      <a:pt x="193" y="41"/>
                    </a:cubicBezTo>
                    <a:cubicBezTo>
                      <a:pt x="194" y="41"/>
                      <a:pt x="194" y="41"/>
                      <a:pt x="195" y="42"/>
                    </a:cubicBezTo>
                    <a:cubicBezTo>
                      <a:pt x="195" y="42"/>
                      <a:pt x="195" y="42"/>
                      <a:pt x="196" y="42"/>
                    </a:cubicBezTo>
                    <a:cubicBezTo>
                      <a:pt x="196" y="42"/>
                      <a:pt x="196" y="42"/>
                      <a:pt x="196" y="42"/>
                    </a:cubicBezTo>
                    <a:cubicBezTo>
                      <a:pt x="196" y="42"/>
                      <a:pt x="197" y="42"/>
                      <a:pt x="197" y="43"/>
                    </a:cubicBezTo>
                    <a:cubicBezTo>
                      <a:pt x="197" y="43"/>
                      <a:pt x="198" y="43"/>
                      <a:pt x="198" y="43"/>
                    </a:cubicBezTo>
                    <a:cubicBezTo>
                      <a:pt x="199" y="43"/>
                      <a:pt x="199" y="43"/>
                      <a:pt x="200" y="43"/>
                    </a:cubicBezTo>
                    <a:cubicBezTo>
                      <a:pt x="200" y="43"/>
                      <a:pt x="200" y="43"/>
                      <a:pt x="200" y="43"/>
                    </a:cubicBezTo>
                    <a:cubicBezTo>
                      <a:pt x="200" y="43"/>
                      <a:pt x="200" y="43"/>
                      <a:pt x="200" y="43"/>
                    </a:cubicBezTo>
                    <a:cubicBezTo>
                      <a:pt x="201" y="43"/>
                      <a:pt x="202" y="43"/>
                      <a:pt x="203" y="43"/>
                    </a:cubicBezTo>
                    <a:cubicBezTo>
                      <a:pt x="203" y="43"/>
                      <a:pt x="203" y="43"/>
                      <a:pt x="203" y="43"/>
                    </a:cubicBezTo>
                    <a:cubicBezTo>
                      <a:pt x="204" y="42"/>
                      <a:pt x="205" y="42"/>
                      <a:pt x="206" y="42"/>
                    </a:cubicBezTo>
                    <a:cubicBezTo>
                      <a:pt x="206" y="41"/>
                      <a:pt x="206" y="41"/>
                      <a:pt x="206" y="41"/>
                    </a:cubicBezTo>
                    <a:cubicBezTo>
                      <a:pt x="207" y="41"/>
                      <a:pt x="207" y="41"/>
                      <a:pt x="207" y="41"/>
                    </a:cubicBezTo>
                    <a:cubicBezTo>
                      <a:pt x="207" y="41"/>
                      <a:pt x="208" y="40"/>
                      <a:pt x="208" y="40"/>
                    </a:cubicBezTo>
                    <a:cubicBezTo>
                      <a:pt x="208" y="40"/>
                      <a:pt x="208" y="39"/>
                      <a:pt x="208" y="39"/>
                    </a:cubicBezTo>
                    <a:cubicBezTo>
                      <a:pt x="209" y="39"/>
                      <a:pt x="210" y="38"/>
                      <a:pt x="210" y="37"/>
                    </a:cubicBezTo>
                    <a:cubicBezTo>
                      <a:pt x="210" y="37"/>
                      <a:pt x="210" y="37"/>
                      <a:pt x="210" y="37"/>
                    </a:cubicBezTo>
                    <a:cubicBezTo>
                      <a:pt x="220" y="16"/>
                      <a:pt x="220" y="16"/>
                      <a:pt x="220" y="16"/>
                    </a:cubicBezTo>
                    <a:cubicBezTo>
                      <a:pt x="220" y="16"/>
                      <a:pt x="220" y="16"/>
                      <a:pt x="220" y="16"/>
                    </a:cubicBezTo>
                    <a:cubicBezTo>
                      <a:pt x="220" y="16"/>
                      <a:pt x="220" y="16"/>
                      <a:pt x="220" y="16"/>
                    </a:cubicBezTo>
                    <a:cubicBezTo>
                      <a:pt x="220" y="15"/>
                      <a:pt x="220" y="15"/>
                      <a:pt x="220" y="15"/>
                    </a:cubicBezTo>
                    <a:cubicBezTo>
                      <a:pt x="220" y="15"/>
                      <a:pt x="221" y="14"/>
                      <a:pt x="221" y="14"/>
                    </a:cubicBezTo>
                    <a:cubicBezTo>
                      <a:pt x="221" y="13"/>
                      <a:pt x="221" y="13"/>
                      <a:pt x="221" y="12"/>
                    </a:cubicBezTo>
                    <a:cubicBezTo>
                      <a:pt x="221" y="12"/>
                      <a:pt x="221" y="12"/>
                      <a:pt x="221" y="11"/>
                    </a:cubicBezTo>
                    <a:cubicBezTo>
                      <a:pt x="221" y="11"/>
                      <a:pt x="221" y="10"/>
                      <a:pt x="221" y="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endParaRPr>
              </a:p>
            </p:txBody>
          </p:sp>
          <p:sp>
            <p:nvSpPr>
              <p:cNvPr id="15" name="Freeform 53"/>
              <p:cNvSpPr/>
              <p:nvPr/>
            </p:nvSpPr>
            <p:spPr bwMode="auto">
              <a:xfrm>
                <a:off x="-60285" y="865188"/>
                <a:ext cx="1354138" cy="82550"/>
              </a:xfrm>
              <a:custGeom>
                <a:gdLst>
                  <a:gd fmla="*/ 347 w 358" name="T0"/>
                  <a:gd fmla="*/ 0 h 22" name="T1"/>
                  <a:gd fmla="*/ 11 w 358" name="T2"/>
                  <a:gd fmla="*/ 0 h 22" name="T3"/>
                  <a:gd fmla="*/ 0 w 358" name="T4"/>
                  <a:gd fmla="*/ 11 h 22" name="T5"/>
                  <a:gd fmla="*/ 11 w 358" name="T6"/>
                  <a:gd fmla="*/ 22 h 22" name="T7"/>
                  <a:gd fmla="*/ 347 w 358" name="T8"/>
                  <a:gd fmla="*/ 22 h 22" name="T9"/>
                  <a:gd fmla="*/ 358 w 358" name="T10"/>
                  <a:gd fmla="*/ 11 h 22" name="T11"/>
                  <a:gd fmla="*/ 347 w 358" name="T12"/>
                  <a:gd fmla="*/ 0 h 22" name="T13"/>
                </a:gdLst>
                <a:cxnLst>
                  <a:cxn ang="0">
                    <a:pos x="T0" y="T1"/>
                  </a:cxn>
                  <a:cxn ang="0">
                    <a:pos x="T2" y="T3"/>
                  </a:cxn>
                  <a:cxn ang="0">
                    <a:pos x="T4" y="T5"/>
                  </a:cxn>
                  <a:cxn ang="0">
                    <a:pos x="T6" y="T7"/>
                  </a:cxn>
                  <a:cxn ang="0">
                    <a:pos x="T8" y="T9"/>
                  </a:cxn>
                  <a:cxn ang="0">
                    <a:pos x="T10" y="T11"/>
                  </a:cxn>
                  <a:cxn ang="0">
                    <a:pos x="T12" y="T13"/>
                  </a:cxn>
                </a:cxnLst>
                <a:rect b="b" l="0" r="r" t="0"/>
                <a:pathLst>
                  <a:path h="22" w="358">
                    <a:moveTo>
                      <a:pt x="347" y="0"/>
                    </a:moveTo>
                    <a:cubicBezTo>
                      <a:pt x="11" y="0"/>
                      <a:pt x="11" y="0"/>
                      <a:pt x="11" y="0"/>
                    </a:cubicBezTo>
                    <a:cubicBezTo>
                      <a:pt x="5" y="0"/>
                      <a:pt x="0" y="5"/>
                      <a:pt x="0" y="11"/>
                    </a:cubicBezTo>
                    <a:cubicBezTo>
                      <a:pt x="0" y="17"/>
                      <a:pt x="5" y="22"/>
                      <a:pt x="11" y="22"/>
                    </a:cubicBezTo>
                    <a:cubicBezTo>
                      <a:pt x="347" y="22"/>
                      <a:pt x="347" y="22"/>
                      <a:pt x="347" y="22"/>
                    </a:cubicBezTo>
                    <a:cubicBezTo>
                      <a:pt x="353" y="22"/>
                      <a:pt x="358" y="17"/>
                      <a:pt x="358" y="11"/>
                    </a:cubicBezTo>
                    <a:cubicBezTo>
                      <a:pt x="358" y="5"/>
                      <a:pt x="353" y="0"/>
                      <a:pt x="347"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endParaRPr>
              </a:p>
            </p:txBody>
          </p:sp>
        </p:grpSp>
      </p:grpSp>
      <p:grpSp>
        <p:nvGrpSpPr>
          <p:cNvPr id="16" name="组合 15"/>
          <p:cNvGrpSpPr/>
          <p:nvPr/>
        </p:nvGrpSpPr>
        <p:grpSpPr>
          <a:xfrm>
            <a:off x="5332608" y="3897084"/>
            <a:ext cx="839877" cy="839877"/>
            <a:chOff x="4609397" y="4205512"/>
            <a:chExt cx="1119836" cy="1119836"/>
          </a:xfrm>
        </p:grpSpPr>
        <p:sp>
          <p:nvSpPr>
            <p:cNvPr id="17" name="椭圆 16"/>
            <p:cNvSpPr/>
            <p:nvPr/>
          </p:nvSpPr>
          <p:spPr>
            <a:xfrm>
              <a:off x="4609397" y="4205512"/>
              <a:ext cx="1119836" cy="1119836"/>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18" name="Freeform 5"/>
            <p:cNvSpPr>
              <a:spLocks noEditPoints="1"/>
            </p:cNvSpPr>
            <p:nvPr/>
          </p:nvSpPr>
          <p:spPr bwMode="auto">
            <a:xfrm>
              <a:off x="4770566" y="4472920"/>
              <a:ext cx="802605" cy="502759"/>
            </a:xfrm>
            <a:custGeom>
              <a:gdLst>
                <a:gd fmla="*/ 211 w 260" name="T0"/>
                <a:gd fmla="*/ 65 h 162" name="T1"/>
                <a:gd fmla="*/ 146 w 260" name="T2"/>
                <a:gd fmla="*/ 0 h 162" name="T3"/>
                <a:gd fmla="*/ 90 w 260" name="T4"/>
                <a:gd fmla="*/ 33 h 162" name="T5"/>
                <a:gd fmla="*/ 81 w 260" name="T6"/>
                <a:gd fmla="*/ 32 h 162" name="T7"/>
                <a:gd fmla="*/ 35 w 260" name="T8"/>
                <a:gd fmla="*/ 67 h 162" name="T9"/>
                <a:gd fmla="*/ 0 w 260" name="T10"/>
                <a:gd fmla="*/ 114 h 162" name="T11"/>
                <a:gd fmla="*/ 49 w 260" name="T12"/>
                <a:gd fmla="*/ 162 h 162" name="T13"/>
                <a:gd fmla="*/ 211 w 260" name="T14"/>
                <a:gd fmla="*/ 162 h 162" name="T15"/>
                <a:gd fmla="*/ 260 w 260" name="T16"/>
                <a:gd fmla="*/ 114 h 162" name="T17"/>
                <a:gd fmla="*/ 211 w 260" name="T18"/>
                <a:gd fmla="*/ 65 h 162" name="T19"/>
                <a:gd fmla="*/ 130 w 260" name="T20"/>
                <a:gd fmla="*/ 146 h 162" name="T21"/>
                <a:gd fmla="*/ 81 w 260" name="T22"/>
                <a:gd fmla="*/ 81 h 162" name="T23"/>
                <a:gd fmla="*/ 114 w 260" name="T24"/>
                <a:gd fmla="*/ 81 h 162" name="T25"/>
                <a:gd fmla="*/ 114 w 260" name="T26"/>
                <a:gd fmla="*/ 32 h 162" name="T27"/>
                <a:gd fmla="*/ 146 w 260" name="T28"/>
                <a:gd fmla="*/ 32 h 162" name="T29"/>
                <a:gd fmla="*/ 146 w 260" name="T30"/>
                <a:gd fmla="*/ 81 h 162" name="T31"/>
                <a:gd fmla="*/ 179 w 260" name="T32"/>
                <a:gd fmla="*/ 81 h 162" name="T33"/>
                <a:gd fmla="*/ 130 w 260" name="T34"/>
                <a:gd fmla="*/ 146 h 1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2" w="260">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sz="1013">
                <a:solidFill>
                  <a:srgbClr val="000000"/>
                </a:solidFill>
              </a:endParaRPr>
            </a:p>
          </p:txBody>
        </p:sp>
      </p:grpSp>
      <p:grpSp>
        <p:nvGrpSpPr>
          <p:cNvPr id="19" name="组合 18"/>
          <p:cNvGrpSpPr/>
          <p:nvPr/>
        </p:nvGrpSpPr>
        <p:grpSpPr>
          <a:xfrm>
            <a:off x="7585301" y="1860409"/>
            <a:ext cx="839877" cy="839877"/>
            <a:chOff x="7789634" y="1489945"/>
            <a:chExt cx="1119836" cy="1119836"/>
          </a:xfrm>
        </p:grpSpPr>
        <p:sp>
          <p:nvSpPr>
            <p:cNvPr id="20" name="椭圆 19"/>
            <p:cNvSpPr/>
            <p:nvPr/>
          </p:nvSpPr>
          <p:spPr>
            <a:xfrm>
              <a:off x="7789634" y="1489945"/>
              <a:ext cx="1119836" cy="1119836"/>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grpSp>
          <p:nvGrpSpPr>
            <p:cNvPr id="21" name="组合 20"/>
            <p:cNvGrpSpPr/>
            <p:nvPr/>
          </p:nvGrpSpPr>
          <p:grpSpPr>
            <a:xfrm>
              <a:off x="8108090" y="1827308"/>
              <a:ext cx="482923" cy="481855"/>
              <a:chOff x="9166770" y="4602851"/>
              <a:chExt cx="482923" cy="481855"/>
            </a:xfrm>
          </p:grpSpPr>
          <p:sp>
            <p:nvSpPr>
              <p:cNvPr id="22" name="Freeform 9"/>
              <p:cNvSpPr/>
              <p:nvPr/>
            </p:nvSpPr>
            <p:spPr bwMode="auto">
              <a:xfrm>
                <a:off x="9457379" y="4895596"/>
                <a:ext cx="192314" cy="189110"/>
              </a:xfrm>
              <a:custGeom>
                <a:gdLst>
                  <a:gd fmla="*/ 68 w 75" name="T0"/>
                  <a:gd fmla="*/ 42 h 74" name="T1"/>
                  <a:gd fmla="*/ 25 w 75" name="T2"/>
                  <a:gd fmla="*/ 0 h 74" name="T3"/>
                  <a:gd fmla="*/ 0 w 75" name="T4"/>
                  <a:gd fmla="*/ 24 h 74" name="T5"/>
                  <a:gd fmla="*/ 43 w 75" name="T6"/>
                  <a:gd fmla="*/ 67 h 74" name="T7"/>
                  <a:gd fmla="*/ 68 w 75" name="T8"/>
                  <a:gd fmla="*/ 67 h 74" name="T9"/>
                  <a:gd fmla="*/ 68 w 75" name="T10"/>
                  <a:gd fmla="*/ 42 h 74" name="T11"/>
                </a:gdLst>
                <a:cxnLst>
                  <a:cxn ang="0">
                    <a:pos x="T0" y="T1"/>
                  </a:cxn>
                  <a:cxn ang="0">
                    <a:pos x="T2" y="T3"/>
                  </a:cxn>
                  <a:cxn ang="0">
                    <a:pos x="T4" y="T5"/>
                  </a:cxn>
                  <a:cxn ang="0">
                    <a:pos x="T6" y="T7"/>
                  </a:cxn>
                  <a:cxn ang="0">
                    <a:pos x="T8" y="T9"/>
                  </a:cxn>
                  <a:cxn ang="0">
                    <a:pos x="T10" y="T11"/>
                  </a:cxn>
                </a:cxnLst>
                <a:rect b="b" l="0" r="r" t="0"/>
                <a:pathLst>
                  <a:path h="74" w="75">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endParaRPr>
              </a:p>
            </p:txBody>
          </p:sp>
          <p:sp>
            <p:nvSpPr>
              <p:cNvPr id="23" name="Freeform 10"/>
              <p:cNvSpPr>
                <a:spLocks noEditPoints="1"/>
              </p:cNvSpPr>
              <p:nvPr/>
            </p:nvSpPr>
            <p:spPr bwMode="auto">
              <a:xfrm>
                <a:off x="9166770" y="4602851"/>
                <a:ext cx="356850" cy="358987"/>
              </a:xfrm>
              <a:custGeom>
                <a:gdLst>
                  <a:gd fmla="*/ 139 w 139" name="T0"/>
                  <a:gd fmla="*/ 70 h 140" name="T1"/>
                  <a:gd fmla="*/ 70 w 139" name="T2"/>
                  <a:gd fmla="*/ 0 h 140" name="T3"/>
                  <a:gd fmla="*/ 0 w 139" name="T4"/>
                  <a:gd fmla="*/ 70 h 140" name="T5"/>
                  <a:gd fmla="*/ 70 w 139" name="T6"/>
                  <a:gd fmla="*/ 140 h 140" name="T7"/>
                  <a:gd fmla="*/ 139 w 139" name="T8"/>
                  <a:gd fmla="*/ 70 h 140" name="T9"/>
                  <a:gd fmla="*/ 70 w 139" name="T10"/>
                  <a:gd fmla="*/ 122 h 140" name="T11"/>
                  <a:gd fmla="*/ 17 w 139" name="T12"/>
                  <a:gd fmla="*/ 70 h 140" name="T13"/>
                  <a:gd fmla="*/ 70 w 139" name="T14"/>
                  <a:gd fmla="*/ 17 h 140" name="T15"/>
                  <a:gd fmla="*/ 122 w 139" name="T16"/>
                  <a:gd fmla="*/ 70 h 140" name="T17"/>
                  <a:gd fmla="*/ 70 w 139" name="T18"/>
                  <a:gd fmla="*/ 1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endParaRPr>
              </a:p>
            </p:txBody>
          </p:sp>
          <p:sp>
            <p:nvSpPr>
              <p:cNvPr id="24" name="Freeform 11"/>
              <p:cNvSpPr/>
              <p:nvPr/>
            </p:nvSpPr>
            <p:spPr bwMode="auto">
              <a:xfrm>
                <a:off x="9241559" y="4677640"/>
                <a:ext cx="105773" cy="104705"/>
              </a:xfrm>
              <a:custGeom>
                <a:gdLst>
                  <a:gd fmla="*/ 0 w 41" name="T0"/>
                  <a:gd fmla="*/ 41 h 41" name="T1"/>
                  <a:gd fmla="*/ 12 w 41" name="T2"/>
                  <a:gd fmla="*/ 41 h 41" name="T3"/>
                  <a:gd fmla="*/ 41 w 41" name="T4"/>
                  <a:gd fmla="*/ 12 h 41" name="T5"/>
                  <a:gd fmla="*/ 41 w 41" name="T6"/>
                  <a:gd fmla="*/ 0 h 41" name="T7"/>
                  <a:gd fmla="*/ 0 w 41" name="T8"/>
                  <a:gd fmla="*/ 41 h 41" name="T9"/>
                </a:gdLst>
                <a:cxnLst>
                  <a:cxn ang="0">
                    <a:pos x="T0" y="T1"/>
                  </a:cxn>
                  <a:cxn ang="0">
                    <a:pos x="T2" y="T3"/>
                  </a:cxn>
                  <a:cxn ang="0">
                    <a:pos x="T4" y="T5"/>
                  </a:cxn>
                  <a:cxn ang="0">
                    <a:pos x="T6" y="T7"/>
                  </a:cxn>
                  <a:cxn ang="0">
                    <a:pos x="T8" y="T9"/>
                  </a:cxn>
                </a:cxnLst>
                <a:rect b="b" l="0" r="r" t="0"/>
                <a:pathLst>
                  <a:path h="41" w="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endParaRPr>
              </a:p>
            </p:txBody>
          </p:sp>
        </p:grpSp>
      </p:grpSp>
      <p:grpSp>
        <p:nvGrpSpPr>
          <p:cNvPr id="25" name="组合 24"/>
          <p:cNvGrpSpPr/>
          <p:nvPr/>
        </p:nvGrpSpPr>
        <p:grpSpPr>
          <a:xfrm>
            <a:off x="7390737" y="3919649"/>
            <a:ext cx="839877" cy="839877"/>
            <a:chOff x="7789634" y="4205512"/>
            <a:chExt cx="1119836" cy="1119836"/>
          </a:xfrm>
        </p:grpSpPr>
        <p:sp>
          <p:nvSpPr>
            <p:cNvPr id="26" name="椭圆 25"/>
            <p:cNvSpPr/>
            <p:nvPr/>
          </p:nvSpPr>
          <p:spPr>
            <a:xfrm>
              <a:off x="7789634" y="4205512"/>
              <a:ext cx="1119836" cy="1119836"/>
            </a:xfrm>
            <a:prstGeom prst="ellipse">
              <a:avLst/>
            </a:prstGeom>
            <a:solidFill>
              <a:srgbClr val="D0BBA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27" name="Freeform 7"/>
            <p:cNvSpPr>
              <a:spLocks noEditPoints="1"/>
            </p:cNvSpPr>
            <p:nvPr/>
          </p:nvSpPr>
          <p:spPr bwMode="auto">
            <a:xfrm>
              <a:off x="8101360" y="4441027"/>
              <a:ext cx="545174" cy="592931"/>
            </a:xfrm>
            <a:custGeom>
              <a:gdLst>
                <a:gd fmla="*/ 50 w 100" name="T0"/>
                <a:gd fmla="*/ 70 h 132" name="T1"/>
                <a:gd fmla="*/ 30 w 100" name="T2"/>
                <a:gd fmla="*/ 90 h 132" name="T3"/>
                <a:gd fmla="*/ 50 w 100" name="T4"/>
                <a:gd fmla="*/ 111 h 132" name="T5"/>
                <a:gd fmla="*/ 70 w 100" name="T6"/>
                <a:gd fmla="*/ 90 h 132" name="T7"/>
                <a:gd fmla="*/ 50 w 100" name="T8"/>
                <a:gd fmla="*/ 70 h 132" name="T9"/>
                <a:gd fmla="*/ 53 w 100" name="T10"/>
                <a:gd fmla="*/ 93 h 132" name="T11"/>
                <a:gd fmla="*/ 53 w 100" name="T12"/>
                <a:gd fmla="*/ 102 h 132" name="T13"/>
                <a:gd fmla="*/ 50 w 100" name="T14"/>
                <a:gd fmla="*/ 105 h 132" name="T15"/>
                <a:gd fmla="*/ 47 w 100" name="T16"/>
                <a:gd fmla="*/ 102 h 132" name="T17"/>
                <a:gd fmla="*/ 47 w 100" name="T18"/>
                <a:gd fmla="*/ 93 h 132" name="T19"/>
                <a:gd fmla="*/ 41 w 100" name="T20"/>
                <a:gd fmla="*/ 84 h 132" name="T21"/>
                <a:gd fmla="*/ 50 w 100" name="T22"/>
                <a:gd fmla="*/ 76 h 132" name="T23"/>
                <a:gd fmla="*/ 59 w 100" name="T24"/>
                <a:gd fmla="*/ 84 h 132" name="T25"/>
                <a:gd fmla="*/ 53 w 100" name="T26"/>
                <a:gd fmla="*/ 93 h 132" name="T27"/>
                <a:gd fmla="*/ 86 w 100" name="T28"/>
                <a:gd fmla="*/ 50 h 132" name="T29"/>
                <a:gd fmla="*/ 86 w 100" name="T30"/>
                <a:gd fmla="*/ 36 h 132" name="T31"/>
                <a:gd fmla="*/ 50 w 100" name="T32"/>
                <a:gd fmla="*/ 0 h 132" name="T33"/>
                <a:gd fmla="*/ 14 w 100" name="T34"/>
                <a:gd fmla="*/ 36 h 132" name="T35"/>
                <a:gd fmla="*/ 14 w 100" name="T36"/>
                <a:gd fmla="*/ 50 h 132" name="T37"/>
                <a:gd fmla="*/ 0 w 100" name="T38"/>
                <a:gd fmla="*/ 69 h 132" name="T39"/>
                <a:gd fmla="*/ 0 w 100" name="T40"/>
                <a:gd fmla="*/ 112 h 132" name="T41"/>
                <a:gd fmla="*/ 20 w 100" name="T42"/>
                <a:gd fmla="*/ 132 h 132" name="T43"/>
                <a:gd fmla="*/ 80 w 100" name="T44"/>
                <a:gd fmla="*/ 132 h 132" name="T45"/>
                <a:gd fmla="*/ 100 w 100" name="T46"/>
                <a:gd fmla="*/ 112 h 132" name="T47"/>
                <a:gd fmla="*/ 100 w 100" name="T48"/>
                <a:gd fmla="*/ 69 h 132" name="T49"/>
                <a:gd fmla="*/ 86 w 100" name="T50"/>
                <a:gd fmla="*/ 50 h 132" name="T51"/>
                <a:gd fmla="*/ 50 w 100" name="T52"/>
                <a:gd fmla="*/ 115 h 132" name="T53"/>
                <a:gd fmla="*/ 25 w 100" name="T54"/>
                <a:gd fmla="*/ 90 h 132" name="T55"/>
                <a:gd fmla="*/ 50 w 100" name="T56"/>
                <a:gd fmla="*/ 66 h 132" name="T57"/>
                <a:gd fmla="*/ 75 w 100" name="T58"/>
                <a:gd fmla="*/ 90 h 132" name="T59"/>
                <a:gd fmla="*/ 50 w 100" name="T60"/>
                <a:gd fmla="*/ 115 h 132" name="T61"/>
                <a:gd fmla="*/ 76 w 100" name="T62"/>
                <a:gd fmla="*/ 49 h 132" name="T63"/>
                <a:gd fmla="*/ 24 w 100" name="T64"/>
                <a:gd fmla="*/ 49 h 132" name="T65"/>
                <a:gd fmla="*/ 24 w 100" name="T66"/>
                <a:gd fmla="*/ 36 h 132" name="T67"/>
                <a:gd fmla="*/ 50 w 100" name="T68"/>
                <a:gd fmla="*/ 11 h 132" name="T69"/>
                <a:gd fmla="*/ 76 w 100" name="T70"/>
                <a:gd fmla="*/ 36 h 132" name="T71"/>
                <a:gd fmla="*/ 76 w 100" name="T72"/>
                <a:gd fmla="*/ 49 h 13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32" w="100">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sz="1013">
                <a:solidFill>
                  <a:srgbClr val="000000"/>
                </a:solidFill>
              </a:endParaRPr>
            </a:p>
          </p:txBody>
        </p:sp>
      </p:grpSp>
      <p:sp>
        <p:nvSpPr>
          <p:cNvPr id="28" name="矩形 27"/>
          <p:cNvSpPr/>
          <p:nvPr/>
        </p:nvSpPr>
        <p:spPr>
          <a:xfrm>
            <a:off x="5022710" y="2798256"/>
            <a:ext cx="1514572" cy="245821"/>
          </a:xfrm>
          <a:prstGeom prst="rect">
            <a:avLst/>
          </a:prstGeom>
        </p:spPr>
        <p:txBody>
          <a:bodyPr wrap="square">
            <a:spAutoFit/>
          </a:bodyPr>
          <a:lstStyle/>
          <a:p>
            <a:pPr algn="ctr"/>
            <a:r>
              <a:rPr altLang="en-US" b="1" lang="zh-CN" sz="1013">
                <a:solidFill>
                  <a:schemeClr val="bg1">
                    <a:lumMod val="50000"/>
                  </a:schemeClr>
                </a:solidFill>
                <a:latin charset="-122" panose="020b0503020204020204" pitchFamily="34" typeface="微软雅黑"/>
                <a:ea charset="-122" panose="020b0503020204020204" pitchFamily="34" typeface="微软雅黑"/>
              </a:rPr>
              <a:t>请输入你的题目</a:t>
            </a:r>
          </a:p>
        </p:txBody>
      </p:sp>
      <p:sp>
        <p:nvSpPr>
          <p:cNvPr id="29" name="矩形 28"/>
          <p:cNvSpPr/>
          <p:nvPr/>
        </p:nvSpPr>
        <p:spPr>
          <a:xfrm>
            <a:off x="7247953" y="2814809"/>
            <a:ext cx="1514572" cy="245821"/>
          </a:xfrm>
          <a:prstGeom prst="rect">
            <a:avLst/>
          </a:prstGeom>
        </p:spPr>
        <p:txBody>
          <a:bodyPr wrap="square">
            <a:spAutoFit/>
          </a:bodyPr>
          <a:lstStyle/>
          <a:p>
            <a:pPr algn="ctr"/>
            <a:r>
              <a:rPr altLang="en-US" b="1" lang="zh-CN" sz="1013">
                <a:solidFill>
                  <a:schemeClr val="bg1">
                    <a:lumMod val="50000"/>
                  </a:schemeClr>
                </a:solidFill>
                <a:latin charset="-122" panose="020b0503020204020204" pitchFamily="34" typeface="微软雅黑"/>
                <a:ea charset="-122" panose="020b0503020204020204" pitchFamily="34" typeface="微软雅黑"/>
              </a:rPr>
              <a:t>请输入你的题目</a:t>
            </a:r>
          </a:p>
        </p:txBody>
      </p:sp>
      <p:sp>
        <p:nvSpPr>
          <p:cNvPr id="30" name="矩形 29"/>
          <p:cNvSpPr/>
          <p:nvPr/>
        </p:nvSpPr>
        <p:spPr>
          <a:xfrm>
            <a:off x="7334494" y="4871183"/>
            <a:ext cx="1514572" cy="245821"/>
          </a:xfrm>
          <a:prstGeom prst="rect">
            <a:avLst/>
          </a:prstGeom>
        </p:spPr>
        <p:txBody>
          <a:bodyPr wrap="square">
            <a:spAutoFit/>
          </a:bodyPr>
          <a:lstStyle/>
          <a:p>
            <a:pPr algn="ctr"/>
            <a:r>
              <a:rPr altLang="en-US" b="1" lang="zh-CN" sz="1013">
                <a:solidFill>
                  <a:schemeClr val="bg1">
                    <a:lumMod val="50000"/>
                  </a:schemeClr>
                </a:solidFill>
                <a:latin charset="-122" panose="020b0503020204020204" pitchFamily="34" typeface="微软雅黑"/>
                <a:ea charset="-122" panose="020b0503020204020204" pitchFamily="34" typeface="微软雅黑"/>
              </a:rPr>
              <a:t>请输入你的题目</a:t>
            </a:r>
          </a:p>
        </p:txBody>
      </p:sp>
      <p:sp>
        <p:nvSpPr>
          <p:cNvPr id="31" name="矩形 30"/>
          <p:cNvSpPr/>
          <p:nvPr/>
        </p:nvSpPr>
        <p:spPr>
          <a:xfrm>
            <a:off x="5022710" y="4894649"/>
            <a:ext cx="1514572" cy="245821"/>
          </a:xfrm>
          <a:prstGeom prst="rect">
            <a:avLst/>
          </a:prstGeom>
        </p:spPr>
        <p:txBody>
          <a:bodyPr wrap="square">
            <a:spAutoFit/>
          </a:bodyPr>
          <a:lstStyle/>
          <a:p>
            <a:pPr algn="ctr"/>
            <a:r>
              <a:rPr altLang="en-US" b="1" lang="zh-CN" sz="1013">
                <a:solidFill>
                  <a:schemeClr val="bg1">
                    <a:lumMod val="50000"/>
                  </a:schemeClr>
                </a:solidFill>
                <a:latin charset="-122" panose="020b0503020204020204" pitchFamily="34" typeface="微软雅黑"/>
                <a:ea charset="-122" panose="020b0503020204020204" pitchFamily="34" typeface="微软雅黑"/>
              </a:rPr>
              <a:t>请输入你的题目</a:t>
            </a:r>
          </a:p>
        </p:txBody>
      </p:sp>
      <p:sp>
        <p:nvSpPr>
          <p:cNvPr id="32" name="矩形 31"/>
          <p:cNvSpPr/>
          <p:nvPr/>
        </p:nvSpPr>
        <p:spPr>
          <a:xfrm>
            <a:off x="2767975" y="4894649"/>
            <a:ext cx="1514572" cy="245821"/>
          </a:xfrm>
          <a:prstGeom prst="rect">
            <a:avLst/>
          </a:prstGeom>
        </p:spPr>
        <p:txBody>
          <a:bodyPr wrap="square">
            <a:spAutoFit/>
          </a:bodyPr>
          <a:lstStyle/>
          <a:p>
            <a:pPr algn="ctr"/>
            <a:r>
              <a:rPr altLang="en-US" b="1" lang="zh-CN" sz="1013">
                <a:solidFill>
                  <a:schemeClr val="bg1">
                    <a:lumMod val="50000"/>
                  </a:schemeClr>
                </a:solidFill>
                <a:latin charset="-122" panose="020b0503020204020204" pitchFamily="34" typeface="微软雅黑"/>
                <a:ea charset="-122" panose="020b0503020204020204" pitchFamily="34" typeface="微软雅黑"/>
              </a:rPr>
              <a:t>请输入你的题目</a:t>
            </a:r>
          </a:p>
        </p:txBody>
      </p:sp>
      <p:grpSp>
        <p:nvGrpSpPr>
          <p:cNvPr id="33" name="组合 32"/>
          <p:cNvGrpSpPr/>
          <p:nvPr/>
        </p:nvGrpSpPr>
        <p:grpSpPr>
          <a:xfrm>
            <a:off x="3065007" y="1875996"/>
            <a:ext cx="839877" cy="839877"/>
            <a:chOff x="2181676" y="1498028"/>
            <a:chExt cx="1119836" cy="1119836"/>
          </a:xfrm>
        </p:grpSpPr>
        <p:sp>
          <p:nvSpPr>
            <p:cNvPr id="34" name="椭圆 33"/>
            <p:cNvSpPr/>
            <p:nvPr/>
          </p:nvSpPr>
          <p:spPr>
            <a:xfrm>
              <a:off x="2181676" y="1498028"/>
              <a:ext cx="1119836" cy="1119836"/>
            </a:xfrm>
            <a:prstGeom prst="ellipse">
              <a:avLst/>
            </a:prstGeom>
            <a:solidFill>
              <a:srgbClr val="9EC2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35" name="KSO_Shape"/>
            <p:cNvSpPr/>
            <p:nvPr/>
          </p:nvSpPr>
          <p:spPr bwMode="auto">
            <a:xfrm>
              <a:off x="2566848" y="1767555"/>
              <a:ext cx="355312" cy="570019"/>
            </a:xfrm>
            <a:custGeom>
              <a:rect b="b" l="0" r="r" t="0"/>
              <a:pathLst>
                <a:path h="1435100" w="895350">
                  <a:moveTo>
                    <a:pt x="440177" y="112713"/>
                  </a:moveTo>
                  <a:lnTo>
                    <a:pt x="443217" y="112713"/>
                  </a:lnTo>
                  <a:lnTo>
                    <a:pt x="445649" y="112713"/>
                  </a:lnTo>
                  <a:lnTo>
                    <a:pt x="448385" y="113942"/>
                  </a:lnTo>
                  <a:lnTo>
                    <a:pt x="450816" y="114864"/>
                  </a:lnTo>
                  <a:lnTo>
                    <a:pt x="452944" y="116708"/>
                  </a:lnTo>
                  <a:lnTo>
                    <a:pt x="454464" y="118858"/>
                  </a:lnTo>
                  <a:lnTo>
                    <a:pt x="455984" y="121316"/>
                  </a:lnTo>
                  <a:lnTo>
                    <a:pt x="456896" y="124082"/>
                  </a:lnTo>
                  <a:lnTo>
                    <a:pt x="457200" y="126847"/>
                  </a:lnTo>
                  <a:lnTo>
                    <a:pt x="456896" y="129612"/>
                  </a:lnTo>
                  <a:lnTo>
                    <a:pt x="455984" y="132685"/>
                  </a:lnTo>
                  <a:lnTo>
                    <a:pt x="454464" y="134836"/>
                  </a:lnTo>
                  <a:lnTo>
                    <a:pt x="452944" y="136987"/>
                  </a:lnTo>
                  <a:lnTo>
                    <a:pt x="450816" y="138523"/>
                  </a:lnTo>
                  <a:lnTo>
                    <a:pt x="448385" y="140059"/>
                  </a:lnTo>
                  <a:lnTo>
                    <a:pt x="445649" y="140981"/>
                  </a:lnTo>
                  <a:lnTo>
                    <a:pt x="443217" y="141288"/>
                  </a:lnTo>
                  <a:lnTo>
                    <a:pt x="440177" y="140981"/>
                  </a:lnTo>
                  <a:lnTo>
                    <a:pt x="437441" y="140059"/>
                  </a:lnTo>
                  <a:lnTo>
                    <a:pt x="435009" y="138523"/>
                  </a:lnTo>
                  <a:lnTo>
                    <a:pt x="432577" y="136987"/>
                  </a:lnTo>
                  <a:lnTo>
                    <a:pt x="431057" y="134836"/>
                  </a:lnTo>
                  <a:lnTo>
                    <a:pt x="429841" y="132685"/>
                  </a:lnTo>
                  <a:lnTo>
                    <a:pt x="428929" y="129612"/>
                  </a:lnTo>
                  <a:lnTo>
                    <a:pt x="428625" y="126847"/>
                  </a:lnTo>
                  <a:lnTo>
                    <a:pt x="428929" y="124082"/>
                  </a:lnTo>
                  <a:lnTo>
                    <a:pt x="429841" y="121316"/>
                  </a:lnTo>
                  <a:lnTo>
                    <a:pt x="431057" y="118858"/>
                  </a:lnTo>
                  <a:lnTo>
                    <a:pt x="432577" y="116708"/>
                  </a:lnTo>
                  <a:lnTo>
                    <a:pt x="435009" y="114864"/>
                  </a:lnTo>
                  <a:lnTo>
                    <a:pt x="437441" y="113942"/>
                  </a:lnTo>
                  <a:lnTo>
                    <a:pt x="440177" y="112713"/>
                  </a:lnTo>
                  <a:close/>
                  <a:moveTo>
                    <a:pt x="405765" y="100013"/>
                  </a:moveTo>
                  <a:lnTo>
                    <a:pt x="407988" y="100013"/>
                  </a:lnTo>
                  <a:lnTo>
                    <a:pt x="410210" y="100013"/>
                  </a:lnTo>
                  <a:lnTo>
                    <a:pt x="412433" y="100966"/>
                  </a:lnTo>
                  <a:lnTo>
                    <a:pt x="414338" y="101601"/>
                  </a:lnTo>
                  <a:lnTo>
                    <a:pt x="415925" y="103188"/>
                  </a:lnTo>
                  <a:lnTo>
                    <a:pt x="416878" y="104776"/>
                  </a:lnTo>
                  <a:lnTo>
                    <a:pt x="418148" y="106681"/>
                  </a:lnTo>
                  <a:lnTo>
                    <a:pt x="419100" y="108586"/>
                  </a:lnTo>
                  <a:lnTo>
                    <a:pt x="419100" y="110808"/>
                  </a:lnTo>
                  <a:lnTo>
                    <a:pt x="419100" y="113348"/>
                  </a:lnTo>
                  <a:lnTo>
                    <a:pt x="418148" y="115253"/>
                  </a:lnTo>
                  <a:lnTo>
                    <a:pt x="416878" y="117158"/>
                  </a:lnTo>
                  <a:lnTo>
                    <a:pt x="415925" y="118746"/>
                  </a:lnTo>
                  <a:lnTo>
                    <a:pt x="414338" y="120333"/>
                  </a:lnTo>
                  <a:lnTo>
                    <a:pt x="412433" y="121286"/>
                  </a:lnTo>
                  <a:lnTo>
                    <a:pt x="410210" y="121921"/>
                  </a:lnTo>
                  <a:lnTo>
                    <a:pt x="407988" y="122238"/>
                  </a:lnTo>
                  <a:lnTo>
                    <a:pt x="405765" y="121921"/>
                  </a:lnTo>
                  <a:lnTo>
                    <a:pt x="403860" y="121286"/>
                  </a:lnTo>
                  <a:lnTo>
                    <a:pt x="401955" y="120333"/>
                  </a:lnTo>
                  <a:lnTo>
                    <a:pt x="400050" y="118746"/>
                  </a:lnTo>
                  <a:lnTo>
                    <a:pt x="398780" y="117158"/>
                  </a:lnTo>
                  <a:lnTo>
                    <a:pt x="397510" y="115253"/>
                  </a:lnTo>
                  <a:lnTo>
                    <a:pt x="397193" y="113348"/>
                  </a:lnTo>
                  <a:lnTo>
                    <a:pt x="396875" y="110808"/>
                  </a:lnTo>
                  <a:lnTo>
                    <a:pt x="397193" y="108586"/>
                  </a:lnTo>
                  <a:lnTo>
                    <a:pt x="397510" y="106681"/>
                  </a:lnTo>
                  <a:lnTo>
                    <a:pt x="398780" y="104776"/>
                  </a:lnTo>
                  <a:lnTo>
                    <a:pt x="400050" y="103188"/>
                  </a:lnTo>
                  <a:lnTo>
                    <a:pt x="401955" y="101601"/>
                  </a:lnTo>
                  <a:lnTo>
                    <a:pt x="403860" y="100966"/>
                  </a:lnTo>
                  <a:lnTo>
                    <a:pt x="405765" y="100013"/>
                  </a:lnTo>
                  <a:close/>
                  <a:moveTo>
                    <a:pt x="476567" y="100013"/>
                  </a:moveTo>
                  <a:lnTo>
                    <a:pt x="478472" y="100312"/>
                  </a:lnTo>
                  <a:lnTo>
                    <a:pt x="480695" y="100611"/>
                  </a:lnTo>
                  <a:lnTo>
                    <a:pt x="482600" y="101808"/>
                  </a:lnTo>
                  <a:lnTo>
                    <a:pt x="484187" y="102705"/>
                  </a:lnTo>
                  <a:lnTo>
                    <a:pt x="485457" y="104500"/>
                  </a:lnTo>
                  <a:lnTo>
                    <a:pt x="486410" y="106294"/>
                  </a:lnTo>
                  <a:lnTo>
                    <a:pt x="487362" y="108388"/>
                  </a:lnTo>
                  <a:lnTo>
                    <a:pt x="487362" y="110482"/>
                  </a:lnTo>
                  <a:lnTo>
                    <a:pt x="487362" y="112575"/>
                  </a:lnTo>
                  <a:lnTo>
                    <a:pt x="486410" y="114370"/>
                  </a:lnTo>
                  <a:lnTo>
                    <a:pt x="485457" y="116165"/>
                  </a:lnTo>
                  <a:lnTo>
                    <a:pt x="484187" y="117660"/>
                  </a:lnTo>
                  <a:lnTo>
                    <a:pt x="482600" y="119156"/>
                  </a:lnTo>
                  <a:lnTo>
                    <a:pt x="480695" y="120053"/>
                  </a:lnTo>
                  <a:lnTo>
                    <a:pt x="478472" y="120651"/>
                  </a:lnTo>
                  <a:lnTo>
                    <a:pt x="476567" y="120651"/>
                  </a:lnTo>
                  <a:lnTo>
                    <a:pt x="474027" y="120651"/>
                  </a:lnTo>
                  <a:lnTo>
                    <a:pt x="471805" y="120053"/>
                  </a:lnTo>
                  <a:lnTo>
                    <a:pt x="469900" y="119156"/>
                  </a:lnTo>
                  <a:lnTo>
                    <a:pt x="468312" y="117660"/>
                  </a:lnTo>
                  <a:lnTo>
                    <a:pt x="467042" y="116165"/>
                  </a:lnTo>
                  <a:lnTo>
                    <a:pt x="466090" y="114370"/>
                  </a:lnTo>
                  <a:lnTo>
                    <a:pt x="465137" y="112575"/>
                  </a:lnTo>
                  <a:lnTo>
                    <a:pt x="465137" y="110482"/>
                  </a:lnTo>
                  <a:lnTo>
                    <a:pt x="465137" y="108388"/>
                  </a:lnTo>
                  <a:lnTo>
                    <a:pt x="466090" y="106294"/>
                  </a:lnTo>
                  <a:lnTo>
                    <a:pt x="467042" y="104500"/>
                  </a:lnTo>
                  <a:lnTo>
                    <a:pt x="468312" y="102705"/>
                  </a:lnTo>
                  <a:lnTo>
                    <a:pt x="469900" y="101808"/>
                  </a:lnTo>
                  <a:lnTo>
                    <a:pt x="471805" y="100611"/>
                  </a:lnTo>
                  <a:lnTo>
                    <a:pt x="474027" y="100312"/>
                  </a:lnTo>
                  <a:lnTo>
                    <a:pt x="476567" y="100013"/>
                  </a:lnTo>
                  <a:close/>
                  <a:moveTo>
                    <a:pt x="383396" y="82550"/>
                  </a:moveTo>
                  <a:lnTo>
                    <a:pt x="384952" y="82550"/>
                  </a:lnTo>
                  <a:lnTo>
                    <a:pt x="386820" y="82855"/>
                  </a:lnTo>
                  <a:lnTo>
                    <a:pt x="387754" y="83161"/>
                  </a:lnTo>
                  <a:lnTo>
                    <a:pt x="389310" y="84382"/>
                  </a:lnTo>
                  <a:lnTo>
                    <a:pt x="390555" y="85298"/>
                  </a:lnTo>
                  <a:lnTo>
                    <a:pt x="391178" y="86519"/>
                  </a:lnTo>
                  <a:lnTo>
                    <a:pt x="392112" y="88045"/>
                  </a:lnTo>
                  <a:lnTo>
                    <a:pt x="392112" y="89572"/>
                  </a:lnTo>
                  <a:lnTo>
                    <a:pt x="392112" y="91098"/>
                  </a:lnTo>
                  <a:lnTo>
                    <a:pt x="392112" y="92930"/>
                  </a:lnTo>
                  <a:lnTo>
                    <a:pt x="391178" y="93846"/>
                  </a:lnTo>
                  <a:lnTo>
                    <a:pt x="390555" y="95372"/>
                  </a:lnTo>
                  <a:lnTo>
                    <a:pt x="389310" y="96593"/>
                  </a:lnTo>
                  <a:lnTo>
                    <a:pt x="387754" y="97204"/>
                  </a:lnTo>
                  <a:lnTo>
                    <a:pt x="386198" y="98120"/>
                  </a:lnTo>
                  <a:lnTo>
                    <a:pt x="384952" y="98425"/>
                  </a:lnTo>
                  <a:lnTo>
                    <a:pt x="383396" y="98120"/>
                  </a:lnTo>
                  <a:lnTo>
                    <a:pt x="381840" y="98120"/>
                  </a:lnTo>
                  <a:lnTo>
                    <a:pt x="380283" y="97204"/>
                  </a:lnTo>
                  <a:lnTo>
                    <a:pt x="378727" y="96593"/>
                  </a:lnTo>
                  <a:lnTo>
                    <a:pt x="377482" y="95372"/>
                  </a:lnTo>
                  <a:lnTo>
                    <a:pt x="376859" y="93846"/>
                  </a:lnTo>
                  <a:lnTo>
                    <a:pt x="376548" y="92625"/>
                  </a:lnTo>
                  <a:lnTo>
                    <a:pt x="376237" y="91098"/>
                  </a:lnTo>
                  <a:lnTo>
                    <a:pt x="376237" y="89572"/>
                  </a:lnTo>
                  <a:lnTo>
                    <a:pt x="376548" y="88045"/>
                  </a:lnTo>
                  <a:lnTo>
                    <a:pt x="376859" y="86519"/>
                  </a:lnTo>
                  <a:lnTo>
                    <a:pt x="378104" y="84992"/>
                  </a:lnTo>
                  <a:lnTo>
                    <a:pt x="378727" y="83771"/>
                  </a:lnTo>
                  <a:lnTo>
                    <a:pt x="380283" y="83161"/>
                  </a:lnTo>
                  <a:lnTo>
                    <a:pt x="381840" y="82855"/>
                  </a:lnTo>
                  <a:lnTo>
                    <a:pt x="383396" y="82550"/>
                  </a:lnTo>
                  <a:close/>
                  <a:moveTo>
                    <a:pt x="496827" y="80963"/>
                  </a:moveTo>
                  <a:lnTo>
                    <a:pt x="498625" y="80963"/>
                  </a:lnTo>
                  <a:lnTo>
                    <a:pt x="500122" y="80963"/>
                  </a:lnTo>
                  <a:lnTo>
                    <a:pt x="501620" y="81952"/>
                  </a:lnTo>
                  <a:lnTo>
                    <a:pt x="503117" y="82611"/>
                  </a:lnTo>
                  <a:lnTo>
                    <a:pt x="504316" y="83270"/>
                  </a:lnTo>
                  <a:lnTo>
                    <a:pt x="505214" y="84588"/>
                  </a:lnTo>
                  <a:lnTo>
                    <a:pt x="506113" y="86235"/>
                  </a:lnTo>
                  <a:lnTo>
                    <a:pt x="506412" y="87882"/>
                  </a:lnTo>
                  <a:lnTo>
                    <a:pt x="506412" y="89530"/>
                  </a:lnTo>
                  <a:lnTo>
                    <a:pt x="506412" y="91507"/>
                  </a:lnTo>
                  <a:lnTo>
                    <a:pt x="506113" y="93154"/>
                  </a:lnTo>
                  <a:lnTo>
                    <a:pt x="505214" y="94143"/>
                  </a:lnTo>
                  <a:lnTo>
                    <a:pt x="504316" y="95790"/>
                  </a:lnTo>
                  <a:lnTo>
                    <a:pt x="503117" y="96779"/>
                  </a:lnTo>
                  <a:lnTo>
                    <a:pt x="501620" y="97438"/>
                  </a:lnTo>
                  <a:lnTo>
                    <a:pt x="500122" y="98426"/>
                  </a:lnTo>
                  <a:lnTo>
                    <a:pt x="498625" y="98426"/>
                  </a:lnTo>
                  <a:lnTo>
                    <a:pt x="496827" y="98426"/>
                  </a:lnTo>
                  <a:lnTo>
                    <a:pt x="495330" y="97438"/>
                  </a:lnTo>
                  <a:lnTo>
                    <a:pt x="494431" y="96779"/>
                  </a:lnTo>
                  <a:lnTo>
                    <a:pt x="492933" y="95790"/>
                  </a:lnTo>
                  <a:lnTo>
                    <a:pt x="492035" y="94143"/>
                  </a:lnTo>
                  <a:lnTo>
                    <a:pt x="491436" y="93154"/>
                  </a:lnTo>
                  <a:lnTo>
                    <a:pt x="491136" y="91507"/>
                  </a:lnTo>
                  <a:lnTo>
                    <a:pt x="490537" y="89530"/>
                  </a:lnTo>
                  <a:lnTo>
                    <a:pt x="491136" y="87882"/>
                  </a:lnTo>
                  <a:lnTo>
                    <a:pt x="491436" y="86235"/>
                  </a:lnTo>
                  <a:lnTo>
                    <a:pt x="492035" y="84588"/>
                  </a:lnTo>
                  <a:lnTo>
                    <a:pt x="492933" y="83270"/>
                  </a:lnTo>
                  <a:lnTo>
                    <a:pt x="494431" y="82611"/>
                  </a:lnTo>
                  <a:lnTo>
                    <a:pt x="495330" y="81952"/>
                  </a:lnTo>
                  <a:lnTo>
                    <a:pt x="496827" y="80963"/>
                  </a:lnTo>
                  <a:close/>
                  <a:moveTo>
                    <a:pt x="519907" y="61913"/>
                  </a:moveTo>
                  <a:lnTo>
                    <a:pt x="521586" y="62249"/>
                  </a:lnTo>
                  <a:lnTo>
                    <a:pt x="523265" y="62585"/>
                  </a:lnTo>
                  <a:lnTo>
                    <a:pt x="524944" y="63256"/>
                  </a:lnTo>
                  <a:lnTo>
                    <a:pt x="526287" y="64600"/>
                  </a:lnTo>
                  <a:lnTo>
                    <a:pt x="526959" y="65943"/>
                  </a:lnTo>
                  <a:lnTo>
                    <a:pt x="527967" y="66951"/>
                  </a:lnTo>
                  <a:lnTo>
                    <a:pt x="528638" y="68630"/>
                  </a:lnTo>
                  <a:lnTo>
                    <a:pt x="528638" y="70645"/>
                  </a:lnTo>
                  <a:lnTo>
                    <a:pt x="528638" y="72324"/>
                  </a:lnTo>
                  <a:lnTo>
                    <a:pt x="527967" y="74003"/>
                  </a:lnTo>
                  <a:lnTo>
                    <a:pt x="526959" y="75682"/>
                  </a:lnTo>
                  <a:lnTo>
                    <a:pt x="526287" y="77025"/>
                  </a:lnTo>
                  <a:lnTo>
                    <a:pt x="524944" y="78033"/>
                  </a:lnTo>
                  <a:lnTo>
                    <a:pt x="523265" y="79040"/>
                  </a:lnTo>
                  <a:lnTo>
                    <a:pt x="521586" y="79376"/>
                  </a:lnTo>
                  <a:lnTo>
                    <a:pt x="519907" y="79376"/>
                  </a:lnTo>
                  <a:lnTo>
                    <a:pt x="517892" y="79376"/>
                  </a:lnTo>
                  <a:lnTo>
                    <a:pt x="516213" y="79040"/>
                  </a:lnTo>
                  <a:lnTo>
                    <a:pt x="515205" y="78033"/>
                  </a:lnTo>
                  <a:lnTo>
                    <a:pt x="513526" y="77025"/>
                  </a:lnTo>
                  <a:lnTo>
                    <a:pt x="512854" y="75682"/>
                  </a:lnTo>
                  <a:lnTo>
                    <a:pt x="511847" y="74003"/>
                  </a:lnTo>
                  <a:lnTo>
                    <a:pt x="511511" y="72324"/>
                  </a:lnTo>
                  <a:lnTo>
                    <a:pt x="511175" y="70645"/>
                  </a:lnTo>
                  <a:lnTo>
                    <a:pt x="511511" y="68630"/>
                  </a:lnTo>
                  <a:lnTo>
                    <a:pt x="511847" y="66951"/>
                  </a:lnTo>
                  <a:lnTo>
                    <a:pt x="512854" y="65943"/>
                  </a:lnTo>
                  <a:lnTo>
                    <a:pt x="513526" y="64600"/>
                  </a:lnTo>
                  <a:lnTo>
                    <a:pt x="515205" y="63256"/>
                  </a:lnTo>
                  <a:lnTo>
                    <a:pt x="516213" y="62585"/>
                  </a:lnTo>
                  <a:lnTo>
                    <a:pt x="517892" y="62249"/>
                  </a:lnTo>
                  <a:lnTo>
                    <a:pt x="519907" y="61913"/>
                  </a:lnTo>
                  <a:close/>
                  <a:moveTo>
                    <a:pt x="364375" y="61913"/>
                  </a:moveTo>
                  <a:lnTo>
                    <a:pt x="365873" y="61913"/>
                  </a:lnTo>
                  <a:lnTo>
                    <a:pt x="367670" y="62218"/>
                  </a:lnTo>
                  <a:lnTo>
                    <a:pt x="369168" y="62524"/>
                  </a:lnTo>
                  <a:lnTo>
                    <a:pt x="370066" y="63745"/>
                  </a:lnTo>
                  <a:lnTo>
                    <a:pt x="371265" y="64355"/>
                  </a:lnTo>
                  <a:lnTo>
                    <a:pt x="371864" y="65882"/>
                  </a:lnTo>
                  <a:lnTo>
                    <a:pt x="372762" y="67408"/>
                  </a:lnTo>
                  <a:lnTo>
                    <a:pt x="373062" y="68935"/>
                  </a:lnTo>
                  <a:lnTo>
                    <a:pt x="373062" y="70461"/>
                  </a:lnTo>
                  <a:lnTo>
                    <a:pt x="372762" y="72293"/>
                  </a:lnTo>
                  <a:lnTo>
                    <a:pt x="371864" y="73514"/>
                  </a:lnTo>
                  <a:lnTo>
                    <a:pt x="371265" y="75040"/>
                  </a:lnTo>
                  <a:lnTo>
                    <a:pt x="370066" y="75956"/>
                  </a:lnTo>
                  <a:lnTo>
                    <a:pt x="368569" y="76872"/>
                  </a:lnTo>
                  <a:lnTo>
                    <a:pt x="367670" y="77483"/>
                  </a:lnTo>
                  <a:lnTo>
                    <a:pt x="365873" y="77788"/>
                  </a:lnTo>
                  <a:lnTo>
                    <a:pt x="364375" y="77788"/>
                  </a:lnTo>
                  <a:lnTo>
                    <a:pt x="362878" y="77483"/>
                  </a:lnTo>
                  <a:lnTo>
                    <a:pt x="361380" y="76872"/>
                  </a:lnTo>
                  <a:lnTo>
                    <a:pt x="359883" y="75956"/>
                  </a:lnTo>
                  <a:lnTo>
                    <a:pt x="359283" y="75040"/>
                  </a:lnTo>
                  <a:lnTo>
                    <a:pt x="358085" y="73514"/>
                  </a:lnTo>
                  <a:lnTo>
                    <a:pt x="357786" y="71988"/>
                  </a:lnTo>
                  <a:lnTo>
                    <a:pt x="357187" y="70461"/>
                  </a:lnTo>
                  <a:lnTo>
                    <a:pt x="357187" y="68935"/>
                  </a:lnTo>
                  <a:lnTo>
                    <a:pt x="357786" y="67408"/>
                  </a:lnTo>
                  <a:lnTo>
                    <a:pt x="358085" y="65882"/>
                  </a:lnTo>
                  <a:lnTo>
                    <a:pt x="359283" y="64355"/>
                  </a:lnTo>
                  <a:lnTo>
                    <a:pt x="360182" y="63439"/>
                  </a:lnTo>
                  <a:lnTo>
                    <a:pt x="361380" y="62524"/>
                  </a:lnTo>
                  <a:lnTo>
                    <a:pt x="362878" y="62218"/>
                  </a:lnTo>
                  <a:lnTo>
                    <a:pt x="364375" y="61913"/>
                  </a:lnTo>
                  <a:close/>
                  <a:moveTo>
                    <a:pt x="533858" y="36513"/>
                  </a:moveTo>
                  <a:lnTo>
                    <a:pt x="536209" y="36849"/>
                  </a:lnTo>
                  <a:lnTo>
                    <a:pt x="537552" y="37185"/>
                  </a:lnTo>
                  <a:lnTo>
                    <a:pt x="538895" y="38192"/>
                  </a:lnTo>
                  <a:lnTo>
                    <a:pt x="540239" y="39536"/>
                  </a:lnTo>
                  <a:lnTo>
                    <a:pt x="541246" y="40543"/>
                  </a:lnTo>
                  <a:lnTo>
                    <a:pt x="542254" y="41886"/>
                  </a:lnTo>
                  <a:lnTo>
                    <a:pt x="542589" y="43565"/>
                  </a:lnTo>
                  <a:lnTo>
                    <a:pt x="542925" y="45580"/>
                  </a:lnTo>
                  <a:lnTo>
                    <a:pt x="542589" y="47260"/>
                  </a:lnTo>
                  <a:lnTo>
                    <a:pt x="542254" y="48939"/>
                  </a:lnTo>
                  <a:lnTo>
                    <a:pt x="541246" y="50282"/>
                  </a:lnTo>
                  <a:lnTo>
                    <a:pt x="540239" y="51625"/>
                  </a:lnTo>
                  <a:lnTo>
                    <a:pt x="538895" y="52969"/>
                  </a:lnTo>
                  <a:lnTo>
                    <a:pt x="537552" y="53640"/>
                  </a:lnTo>
                  <a:lnTo>
                    <a:pt x="536209" y="53976"/>
                  </a:lnTo>
                  <a:lnTo>
                    <a:pt x="533858" y="53976"/>
                  </a:lnTo>
                  <a:lnTo>
                    <a:pt x="532515" y="53976"/>
                  </a:lnTo>
                  <a:lnTo>
                    <a:pt x="530835" y="53640"/>
                  </a:lnTo>
                  <a:lnTo>
                    <a:pt x="529156" y="52969"/>
                  </a:lnTo>
                  <a:lnTo>
                    <a:pt x="527813" y="51625"/>
                  </a:lnTo>
                  <a:lnTo>
                    <a:pt x="526470" y="50282"/>
                  </a:lnTo>
                  <a:lnTo>
                    <a:pt x="525798" y="48939"/>
                  </a:lnTo>
                  <a:lnTo>
                    <a:pt x="525462" y="47260"/>
                  </a:lnTo>
                  <a:lnTo>
                    <a:pt x="525462" y="45580"/>
                  </a:lnTo>
                  <a:lnTo>
                    <a:pt x="525462" y="43565"/>
                  </a:lnTo>
                  <a:lnTo>
                    <a:pt x="525798" y="41886"/>
                  </a:lnTo>
                  <a:lnTo>
                    <a:pt x="526470" y="40543"/>
                  </a:lnTo>
                  <a:lnTo>
                    <a:pt x="527813" y="39536"/>
                  </a:lnTo>
                  <a:lnTo>
                    <a:pt x="529156" y="38192"/>
                  </a:lnTo>
                  <a:lnTo>
                    <a:pt x="530835" y="37185"/>
                  </a:lnTo>
                  <a:lnTo>
                    <a:pt x="532515" y="36849"/>
                  </a:lnTo>
                  <a:lnTo>
                    <a:pt x="533858" y="36513"/>
                  </a:lnTo>
                  <a:close/>
                  <a:moveTo>
                    <a:pt x="353096" y="33338"/>
                  </a:moveTo>
                  <a:lnTo>
                    <a:pt x="354928" y="33338"/>
                  </a:lnTo>
                  <a:lnTo>
                    <a:pt x="356455" y="33997"/>
                  </a:lnTo>
                  <a:lnTo>
                    <a:pt x="357981" y="34656"/>
                  </a:lnTo>
                  <a:lnTo>
                    <a:pt x="359202" y="35644"/>
                  </a:lnTo>
                  <a:lnTo>
                    <a:pt x="360118" y="36633"/>
                  </a:lnTo>
                  <a:lnTo>
                    <a:pt x="361034" y="38280"/>
                  </a:lnTo>
                  <a:lnTo>
                    <a:pt x="361644" y="39928"/>
                  </a:lnTo>
                  <a:lnTo>
                    <a:pt x="361950" y="41575"/>
                  </a:lnTo>
                  <a:lnTo>
                    <a:pt x="361950" y="43223"/>
                  </a:lnTo>
                  <a:lnTo>
                    <a:pt x="361644" y="44870"/>
                  </a:lnTo>
                  <a:lnTo>
                    <a:pt x="361034" y="46188"/>
                  </a:lnTo>
                  <a:lnTo>
                    <a:pt x="360118" y="47836"/>
                  </a:lnTo>
                  <a:lnTo>
                    <a:pt x="359202" y="48824"/>
                  </a:lnTo>
                  <a:lnTo>
                    <a:pt x="357981" y="49813"/>
                  </a:lnTo>
                  <a:lnTo>
                    <a:pt x="356455" y="50472"/>
                  </a:lnTo>
                  <a:lnTo>
                    <a:pt x="354928" y="50801"/>
                  </a:lnTo>
                  <a:lnTo>
                    <a:pt x="353096" y="50801"/>
                  </a:lnTo>
                  <a:lnTo>
                    <a:pt x="351570" y="50472"/>
                  </a:lnTo>
                  <a:lnTo>
                    <a:pt x="350044" y="49813"/>
                  </a:lnTo>
                  <a:lnTo>
                    <a:pt x="349128" y="48824"/>
                  </a:lnTo>
                  <a:lnTo>
                    <a:pt x="347906" y="47506"/>
                  </a:lnTo>
                  <a:lnTo>
                    <a:pt x="347296" y="46188"/>
                  </a:lnTo>
                  <a:lnTo>
                    <a:pt x="346380" y="44870"/>
                  </a:lnTo>
                  <a:lnTo>
                    <a:pt x="346075" y="43223"/>
                  </a:lnTo>
                  <a:lnTo>
                    <a:pt x="346075" y="41575"/>
                  </a:lnTo>
                  <a:lnTo>
                    <a:pt x="346380" y="39598"/>
                  </a:lnTo>
                  <a:lnTo>
                    <a:pt x="347296" y="37951"/>
                  </a:lnTo>
                  <a:lnTo>
                    <a:pt x="347906" y="36633"/>
                  </a:lnTo>
                  <a:lnTo>
                    <a:pt x="349128" y="35644"/>
                  </a:lnTo>
                  <a:lnTo>
                    <a:pt x="350044" y="34656"/>
                  </a:lnTo>
                  <a:lnTo>
                    <a:pt x="351570" y="33997"/>
                  </a:lnTo>
                  <a:lnTo>
                    <a:pt x="353096" y="33338"/>
                  </a:lnTo>
                  <a:close/>
                  <a:moveTo>
                    <a:pt x="544452" y="14288"/>
                  </a:moveTo>
                  <a:lnTo>
                    <a:pt x="545950" y="14288"/>
                  </a:lnTo>
                  <a:lnTo>
                    <a:pt x="547448" y="14288"/>
                  </a:lnTo>
                  <a:lnTo>
                    <a:pt x="548945" y="14618"/>
                  </a:lnTo>
                  <a:lnTo>
                    <a:pt x="550443" y="15606"/>
                  </a:lnTo>
                  <a:lnTo>
                    <a:pt x="551341" y="16595"/>
                  </a:lnTo>
                  <a:lnTo>
                    <a:pt x="552540" y="17913"/>
                  </a:lnTo>
                  <a:lnTo>
                    <a:pt x="553139" y="19560"/>
                  </a:lnTo>
                  <a:lnTo>
                    <a:pt x="553738" y="21207"/>
                  </a:lnTo>
                  <a:lnTo>
                    <a:pt x="554037" y="22855"/>
                  </a:lnTo>
                  <a:lnTo>
                    <a:pt x="553738" y="24832"/>
                  </a:lnTo>
                  <a:lnTo>
                    <a:pt x="553139" y="26479"/>
                  </a:lnTo>
                  <a:lnTo>
                    <a:pt x="552540" y="27468"/>
                  </a:lnTo>
                  <a:lnTo>
                    <a:pt x="551341" y="28786"/>
                  </a:lnTo>
                  <a:lnTo>
                    <a:pt x="550443" y="30104"/>
                  </a:lnTo>
                  <a:lnTo>
                    <a:pt x="548945" y="30763"/>
                  </a:lnTo>
                  <a:lnTo>
                    <a:pt x="547448" y="31092"/>
                  </a:lnTo>
                  <a:lnTo>
                    <a:pt x="545950" y="31751"/>
                  </a:lnTo>
                  <a:lnTo>
                    <a:pt x="544452" y="31092"/>
                  </a:lnTo>
                  <a:lnTo>
                    <a:pt x="542955" y="30763"/>
                  </a:lnTo>
                  <a:lnTo>
                    <a:pt x="541457" y="30104"/>
                  </a:lnTo>
                  <a:lnTo>
                    <a:pt x="540558" y="28786"/>
                  </a:lnTo>
                  <a:lnTo>
                    <a:pt x="539360" y="27468"/>
                  </a:lnTo>
                  <a:lnTo>
                    <a:pt x="538761" y="26479"/>
                  </a:lnTo>
                  <a:lnTo>
                    <a:pt x="538162" y="24832"/>
                  </a:lnTo>
                  <a:lnTo>
                    <a:pt x="538162" y="22855"/>
                  </a:lnTo>
                  <a:lnTo>
                    <a:pt x="538162" y="21207"/>
                  </a:lnTo>
                  <a:lnTo>
                    <a:pt x="538761" y="19560"/>
                  </a:lnTo>
                  <a:lnTo>
                    <a:pt x="539360" y="17913"/>
                  </a:lnTo>
                  <a:lnTo>
                    <a:pt x="540558" y="16595"/>
                  </a:lnTo>
                  <a:lnTo>
                    <a:pt x="541457" y="15606"/>
                  </a:lnTo>
                  <a:lnTo>
                    <a:pt x="542955" y="14618"/>
                  </a:lnTo>
                  <a:lnTo>
                    <a:pt x="544452" y="14288"/>
                  </a:lnTo>
                  <a:close/>
                  <a:moveTo>
                    <a:pt x="343877" y="11113"/>
                  </a:moveTo>
                  <a:lnTo>
                    <a:pt x="345403" y="11113"/>
                  </a:lnTo>
                  <a:lnTo>
                    <a:pt x="346930" y="11418"/>
                  </a:lnTo>
                  <a:lnTo>
                    <a:pt x="348456" y="12334"/>
                  </a:lnTo>
                  <a:lnTo>
                    <a:pt x="349677" y="12945"/>
                  </a:lnTo>
                  <a:lnTo>
                    <a:pt x="350898" y="14166"/>
                  </a:lnTo>
                  <a:lnTo>
                    <a:pt x="351814" y="15082"/>
                  </a:lnTo>
                  <a:lnTo>
                    <a:pt x="352119" y="16608"/>
                  </a:lnTo>
                  <a:lnTo>
                    <a:pt x="352425" y="18135"/>
                  </a:lnTo>
                  <a:lnTo>
                    <a:pt x="352425" y="19966"/>
                  </a:lnTo>
                  <a:lnTo>
                    <a:pt x="352119" y="21493"/>
                  </a:lnTo>
                  <a:lnTo>
                    <a:pt x="351814" y="23019"/>
                  </a:lnTo>
                  <a:lnTo>
                    <a:pt x="350593" y="24240"/>
                  </a:lnTo>
                  <a:lnTo>
                    <a:pt x="349372" y="25156"/>
                  </a:lnTo>
                  <a:lnTo>
                    <a:pt x="348456" y="26072"/>
                  </a:lnTo>
                  <a:lnTo>
                    <a:pt x="346930" y="26683"/>
                  </a:lnTo>
                  <a:lnTo>
                    <a:pt x="345403" y="26988"/>
                  </a:lnTo>
                  <a:lnTo>
                    <a:pt x="343877" y="26988"/>
                  </a:lnTo>
                  <a:lnTo>
                    <a:pt x="342045" y="26683"/>
                  </a:lnTo>
                  <a:lnTo>
                    <a:pt x="340519" y="26072"/>
                  </a:lnTo>
                  <a:lnTo>
                    <a:pt x="339297" y="25156"/>
                  </a:lnTo>
                  <a:lnTo>
                    <a:pt x="338381" y="24240"/>
                  </a:lnTo>
                  <a:lnTo>
                    <a:pt x="337466" y="23019"/>
                  </a:lnTo>
                  <a:lnTo>
                    <a:pt x="336855" y="21493"/>
                  </a:lnTo>
                  <a:lnTo>
                    <a:pt x="336550" y="19966"/>
                  </a:lnTo>
                  <a:lnTo>
                    <a:pt x="336550" y="18135"/>
                  </a:lnTo>
                  <a:lnTo>
                    <a:pt x="336855" y="16608"/>
                  </a:lnTo>
                  <a:lnTo>
                    <a:pt x="337466" y="15082"/>
                  </a:lnTo>
                  <a:lnTo>
                    <a:pt x="338381" y="14166"/>
                  </a:lnTo>
                  <a:lnTo>
                    <a:pt x="339297" y="12945"/>
                  </a:lnTo>
                  <a:lnTo>
                    <a:pt x="340824" y="11724"/>
                  </a:lnTo>
                  <a:lnTo>
                    <a:pt x="342045" y="11418"/>
                  </a:lnTo>
                  <a:lnTo>
                    <a:pt x="343877" y="11113"/>
                  </a:lnTo>
                  <a:close/>
                  <a:moveTo>
                    <a:pt x="610986" y="0"/>
                  </a:moveTo>
                  <a:lnTo>
                    <a:pt x="614799" y="3177"/>
                  </a:lnTo>
                  <a:lnTo>
                    <a:pt x="624966" y="12071"/>
                  </a:lnTo>
                  <a:lnTo>
                    <a:pt x="641170" y="25094"/>
                  </a:lnTo>
                  <a:lnTo>
                    <a:pt x="651019" y="32717"/>
                  </a:lnTo>
                  <a:lnTo>
                    <a:pt x="661822" y="40658"/>
                  </a:lnTo>
                  <a:lnTo>
                    <a:pt x="673578" y="48917"/>
                  </a:lnTo>
                  <a:lnTo>
                    <a:pt x="686287" y="56858"/>
                  </a:lnTo>
                  <a:lnTo>
                    <a:pt x="699631" y="65117"/>
                  </a:lnTo>
                  <a:lnTo>
                    <a:pt x="712976" y="73058"/>
                  </a:lnTo>
                  <a:lnTo>
                    <a:pt x="726956" y="80363"/>
                  </a:lnTo>
                  <a:lnTo>
                    <a:pt x="741253" y="86398"/>
                  </a:lnTo>
                  <a:lnTo>
                    <a:pt x="748879" y="89575"/>
                  </a:lnTo>
                  <a:lnTo>
                    <a:pt x="755869" y="92434"/>
                  </a:lnTo>
                  <a:lnTo>
                    <a:pt x="763176" y="94657"/>
                  </a:lnTo>
                  <a:lnTo>
                    <a:pt x="770484" y="96563"/>
                  </a:lnTo>
                  <a:lnTo>
                    <a:pt x="775885" y="96881"/>
                  </a:lnTo>
                  <a:lnTo>
                    <a:pt x="782558" y="98151"/>
                  </a:lnTo>
                  <a:lnTo>
                    <a:pt x="790501" y="99739"/>
                  </a:lnTo>
                  <a:lnTo>
                    <a:pt x="800350" y="101645"/>
                  </a:lnTo>
                  <a:lnTo>
                    <a:pt x="811153" y="104822"/>
                  </a:lnTo>
                  <a:lnTo>
                    <a:pt x="822909" y="108951"/>
                  </a:lnTo>
                  <a:lnTo>
                    <a:pt x="828946" y="111174"/>
                  </a:lnTo>
                  <a:lnTo>
                    <a:pt x="834982" y="114351"/>
                  </a:lnTo>
                  <a:lnTo>
                    <a:pt x="841019" y="117527"/>
                  </a:lnTo>
                  <a:lnTo>
                    <a:pt x="846738" y="120704"/>
                  </a:lnTo>
                  <a:lnTo>
                    <a:pt x="852775" y="124515"/>
                  </a:lnTo>
                  <a:lnTo>
                    <a:pt x="858176" y="128645"/>
                  </a:lnTo>
                  <a:lnTo>
                    <a:pt x="863578" y="133092"/>
                  </a:lnTo>
                  <a:lnTo>
                    <a:pt x="868979" y="138174"/>
                  </a:lnTo>
                  <a:lnTo>
                    <a:pt x="873745" y="143574"/>
                  </a:lnTo>
                  <a:lnTo>
                    <a:pt x="878193" y="149291"/>
                  </a:lnTo>
                  <a:lnTo>
                    <a:pt x="882323" y="155644"/>
                  </a:lnTo>
                  <a:lnTo>
                    <a:pt x="886136" y="161997"/>
                  </a:lnTo>
                  <a:lnTo>
                    <a:pt x="889313" y="169303"/>
                  </a:lnTo>
                  <a:lnTo>
                    <a:pt x="891538" y="176926"/>
                  </a:lnTo>
                  <a:lnTo>
                    <a:pt x="893444" y="185502"/>
                  </a:lnTo>
                  <a:lnTo>
                    <a:pt x="895032" y="193761"/>
                  </a:lnTo>
                  <a:lnTo>
                    <a:pt x="895350" y="203290"/>
                  </a:lnTo>
                  <a:lnTo>
                    <a:pt x="895350" y="212819"/>
                  </a:lnTo>
                  <a:lnTo>
                    <a:pt x="770484" y="303982"/>
                  </a:lnTo>
                  <a:lnTo>
                    <a:pt x="733310" y="278571"/>
                  </a:lnTo>
                  <a:lnTo>
                    <a:pt x="735852" y="283971"/>
                  </a:lnTo>
                  <a:lnTo>
                    <a:pt x="738712" y="290324"/>
                  </a:lnTo>
                  <a:lnTo>
                    <a:pt x="741889" y="299218"/>
                  </a:lnTo>
                  <a:lnTo>
                    <a:pt x="744748" y="310653"/>
                  </a:lnTo>
                  <a:lnTo>
                    <a:pt x="747926" y="323358"/>
                  </a:lnTo>
                  <a:lnTo>
                    <a:pt x="749514" y="330346"/>
                  </a:lnTo>
                  <a:lnTo>
                    <a:pt x="751103" y="337970"/>
                  </a:lnTo>
                  <a:lnTo>
                    <a:pt x="751738" y="345911"/>
                  </a:lnTo>
                  <a:lnTo>
                    <a:pt x="753009" y="354169"/>
                  </a:lnTo>
                  <a:lnTo>
                    <a:pt x="753327" y="362428"/>
                  </a:lnTo>
                  <a:lnTo>
                    <a:pt x="753645" y="371004"/>
                  </a:lnTo>
                  <a:lnTo>
                    <a:pt x="753645" y="380534"/>
                  </a:lnTo>
                  <a:lnTo>
                    <a:pt x="753009" y="389428"/>
                  </a:lnTo>
                  <a:lnTo>
                    <a:pt x="752374" y="398957"/>
                  </a:lnTo>
                  <a:lnTo>
                    <a:pt x="750785" y="408804"/>
                  </a:lnTo>
                  <a:lnTo>
                    <a:pt x="749197" y="418333"/>
                  </a:lnTo>
                  <a:lnTo>
                    <a:pt x="746337" y="428180"/>
                  </a:lnTo>
                  <a:lnTo>
                    <a:pt x="743160" y="438027"/>
                  </a:lnTo>
                  <a:lnTo>
                    <a:pt x="739983" y="448191"/>
                  </a:lnTo>
                  <a:lnTo>
                    <a:pt x="735534" y="458356"/>
                  </a:lnTo>
                  <a:lnTo>
                    <a:pt x="730451" y="468520"/>
                  </a:lnTo>
                  <a:lnTo>
                    <a:pt x="724414" y="478367"/>
                  </a:lnTo>
                  <a:lnTo>
                    <a:pt x="717742" y="488531"/>
                  </a:lnTo>
                  <a:lnTo>
                    <a:pt x="710434" y="498696"/>
                  </a:lnTo>
                  <a:lnTo>
                    <a:pt x="702173" y="508225"/>
                  </a:lnTo>
                  <a:lnTo>
                    <a:pt x="697407" y="513625"/>
                  </a:lnTo>
                  <a:lnTo>
                    <a:pt x="692641" y="520296"/>
                  </a:lnTo>
                  <a:lnTo>
                    <a:pt x="685969" y="528872"/>
                  </a:lnTo>
                  <a:lnTo>
                    <a:pt x="678979" y="539671"/>
                  </a:lnTo>
                  <a:lnTo>
                    <a:pt x="671036" y="552695"/>
                  </a:lnTo>
                  <a:lnTo>
                    <a:pt x="667541" y="559683"/>
                  </a:lnTo>
                  <a:lnTo>
                    <a:pt x="663728" y="566988"/>
                  </a:lnTo>
                  <a:lnTo>
                    <a:pt x="660233" y="574929"/>
                  </a:lnTo>
                  <a:lnTo>
                    <a:pt x="656738" y="583188"/>
                  </a:lnTo>
                  <a:lnTo>
                    <a:pt x="653561" y="591764"/>
                  </a:lnTo>
                  <a:lnTo>
                    <a:pt x="651019" y="600658"/>
                  </a:lnTo>
                  <a:lnTo>
                    <a:pt x="648795" y="609552"/>
                  </a:lnTo>
                  <a:lnTo>
                    <a:pt x="646254" y="619399"/>
                  </a:lnTo>
                  <a:lnTo>
                    <a:pt x="644665" y="628928"/>
                  </a:lnTo>
                  <a:lnTo>
                    <a:pt x="643712" y="639093"/>
                  </a:lnTo>
                  <a:lnTo>
                    <a:pt x="643394" y="649257"/>
                  </a:lnTo>
                  <a:lnTo>
                    <a:pt x="643394" y="659739"/>
                  </a:lnTo>
                  <a:lnTo>
                    <a:pt x="644029" y="669904"/>
                  </a:lnTo>
                  <a:lnTo>
                    <a:pt x="645618" y="681021"/>
                  </a:lnTo>
                  <a:lnTo>
                    <a:pt x="647842" y="691821"/>
                  </a:lnTo>
                  <a:lnTo>
                    <a:pt x="651019" y="702621"/>
                  </a:lnTo>
                  <a:lnTo>
                    <a:pt x="655150" y="713738"/>
                  </a:lnTo>
                  <a:lnTo>
                    <a:pt x="660233" y="724856"/>
                  </a:lnTo>
                  <a:lnTo>
                    <a:pt x="666588" y="735973"/>
                  </a:lnTo>
                  <a:lnTo>
                    <a:pt x="670083" y="741691"/>
                  </a:lnTo>
                  <a:lnTo>
                    <a:pt x="673578" y="747091"/>
                  </a:lnTo>
                  <a:lnTo>
                    <a:pt x="680886" y="755032"/>
                  </a:lnTo>
                  <a:lnTo>
                    <a:pt x="689146" y="764243"/>
                  </a:lnTo>
                  <a:lnTo>
                    <a:pt x="698996" y="777584"/>
                  </a:lnTo>
                  <a:lnTo>
                    <a:pt x="711070" y="793784"/>
                  </a:lnTo>
                  <a:lnTo>
                    <a:pt x="717742" y="802995"/>
                  </a:lnTo>
                  <a:lnTo>
                    <a:pt x="724414" y="813160"/>
                  </a:lnTo>
                  <a:lnTo>
                    <a:pt x="730768" y="823960"/>
                  </a:lnTo>
                  <a:lnTo>
                    <a:pt x="737441" y="835712"/>
                  </a:lnTo>
                  <a:lnTo>
                    <a:pt x="744113" y="848100"/>
                  </a:lnTo>
                  <a:lnTo>
                    <a:pt x="750785" y="860806"/>
                  </a:lnTo>
                  <a:lnTo>
                    <a:pt x="757140" y="874464"/>
                  </a:lnTo>
                  <a:lnTo>
                    <a:pt x="763176" y="888758"/>
                  </a:lnTo>
                  <a:lnTo>
                    <a:pt x="768896" y="904005"/>
                  </a:lnTo>
                  <a:lnTo>
                    <a:pt x="774297" y="919252"/>
                  </a:lnTo>
                  <a:lnTo>
                    <a:pt x="779063" y="935134"/>
                  </a:lnTo>
                  <a:lnTo>
                    <a:pt x="783193" y="951969"/>
                  </a:lnTo>
                  <a:lnTo>
                    <a:pt x="787006" y="969439"/>
                  </a:lnTo>
                  <a:lnTo>
                    <a:pt x="789865" y="986909"/>
                  </a:lnTo>
                  <a:lnTo>
                    <a:pt x="792089" y="1005015"/>
                  </a:lnTo>
                  <a:lnTo>
                    <a:pt x="793043" y="1014226"/>
                  </a:lnTo>
                  <a:lnTo>
                    <a:pt x="793360" y="1024073"/>
                  </a:lnTo>
                  <a:lnTo>
                    <a:pt x="793678" y="1033285"/>
                  </a:lnTo>
                  <a:lnTo>
                    <a:pt x="793678" y="1043132"/>
                  </a:lnTo>
                  <a:lnTo>
                    <a:pt x="793360" y="1052661"/>
                  </a:lnTo>
                  <a:lnTo>
                    <a:pt x="793043" y="1062508"/>
                  </a:lnTo>
                  <a:lnTo>
                    <a:pt x="792089" y="1072672"/>
                  </a:lnTo>
                  <a:lnTo>
                    <a:pt x="791454" y="1082519"/>
                  </a:lnTo>
                  <a:lnTo>
                    <a:pt x="789865" y="1092684"/>
                  </a:lnTo>
                  <a:lnTo>
                    <a:pt x="788277" y="1103166"/>
                  </a:lnTo>
                  <a:lnTo>
                    <a:pt x="786370" y="1113330"/>
                  </a:lnTo>
                  <a:lnTo>
                    <a:pt x="784464" y="1123812"/>
                  </a:lnTo>
                  <a:lnTo>
                    <a:pt x="781605" y="1134612"/>
                  </a:lnTo>
                  <a:lnTo>
                    <a:pt x="779063" y="1145094"/>
                  </a:lnTo>
                  <a:lnTo>
                    <a:pt x="775250" y="1148906"/>
                  </a:lnTo>
                  <a:lnTo>
                    <a:pt x="763812" y="1160659"/>
                  </a:lnTo>
                  <a:lnTo>
                    <a:pt x="746019" y="1178446"/>
                  </a:lnTo>
                  <a:lnTo>
                    <a:pt x="734899" y="1188929"/>
                  </a:lnTo>
                  <a:lnTo>
                    <a:pt x="721554" y="1200999"/>
                  </a:lnTo>
                  <a:lnTo>
                    <a:pt x="707257" y="1213705"/>
                  </a:lnTo>
                  <a:lnTo>
                    <a:pt x="691371" y="1227363"/>
                  </a:lnTo>
                  <a:lnTo>
                    <a:pt x="674213" y="1241657"/>
                  </a:lnTo>
                  <a:lnTo>
                    <a:pt x="655785" y="1256268"/>
                  </a:lnTo>
                  <a:lnTo>
                    <a:pt x="635769" y="1271198"/>
                  </a:lnTo>
                  <a:lnTo>
                    <a:pt x="614481" y="1286444"/>
                  </a:lnTo>
                  <a:lnTo>
                    <a:pt x="592558" y="1301691"/>
                  </a:lnTo>
                  <a:lnTo>
                    <a:pt x="569046" y="1316938"/>
                  </a:lnTo>
                  <a:lnTo>
                    <a:pt x="544581" y="1331867"/>
                  </a:lnTo>
                  <a:lnTo>
                    <a:pt x="519481" y="1346161"/>
                  </a:lnTo>
                  <a:lnTo>
                    <a:pt x="506454" y="1353149"/>
                  </a:lnTo>
                  <a:lnTo>
                    <a:pt x="493110" y="1360137"/>
                  </a:lnTo>
                  <a:lnTo>
                    <a:pt x="479448" y="1366807"/>
                  </a:lnTo>
                  <a:lnTo>
                    <a:pt x="466103" y="1373478"/>
                  </a:lnTo>
                  <a:lnTo>
                    <a:pt x="452123" y="1379513"/>
                  </a:lnTo>
                  <a:lnTo>
                    <a:pt x="438143" y="1385866"/>
                  </a:lnTo>
                  <a:lnTo>
                    <a:pt x="423528" y="1391583"/>
                  </a:lnTo>
                  <a:lnTo>
                    <a:pt x="409230" y="1396983"/>
                  </a:lnTo>
                  <a:lnTo>
                    <a:pt x="394615" y="1402065"/>
                  </a:lnTo>
                  <a:lnTo>
                    <a:pt x="379364" y="1407148"/>
                  </a:lnTo>
                  <a:lnTo>
                    <a:pt x="364748" y="1411912"/>
                  </a:lnTo>
                  <a:lnTo>
                    <a:pt x="349498" y="1416042"/>
                  </a:lnTo>
                  <a:lnTo>
                    <a:pt x="333929" y="1419853"/>
                  </a:lnTo>
                  <a:lnTo>
                    <a:pt x="318678" y="1423030"/>
                  </a:lnTo>
                  <a:lnTo>
                    <a:pt x="303110" y="1426206"/>
                  </a:lnTo>
                  <a:lnTo>
                    <a:pt x="287541" y="1428747"/>
                  </a:lnTo>
                  <a:lnTo>
                    <a:pt x="271655" y="1431288"/>
                  </a:lnTo>
                  <a:lnTo>
                    <a:pt x="255769" y="1432877"/>
                  </a:lnTo>
                  <a:lnTo>
                    <a:pt x="239565" y="1434465"/>
                  </a:lnTo>
                  <a:lnTo>
                    <a:pt x="223043" y="1434782"/>
                  </a:lnTo>
                  <a:lnTo>
                    <a:pt x="206839" y="1435100"/>
                  </a:lnTo>
                  <a:lnTo>
                    <a:pt x="190635" y="1434782"/>
                  </a:lnTo>
                  <a:lnTo>
                    <a:pt x="174113" y="1433830"/>
                  </a:lnTo>
                  <a:lnTo>
                    <a:pt x="157592" y="1432241"/>
                  </a:lnTo>
                  <a:lnTo>
                    <a:pt x="140752" y="1430335"/>
                  </a:lnTo>
                  <a:lnTo>
                    <a:pt x="124230" y="1427794"/>
                  </a:lnTo>
                  <a:lnTo>
                    <a:pt x="107391" y="1424618"/>
                  </a:lnTo>
                  <a:lnTo>
                    <a:pt x="90869" y="1420806"/>
                  </a:lnTo>
                  <a:lnTo>
                    <a:pt x="89916" y="1416995"/>
                  </a:lnTo>
                  <a:lnTo>
                    <a:pt x="87692" y="1406512"/>
                  </a:lnTo>
                  <a:lnTo>
                    <a:pt x="85150" y="1389042"/>
                  </a:lnTo>
                  <a:lnTo>
                    <a:pt x="81655" y="1365219"/>
                  </a:lnTo>
                  <a:lnTo>
                    <a:pt x="80067" y="1351243"/>
                  </a:lnTo>
                  <a:lnTo>
                    <a:pt x="78796" y="1335679"/>
                  </a:lnTo>
                  <a:lnTo>
                    <a:pt x="77525" y="1319161"/>
                  </a:lnTo>
                  <a:lnTo>
                    <a:pt x="76572" y="1301373"/>
                  </a:lnTo>
                  <a:lnTo>
                    <a:pt x="76254" y="1281997"/>
                  </a:lnTo>
                  <a:lnTo>
                    <a:pt x="75618" y="1261351"/>
                  </a:lnTo>
                  <a:lnTo>
                    <a:pt x="76254" y="1239751"/>
                  </a:lnTo>
                  <a:lnTo>
                    <a:pt x="76889" y="1217199"/>
                  </a:lnTo>
                  <a:lnTo>
                    <a:pt x="78478" y="1193376"/>
                  </a:lnTo>
                  <a:lnTo>
                    <a:pt x="80702" y="1168600"/>
                  </a:lnTo>
                  <a:lnTo>
                    <a:pt x="83562" y="1143188"/>
                  </a:lnTo>
                  <a:lnTo>
                    <a:pt x="87056" y="1116507"/>
                  </a:lnTo>
                  <a:lnTo>
                    <a:pt x="91505" y="1088872"/>
                  </a:lnTo>
                  <a:lnTo>
                    <a:pt x="96906" y="1060919"/>
                  </a:lnTo>
                  <a:lnTo>
                    <a:pt x="103578" y="1031697"/>
                  </a:lnTo>
                  <a:lnTo>
                    <a:pt x="111521" y="1002474"/>
                  </a:lnTo>
                  <a:lnTo>
                    <a:pt x="115334" y="987227"/>
                  </a:lnTo>
                  <a:lnTo>
                    <a:pt x="120100" y="971980"/>
                  </a:lnTo>
                  <a:lnTo>
                    <a:pt x="124866" y="956733"/>
                  </a:lnTo>
                  <a:lnTo>
                    <a:pt x="129949" y="941169"/>
                  </a:lnTo>
                  <a:lnTo>
                    <a:pt x="135351" y="925605"/>
                  </a:lnTo>
                  <a:lnTo>
                    <a:pt x="141388" y="910040"/>
                  </a:lnTo>
                  <a:lnTo>
                    <a:pt x="147107" y="894158"/>
                  </a:lnTo>
                  <a:lnTo>
                    <a:pt x="153779" y="878276"/>
                  </a:lnTo>
                  <a:lnTo>
                    <a:pt x="160769" y="862076"/>
                  </a:lnTo>
                  <a:lnTo>
                    <a:pt x="167759" y="845559"/>
                  </a:lnTo>
                  <a:lnTo>
                    <a:pt x="175384" y="829677"/>
                  </a:lnTo>
                  <a:lnTo>
                    <a:pt x="183327" y="813160"/>
                  </a:lnTo>
                  <a:lnTo>
                    <a:pt x="191270" y="796960"/>
                  </a:lnTo>
                  <a:lnTo>
                    <a:pt x="200167" y="780443"/>
                  </a:lnTo>
                  <a:lnTo>
                    <a:pt x="209063" y="763926"/>
                  </a:lnTo>
                  <a:lnTo>
                    <a:pt x="218913" y="747091"/>
                  </a:lnTo>
                  <a:lnTo>
                    <a:pt x="220819" y="744549"/>
                  </a:lnTo>
                  <a:lnTo>
                    <a:pt x="222725" y="741055"/>
                  </a:lnTo>
                  <a:lnTo>
                    <a:pt x="224949" y="736291"/>
                  </a:lnTo>
                  <a:lnTo>
                    <a:pt x="227809" y="730573"/>
                  </a:lnTo>
                  <a:lnTo>
                    <a:pt x="230986" y="722632"/>
                  </a:lnTo>
                  <a:lnTo>
                    <a:pt x="233528" y="714374"/>
                  </a:lnTo>
                  <a:lnTo>
                    <a:pt x="236070" y="703891"/>
                  </a:lnTo>
                  <a:lnTo>
                    <a:pt x="237976" y="692139"/>
                  </a:lnTo>
                  <a:lnTo>
                    <a:pt x="238294" y="686104"/>
                  </a:lnTo>
                  <a:lnTo>
                    <a:pt x="238611" y="679433"/>
                  </a:lnTo>
                  <a:lnTo>
                    <a:pt x="238929" y="672127"/>
                  </a:lnTo>
                  <a:lnTo>
                    <a:pt x="238929" y="664504"/>
                  </a:lnTo>
                  <a:lnTo>
                    <a:pt x="238611" y="656881"/>
                  </a:lnTo>
                  <a:lnTo>
                    <a:pt x="237976" y="648622"/>
                  </a:lnTo>
                  <a:lnTo>
                    <a:pt x="237023" y="640681"/>
                  </a:lnTo>
                  <a:lnTo>
                    <a:pt x="235434" y="631787"/>
                  </a:lnTo>
                  <a:lnTo>
                    <a:pt x="233846" y="622258"/>
                  </a:lnTo>
                  <a:lnTo>
                    <a:pt x="231622" y="612729"/>
                  </a:lnTo>
                  <a:lnTo>
                    <a:pt x="229397" y="602882"/>
                  </a:lnTo>
                  <a:lnTo>
                    <a:pt x="226220" y="592400"/>
                  </a:lnTo>
                  <a:lnTo>
                    <a:pt x="222725" y="581918"/>
                  </a:lnTo>
                  <a:lnTo>
                    <a:pt x="218913" y="571118"/>
                  </a:lnTo>
                  <a:lnTo>
                    <a:pt x="214147" y="566988"/>
                  </a:lnTo>
                  <a:lnTo>
                    <a:pt x="209698" y="561906"/>
                  </a:lnTo>
                  <a:lnTo>
                    <a:pt x="203344" y="554918"/>
                  </a:lnTo>
                  <a:lnTo>
                    <a:pt x="196036" y="545707"/>
                  </a:lnTo>
                  <a:lnTo>
                    <a:pt x="192541" y="540307"/>
                  </a:lnTo>
                  <a:lnTo>
                    <a:pt x="188729" y="534271"/>
                  </a:lnTo>
                  <a:lnTo>
                    <a:pt x="184598" y="527601"/>
                  </a:lnTo>
                  <a:lnTo>
                    <a:pt x="180785" y="520613"/>
                  </a:lnTo>
                  <a:lnTo>
                    <a:pt x="176973" y="513307"/>
                  </a:lnTo>
                  <a:lnTo>
                    <a:pt x="173478" y="505366"/>
                  </a:lnTo>
                  <a:lnTo>
                    <a:pt x="169983" y="496790"/>
                  </a:lnTo>
                  <a:lnTo>
                    <a:pt x="166488" y="487261"/>
                  </a:lnTo>
                  <a:lnTo>
                    <a:pt x="163311" y="477732"/>
                  </a:lnTo>
                  <a:lnTo>
                    <a:pt x="160769" y="467567"/>
                  </a:lnTo>
                  <a:lnTo>
                    <a:pt x="158227" y="456767"/>
                  </a:lnTo>
                  <a:lnTo>
                    <a:pt x="156321" y="445650"/>
                  </a:lnTo>
                  <a:lnTo>
                    <a:pt x="154732" y="433580"/>
                  </a:lnTo>
                  <a:lnTo>
                    <a:pt x="154097" y="421192"/>
                  </a:lnTo>
                  <a:lnTo>
                    <a:pt x="153779" y="408168"/>
                  </a:lnTo>
                  <a:lnTo>
                    <a:pt x="153779" y="394827"/>
                  </a:lnTo>
                  <a:lnTo>
                    <a:pt x="154732" y="380534"/>
                  </a:lnTo>
                  <a:lnTo>
                    <a:pt x="156321" y="365605"/>
                  </a:lnTo>
                  <a:lnTo>
                    <a:pt x="158227" y="350675"/>
                  </a:lnTo>
                  <a:lnTo>
                    <a:pt x="161722" y="334793"/>
                  </a:lnTo>
                  <a:lnTo>
                    <a:pt x="165852" y="317958"/>
                  </a:lnTo>
                  <a:lnTo>
                    <a:pt x="170301" y="300806"/>
                  </a:lnTo>
                  <a:lnTo>
                    <a:pt x="139481" y="317958"/>
                  </a:lnTo>
                  <a:lnTo>
                    <a:pt x="0" y="210278"/>
                  </a:lnTo>
                  <a:lnTo>
                    <a:pt x="317" y="205514"/>
                  </a:lnTo>
                  <a:lnTo>
                    <a:pt x="1271" y="199796"/>
                  </a:lnTo>
                  <a:lnTo>
                    <a:pt x="2859" y="192808"/>
                  </a:lnTo>
                  <a:lnTo>
                    <a:pt x="5401" y="184232"/>
                  </a:lnTo>
                  <a:lnTo>
                    <a:pt x="8896" y="174385"/>
                  </a:lnTo>
                  <a:lnTo>
                    <a:pt x="10802" y="169303"/>
                  </a:lnTo>
                  <a:lnTo>
                    <a:pt x="13662" y="163903"/>
                  </a:lnTo>
                  <a:lnTo>
                    <a:pt x="16521" y="158503"/>
                  </a:lnTo>
                  <a:lnTo>
                    <a:pt x="20016" y="153103"/>
                  </a:lnTo>
                  <a:lnTo>
                    <a:pt x="23194" y="147703"/>
                  </a:lnTo>
                  <a:lnTo>
                    <a:pt x="27642" y="142303"/>
                  </a:lnTo>
                  <a:lnTo>
                    <a:pt x="32408" y="136903"/>
                  </a:lnTo>
                  <a:lnTo>
                    <a:pt x="36856" y="131503"/>
                  </a:lnTo>
                  <a:lnTo>
                    <a:pt x="42893" y="126421"/>
                  </a:lnTo>
                  <a:lnTo>
                    <a:pt x="48612" y="121339"/>
                  </a:lnTo>
                  <a:lnTo>
                    <a:pt x="55284" y="116257"/>
                  </a:lnTo>
                  <a:lnTo>
                    <a:pt x="62274" y="111810"/>
                  </a:lnTo>
                  <a:lnTo>
                    <a:pt x="69899" y="107363"/>
                  </a:lnTo>
                  <a:lnTo>
                    <a:pt x="78478" y="103551"/>
                  </a:lnTo>
                  <a:lnTo>
                    <a:pt x="87374" y="99739"/>
                  </a:lnTo>
                  <a:lnTo>
                    <a:pt x="96588" y="96563"/>
                  </a:lnTo>
                  <a:lnTo>
                    <a:pt x="107073" y="93387"/>
                  </a:lnTo>
                  <a:lnTo>
                    <a:pt x="117876" y="91163"/>
                  </a:lnTo>
                  <a:lnTo>
                    <a:pt x="129632" y="89257"/>
                  </a:lnTo>
                  <a:lnTo>
                    <a:pt x="142023" y="87987"/>
                  </a:lnTo>
                  <a:lnTo>
                    <a:pt x="147107" y="87669"/>
                  </a:lnTo>
                  <a:lnTo>
                    <a:pt x="152826" y="87351"/>
                  </a:lnTo>
                  <a:lnTo>
                    <a:pt x="160769" y="86398"/>
                  </a:lnTo>
                  <a:lnTo>
                    <a:pt x="169983" y="85446"/>
                  </a:lnTo>
                  <a:lnTo>
                    <a:pt x="180468" y="83222"/>
                  </a:lnTo>
                  <a:lnTo>
                    <a:pt x="191588" y="80681"/>
                  </a:lnTo>
                  <a:lnTo>
                    <a:pt x="203344" y="77187"/>
                  </a:lnTo>
                  <a:lnTo>
                    <a:pt x="209698" y="75281"/>
                  </a:lnTo>
                  <a:lnTo>
                    <a:pt x="215735" y="73058"/>
                  </a:lnTo>
                  <a:lnTo>
                    <a:pt x="222090" y="70199"/>
                  </a:lnTo>
                  <a:lnTo>
                    <a:pt x="227809" y="67022"/>
                  </a:lnTo>
                  <a:lnTo>
                    <a:pt x="233846" y="63846"/>
                  </a:lnTo>
                  <a:lnTo>
                    <a:pt x="239882" y="60034"/>
                  </a:lnTo>
                  <a:lnTo>
                    <a:pt x="245601" y="56223"/>
                  </a:lnTo>
                  <a:lnTo>
                    <a:pt x="251003" y="52093"/>
                  </a:lnTo>
                  <a:lnTo>
                    <a:pt x="256404" y="47329"/>
                  </a:lnTo>
                  <a:lnTo>
                    <a:pt x="261488" y="42246"/>
                  </a:lnTo>
                  <a:lnTo>
                    <a:pt x="266254" y="36847"/>
                  </a:lnTo>
                  <a:lnTo>
                    <a:pt x="270702" y="31129"/>
                  </a:lnTo>
                  <a:lnTo>
                    <a:pt x="274832" y="24459"/>
                  </a:lnTo>
                  <a:lnTo>
                    <a:pt x="278327" y="17788"/>
                  </a:lnTo>
                  <a:lnTo>
                    <a:pt x="281822" y="10482"/>
                  </a:lnTo>
                  <a:lnTo>
                    <a:pt x="284046" y="2859"/>
                  </a:lnTo>
                  <a:lnTo>
                    <a:pt x="287541" y="11118"/>
                  </a:lnTo>
                  <a:lnTo>
                    <a:pt x="291036" y="20965"/>
                  </a:lnTo>
                  <a:lnTo>
                    <a:pt x="295167" y="33988"/>
                  </a:lnTo>
                  <a:lnTo>
                    <a:pt x="299615" y="49870"/>
                  </a:lnTo>
                  <a:lnTo>
                    <a:pt x="303745" y="68293"/>
                  </a:lnTo>
                  <a:lnTo>
                    <a:pt x="305652" y="77822"/>
                  </a:lnTo>
                  <a:lnTo>
                    <a:pt x="307240" y="88304"/>
                  </a:lnTo>
                  <a:lnTo>
                    <a:pt x="308829" y="99422"/>
                  </a:lnTo>
                  <a:lnTo>
                    <a:pt x="310100" y="110221"/>
                  </a:lnTo>
                  <a:lnTo>
                    <a:pt x="310735" y="121657"/>
                  </a:lnTo>
                  <a:lnTo>
                    <a:pt x="311053" y="133409"/>
                  </a:lnTo>
                  <a:lnTo>
                    <a:pt x="311053" y="145162"/>
                  </a:lnTo>
                  <a:lnTo>
                    <a:pt x="310735" y="156915"/>
                  </a:lnTo>
                  <a:lnTo>
                    <a:pt x="309782" y="168985"/>
                  </a:lnTo>
                  <a:lnTo>
                    <a:pt x="307558" y="181055"/>
                  </a:lnTo>
                  <a:lnTo>
                    <a:pt x="305334" y="193126"/>
                  </a:lnTo>
                  <a:lnTo>
                    <a:pt x="302157" y="205196"/>
                  </a:lnTo>
                  <a:lnTo>
                    <a:pt x="298344" y="217266"/>
                  </a:lnTo>
                  <a:lnTo>
                    <a:pt x="293260" y="228701"/>
                  </a:lnTo>
                  <a:lnTo>
                    <a:pt x="290718" y="234737"/>
                  </a:lnTo>
                  <a:lnTo>
                    <a:pt x="287859" y="240454"/>
                  </a:lnTo>
                  <a:lnTo>
                    <a:pt x="284364" y="245854"/>
                  </a:lnTo>
                  <a:lnTo>
                    <a:pt x="281187" y="251572"/>
                  </a:lnTo>
                  <a:lnTo>
                    <a:pt x="277374" y="256971"/>
                  </a:lnTo>
                  <a:lnTo>
                    <a:pt x="273561" y="262371"/>
                  </a:lnTo>
                  <a:lnTo>
                    <a:pt x="269431" y="267454"/>
                  </a:lnTo>
                  <a:lnTo>
                    <a:pt x="264983" y="272853"/>
                  </a:lnTo>
                  <a:lnTo>
                    <a:pt x="260217" y="277936"/>
                  </a:lnTo>
                  <a:lnTo>
                    <a:pt x="255451" y="283018"/>
                  </a:lnTo>
                  <a:lnTo>
                    <a:pt x="250050" y="287783"/>
                  </a:lnTo>
                  <a:lnTo>
                    <a:pt x="244331" y="292230"/>
                  </a:lnTo>
                  <a:lnTo>
                    <a:pt x="251956" y="290324"/>
                  </a:lnTo>
                  <a:lnTo>
                    <a:pt x="260217" y="288418"/>
                  </a:lnTo>
                  <a:lnTo>
                    <a:pt x="271655" y="286194"/>
                  </a:lnTo>
                  <a:lnTo>
                    <a:pt x="284682" y="284289"/>
                  </a:lnTo>
                  <a:lnTo>
                    <a:pt x="292307" y="283336"/>
                  </a:lnTo>
                  <a:lnTo>
                    <a:pt x="299615" y="282700"/>
                  </a:lnTo>
                  <a:lnTo>
                    <a:pt x="307558" y="282700"/>
                  </a:lnTo>
                  <a:lnTo>
                    <a:pt x="315819" y="282700"/>
                  </a:lnTo>
                  <a:lnTo>
                    <a:pt x="324397" y="283018"/>
                  </a:lnTo>
                  <a:lnTo>
                    <a:pt x="332976" y="283971"/>
                  </a:lnTo>
                  <a:lnTo>
                    <a:pt x="341555" y="284924"/>
                  </a:lnTo>
                  <a:lnTo>
                    <a:pt x="349815" y="286512"/>
                  </a:lnTo>
                  <a:lnTo>
                    <a:pt x="359029" y="288736"/>
                  </a:lnTo>
                  <a:lnTo>
                    <a:pt x="366973" y="291912"/>
                  </a:lnTo>
                  <a:lnTo>
                    <a:pt x="375551" y="295406"/>
                  </a:lnTo>
                  <a:lnTo>
                    <a:pt x="383812" y="299853"/>
                  </a:lnTo>
                  <a:lnTo>
                    <a:pt x="391437" y="304935"/>
                  </a:lnTo>
                  <a:lnTo>
                    <a:pt x="399381" y="310653"/>
                  </a:lnTo>
                  <a:lnTo>
                    <a:pt x="402876" y="313829"/>
                  </a:lnTo>
                  <a:lnTo>
                    <a:pt x="406371" y="317323"/>
                  </a:lnTo>
                  <a:lnTo>
                    <a:pt x="409866" y="321135"/>
                  </a:lnTo>
                  <a:lnTo>
                    <a:pt x="412725" y="324947"/>
                  </a:lnTo>
                  <a:lnTo>
                    <a:pt x="415903" y="328758"/>
                  </a:lnTo>
                  <a:lnTo>
                    <a:pt x="419080" y="333523"/>
                  </a:lnTo>
                  <a:lnTo>
                    <a:pt x="422257" y="337970"/>
                  </a:lnTo>
                  <a:lnTo>
                    <a:pt x="424799" y="342734"/>
                  </a:lnTo>
                  <a:lnTo>
                    <a:pt x="427023" y="347817"/>
                  </a:lnTo>
                  <a:lnTo>
                    <a:pt x="429883" y="353217"/>
                  </a:lnTo>
                  <a:lnTo>
                    <a:pt x="432107" y="358934"/>
                  </a:lnTo>
                  <a:lnTo>
                    <a:pt x="434013" y="365287"/>
                  </a:lnTo>
                  <a:lnTo>
                    <a:pt x="436237" y="371322"/>
                  </a:lnTo>
                  <a:lnTo>
                    <a:pt x="437508" y="377992"/>
                  </a:lnTo>
                  <a:lnTo>
                    <a:pt x="439097" y="384663"/>
                  </a:lnTo>
                  <a:lnTo>
                    <a:pt x="440368" y="391969"/>
                  </a:lnTo>
                  <a:lnTo>
                    <a:pt x="443227" y="385298"/>
                  </a:lnTo>
                  <a:lnTo>
                    <a:pt x="446722" y="377992"/>
                  </a:lnTo>
                  <a:lnTo>
                    <a:pt x="451170" y="368781"/>
                  </a:lnTo>
                  <a:lnTo>
                    <a:pt x="457525" y="357981"/>
                  </a:lnTo>
                  <a:lnTo>
                    <a:pt x="465150" y="346228"/>
                  </a:lnTo>
                  <a:lnTo>
                    <a:pt x="469598" y="340193"/>
                  </a:lnTo>
                  <a:lnTo>
                    <a:pt x="474046" y="333840"/>
                  </a:lnTo>
                  <a:lnTo>
                    <a:pt x="479130" y="327805"/>
                  </a:lnTo>
                  <a:lnTo>
                    <a:pt x="484531" y="321770"/>
                  </a:lnTo>
                  <a:lnTo>
                    <a:pt x="490250" y="315735"/>
                  </a:lnTo>
                  <a:lnTo>
                    <a:pt x="496605" y="310335"/>
                  </a:lnTo>
                  <a:lnTo>
                    <a:pt x="503277" y="304935"/>
                  </a:lnTo>
                  <a:lnTo>
                    <a:pt x="509949" y="299853"/>
                  </a:lnTo>
                  <a:lnTo>
                    <a:pt x="517257" y="295088"/>
                  </a:lnTo>
                  <a:lnTo>
                    <a:pt x="524882" y="290959"/>
                  </a:lnTo>
                  <a:lnTo>
                    <a:pt x="532826" y="286830"/>
                  </a:lnTo>
                  <a:lnTo>
                    <a:pt x="541086" y="284289"/>
                  </a:lnTo>
                  <a:lnTo>
                    <a:pt x="549983" y="281747"/>
                  </a:lnTo>
                  <a:lnTo>
                    <a:pt x="559197" y="279842"/>
                  </a:lnTo>
                  <a:lnTo>
                    <a:pt x="568729" y="279206"/>
                  </a:lnTo>
                  <a:lnTo>
                    <a:pt x="578896" y="279524"/>
                  </a:lnTo>
                  <a:lnTo>
                    <a:pt x="583979" y="279842"/>
                  </a:lnTo>
                  <a:lnTo>
                    <a:pt x="589063" y="280477"/>
                  </a:lnTo>
                  <a:lnTo>
                    <a:pt x="594464" y="281112"/>
                  </a:lnTo>
                  <a:lnTo>
                    <a:pt x="599866" y="282383"/>
                  </a:lnTo>
                  <a:lnTo>
                    <a:pt x="605267" y="283971"/>
                  </a:lnTo>
                  <a:lnTo>
                    <a:pt x="610986" y="285242"/>
                  </a:lnTo>
                  <a:lnTo>
                    <a:pt x="616387" y="287465"/>
                  </a:lnTo>
                  <a:lnTo>
                    <a:pt x="622424" y="289689"/>
                  </a:lnTo>
                  <a:lnTo>
                    <a:pt x="618294" y="280477"/>
                  </a:lnTo>
                  <a:lnTo>
                    <a:pt x="614481" y="269042"/>
                  </a:lnTo>
                  <a:lnTo>
                    <a:pt x="609080" y="254748"/>
                  </a:lnTo>
                  <a:lnTo>
                    <a:pt x="603361" y="237278"/>
                  </a:lnTo>
                  <a:lnTo>
                    <a:pt x="597006" y="217584"/>
                  </a:lnTo>
                  <a:lnTo>
                    <a:pt x="591287" y="195667"/>
                  </a:lnTo>
                  <a:lnTo>
                    <a:pt x="588428" y="184232"/>
                  </a:lnTo>
                  <a:lnTo>
                    <a:pt x="585886" y="172479"/>
                  </a:lnTo>
                  <a:lnTo>
                    <a:pt x="583344" y="160409"/>
                  </a:lnTo>
                  <a:lnTo>
                    <a:pt x="581438" y="148656"/>
                  </a:lnTo>
                  <a:lnTo>
                    <a:pt x="579531" y="135950"/>
                  </a:lnTo>
                  <a:lnTo>
                    <a:pt x="578578" y="124198"/>
                  </a:lnTo>
                  <a:lnTo>
                    <a:pt x="577625" y="111810"/>
                  </a:lnTo>
                  <a:lnTo>
                    <a:pt x="577307" y="99739"/>
                  </a:lnTo>
                  <a:lnTo>
                    <a:pt x="577307" y="87987"/>
                  </a:lnTo>
                  <a:lnTo>
                    <a:pt x="577943" y="76234"/>
                  </a:lnTo>
                  <a:lnTo>
                    <a:pt x="579531" y="65117"/>
                  </a:lnTo>
                  <a:lnTo>
                    <a:pt x="581438" y="53999"/>
                  </a:lnTo>
                  <a:lnTo>
                    <a:pt x="584297" y="43517"/>
                  </a:lnTo>
                  <a:lnTo>
                    <a:pt x="585886" y="38435"/>
                  </a:lnTo>
                  <a:lnTo>
                    <a:pt x="587792" y="33352"/>
                  </a:lnTo>
                  <a:lnTo>
                    <a:pt x="590016" y="28588"/>
                  </a:lnTo>
                  <a:lnTo>
                    <a:pt x="592558" y="24141"/>
                  </a:lnTo>
                  <a:lnTo>
                    <a:pt x="594782" y="19694"/>
                  </a:lnTo>
                  <a:lnTo>
                    <a:pt x="597324" y="15247"/>
                  </a:lnTo>
                  <a:lnTo>
                    <a:pt x="600501" y="11118"/>
                  </a:lnTo>
                  <a:lnTo>
                    <a:pt x="603996" y="7306"/>
                  </a:lnTo>
                  <a:lnTo>
                    <a:pt x="607173" y="3494"/>
                  </a:lnTo>
                  <a:lnTo>
                    <a:pt x="610986"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pPr algn="ctr">
                <a:defRPr/>
              </a:pPr>
              <a:endParaRPr altLang="en-US" lang="zh-CN" sz="1013">
                <a:solidFill>
                  <a:srgbClr val="FFFFFF"/>
                </a:solidFill>
              </a:endParaRPr>
            </a:p>
          </p:txBody>
        </p:sp>
      </p:grpSp>
      <p:sp>
        <p:nvSpPr>
          <p:cNvPr id="36" name="矩形 35"/>
          <p:cNvSpPr/>
          <p:nvPr/>
        </p:nvSpPr>
        <p:spPr>
          <a:xfrm>
            <a:off x="2727659" y="2778022"/>
            <a:ext cx="1514572" cy="245821"/>
          </a:xfrm>
          <a:prstGeom prst="rect">
            <a:avLst/>
          </a:prstGeom>
        </p:spPr>
        <p:txBody>
          <a:bodyPr wrap="square">
            <a:spAutoFit/>
          </a:bodyPr>
          <a:lstStyle/>
          <a:p>
            <a:pPr algn="ctr"/>
            <a:r>
              <a:rPr altLang="en-US" b="1" lang="zh-CN" sz="1013">
                <a:solidFill>
                  <a:schemeClr val="bg1">
                    <a:lumMod val="50000"/>
                  </a:schemeClr>
                </a:solidFill>
                <a:latin charset="-122" panose="020b0503020204020204" pitchFamily="34" typeface="微软雅黑"/>
                <a:ea charset="-122" panose="020b0503020204020204" pitchFamily="34" typeface="微软雅黑"/>
              </a:rPr>
              <a:t>请输入你的题目</a:t>
            </a:r>
          </a:p>
        </p:txBody>
      </p:sp>
    </p:spTree>
    <p:extLst>
      <p:ext uri="{BB962C8B-B14F-4D97-AF65-F5344CB8AC3E}">
        <p14:creationId val="201066095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 presetSubtype="16">
                                  <p:stCondLst>
                                    <p:cond delay="0"/>
                                  </p:stCondLst>
                                  <p:childTnLst>
                                    <p:set>
                                      <p:cBhvr>
                                        <p:cTn dur="1" fill="hold" id="6">
                                          <p:stCondLst>
                                            <p:cond delay="0"/>
                                          </p:stCondLst>
                                        </p:cTn>
                                        <p:tgtEl>
                                          <p:spTgt spid="33"/>
                                        </p:tgtEl>
                                        <p:attrNameLst>
                                          <p:attrName>style.visibility</p:attrName>
                                        </p:attrNameLst>
                                      </p:cBhvr>
                                      <p:to>
                                        <p:strVal val="visible"/>
                                      </p:to>
                                    </p:set>
                                    <p:animEffect filter="box(in)" transition="in">
                                      <p:cBhvr>
                                        <p:cTn dur="2000" id="7"/>
                                        <p:tgtEl>
                                          <p:spTgt spid="3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6"/>
                                        </p:tgtEl>
                                        <p:attrNameLst>
                                          <p:attrName>style.visibility</p:attrName>
                                        </p:attrNameLst>
                                      </p:cBhvr>
                                      <p:to>
                                        <p:strVal val="visible"/>
                                      </p:to>
                                    </p:set>
                                    <p:animEffect filter="wipe(left)" transition="in">
                                      <p:cBhvr>
                                        <p:cTn dur="500" id="12"/>
                                        <p:tgtEl>
                                          <p:spTgt spid="6"/>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4" presetSubtype="16">
                                  <p:stCondLst>
                                    <p:cond delay="0"/>
                                  </p:stCondLst>
                                  <p:childTnLst>
                                    <p:set>
                                      <p:cBhvr>
                                        <p:cTn dur="1" fill="hold" id="16">
                                          <p:stCondLst>
                                            <p:cond delay="0"/>
                                          </p:stCondLst>
                                        </p:cTn>
                                        <p:tgtEl>
                                          <p:spTgt spid="10"/>
                                        </p:tgtEl>
                                        <p:attrNameLst>
                                          <p:attrName>style.visibility</p:attrName>
                                        </p:attrNameLst>
                                      </p:cBhvr>
                                      <p:to>
                                        <p:strVal val="visible"/>
                                      </p:to>
                                    </p:set>
                                    <p:animEffect filter="box(in)" transition="in">
                                      <p:cBhvr>
                                        <p:cTn dur="2000" id="17"/>
                                        <p:tgtEl>
                                          <p:spTgt spid="10"/>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28"/>
                                        </p:tgtEl>
                                        <p:attrNameLst>
                                          <p:attrName>style.visibility</p:attrName>
                                        </p:attrNameLst>
                                      </p:cBhvr>
                                      <p:to>
                                        <p:strVal val="visible"/>
                                      </p:to>
                                    </p:set>
                                    <p:animEffect filter="fade" transition="in">
                                      <p:cBhvr>
                                        <p:cTn dur="1000" id="22"/>
                                        <p:tgtEl>
                                          <p:spTgt spid="28"/>
                                        </p:tgtEl>
                                      </p:cBhvr>
                                    </p:animEffect>
                                    <p:anim calcmode="lin" valueType="num">
                                      <p:cBhvr>
                                        <p:cTn dur="1000" fill="hold" id="23"/>
                                        <p:tgtEl>
                                          <p:spTgt spid="28"/>
                                        </p:tgtEl>
                                        <p:attrNameLst>
                                          <p:attrName>ppt_x</p:attrName>
                                        </p:attrNameLst>
                                      </p:cBhvr>
                                      <p:tavLst>
                                        <p:tav tm="0">
                                          <p:val>
                                            <p:strVal val="#ppt_x"/>
                                          </p:val>
                                        </p:tav>
                                        <p:tav tm="100000">
                                          <p:val>
                                            <p:strVal val="#ppt_x"/>
                                          </p:val>
                                        </p:tav>
                                      </p:tavLst>
                                    </p:anim>
                                    <p:anim calcmode="lin" valueType="num">
                                      <p:cBhvr>
                                        <p:cTn dur="1000" fill="hold" id="24"/>
                                        <p:tgtEl>
                                          <p:spTgt spid="28"/>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2" presetSubtype="8">
                                  <p:stCondLst>
                                    <p:cond delay="0"/>
                                  </p:stCondLst>
                                  <p:childTnLst>
                                    <p:set>
                                      <p:cBhvr>
                                        <p:cTn dur="1" fill="hold" id="28">
                                          <p:stCondLst>
                                            <p:cond delay="0"/>
                                          </p:stCondLst>
                                        </p:cTn>
                                        <p:tgtEl>
                                          <p:spTgt spid="4"/>
                                        </p:tgtEl>
                                        <p:attrNameLst>
                                          <p:attrName>style.visibility</p:attrName>
                                        </p:attrNameLst>
                                      </p:cBhvr>
                                      <p:to>
                                        <p:strVal val="visible"/>
                                      </p:to>
                                    </p:set>
                                    <p:animEffect filter="wipe(left)" transition="in">
                                      <p:cBhvr>
                                        <p:cTn dur="500" id="29"/>
                                        <p:tgtEl>
                                          <p:spTgt spid="4"/>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4" presetSubtype="16">
                                  <p:stCondLst>
                                    <p:cond delay="0"/>
                                  </p:stCondLst>
                                  <p:childTnLst>
                                    <p:set>
                                      <p:cBhvr>
                                        <p:cTn dur="1" fill="hold" id="33">
                                          <p:stCondLst>
                                            <p:cond delay="0"/>
                                          </p:stCondLst>
                                        </p:cTn>
                                        <p:tgtEl>
                                          <p:spTgt spid="19"/>
                                        </p:tgtEl>
                                        <p:attrNameLst>
                                          <p:attrName>style.visibility</p:attrName>
                                        </p:attrNameLst>
                                      </p:cBhvr>
                                      <p:to>
                                        <p:strVal val="visible"/>
                                      </p:to>
                                    </p:set>
                                    <p:animEffect filter="box(in)" transition="in">
                                      <p:cBhvr>
                                        <p:cTn dur="2000" id="34"/>
                                        <p:tgtEl>
                                          <p:spTgt spid="19"/>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42" presetSubtype="0">
                                  <p:stCondLst>
                                    <p:cond delay="0"/>
                                  </p:stCondLst>
                                  <p:childTnLst>
                                    <p:set>
                                      <p:cBhvr>
                                        <p:cTn dur="1" fill="hold" id="38">
                                          <p:stCondLst>
                                            <p:cond delay="0"/>
                                          </p:stCondLst>
                                        </p:cTn>
                                        <p:tgtEl>
                                          <p:spTgt spid="29"/>
                                        </p:tgtEl>
                                        <p:attrNameLst>
                                          <p:attrName>style.visibility</p:attrName>
                                        </p:attrNameLst>
                                      </p:cBhvr>
                                      <p:to>
                                        <p:strVal val="visible"/>
                                      </p:to>
                                    </p:set>
                                    <p:animEffect filter="fade" transition="in">
                                      <p:cBhvr>
                                        <p:cTn dur="1000" id="39"/>
                                        <p:tgtEl>
                                          <p:spTgt spid="29"/>
                                        </p:tgtEl>
                                      </p:cBhvr>
                                    </p:animEffect>
                                    <p:anim calcmode="lin" valueType="num">
                                      <p:cBhvr>
                                        <p:cTn dur="1000" fill="hold" id="40"/>
                                        <p:tgtEl>
                                          <p:spTgt spid="29"/>
                                        </p:tgtEl>
                                        <p:attrNameLst>
                                          <p:attrName>ppt_x</p:attrName>
                                        </p:attrNameLst>
                                      </p:cBhvr>
                                      <p:tavLst>
                                        <p:tav tm="0">
                                          <p:val>
                                            <p:strVal val="#ppt_x"/>
                                          </p:val>
                                        </p:tav>
                                        <p:tav tm="100000">
                                          <p:val>
                                            <p:strVal val="#ppt_x"/>
                                          </p:val>
                                        </p:tav>
                                      </p:tavLst>
                                    </p:anim>
                                    <p:anim calcmode="lin" valueType="num">
                                      <p:cBhvr>
                                        <p:cTn dur="1000" fill="hold" id="41"/>
                                        <p:tgtEl>
                                          <p:spTgt spid="29"/>
                                        </p:tgtEl>
                                        <p:attrNameLst>
                                          <p:attrName>ppt_y</p:attrName>
                                        </p:attrNameLst>
                                      </p:cBhvr>
                                      <p:tavLst>
                                        <p:tav tm="0">
                                          <p:val>
                                            <p:strVal val="#ppt_y+.1"/>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22" presetSubtype="1">
                                  <p:stCondLst>
                                    <p:cond delay="0"/>
                                  </p:stCondLst>
                                  <p:childTnLst>
                                    <p:set>
                                      <p:cBhvr>
                                        <p:cTn dur="1" fill="hold" id="45">
                                          <p:stCondLst>
                                            <p:cond delay="0"/>
                                          </p:stCondLst>
                                        </p:cTn>
                                        <p:tgtEl>
                                          <p:spTgt spid="2"/>
                                        </p:tgtEl>
                                        <p:attrNameLst>
                                          <p:attrName>style.visibility</p:attrName>
                                        </p:attrNameLst>
                                      </p:cBhvr>
                                      <p:to>
                                        <p:strVal val="visible"/>
                                      </p:to>
                                    </p:set>
                                    <p:animEffect filter="wipe(up)" transition="in">
                                      <p:cBhvr>
                                        <p:cTn dur="500" id="46"/>
                                        <p:tgtEl>
                                          <p:spTgt spid="2"/>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id="49" nodeType="clickEffect" presetClass="entr" presetID="4" presetSubtype="16">
                                  <p:stCondLst>
                                    <p:cond delay="0"/>
                                  </p:stCondLst>
                                  <p:childTnLst>
                                    <p:set>
                                      <p:cBhvr>
                                        <p:cTn dur="1" fill="hold" id="50">
                                          <p:stCondLst>
                                            <p:cond delay="0"/>
                                          </p:stCondLst>
                                        </p:cTn>
                                        <p:tgtEl>
                                          <p:spTgt spid="25"/>
                                        </p:tgtEl>
                                        <p:attrNameLst>
                                          <p:attrName>style.visibility</p:attrName>
                                        </p:attrNameLst>
                                      </p:cBhvr>
                                      <p:to>
                                        <p:strVal val="visible"/>
                                      </p:to>
                                    </p:set>
                                    <p:animEffect filter="box(in)" transition="in">
                                      <p:cBhvr>
                                        <p:cTn dur="2000" id="51"/>
                                        <p:tgtEl>
                                          <p:spTgt spid="25"/>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42" presetSubtype="0">
                                  <p:stCondLst>
                                    <p:cond delay="0"/>
                                  </p:stCondLst>
                                  <p:childTnLst>
                                    <p:set>
                                      <p:cBhvr>
                                        <p:cTn dur="1" fill="hold" id="55">
                                          <p:stCondLst>
                                            <p:cond delay="0"/>
                                          </p:stCondLst>
                                        </p:cTn>
                                        <p:tgtEl>
                                          <p:spTgt spid="30"/>
                                        </p:tgtEl>
                                        <p:attrNameLst>
                                          <p:attrName>style.visibility</p:attrName>
                                        </p:attrNameLst>
                                      </p:cBhvr>
                                      <p:to>
                                        <p:strVal val="visible"/>
                                      </p:to>
                                    </p:set>
                                    <p:animEffect filter="fade" transition="in">
                                      <p:cBhvr>
                                        <p:cTn dur="1000" id="56"/>
                                        <p:tgtEl>
                                          <p:spTgt spid="30"/>
                                        </p:tgtEl>
                                      </p:cBhvr>
                                    </p:animEffect>
                                    <p:anim calcmode="lin" valueType="num">
                                      <p:cBhvr>
                                        <p:cTn dur="1000" fill="hold" id="57"/>
                                        <p:tgtEl>
                                          <p:spTgt spid="30"/>
                                        </p:tgtEl>
                                        <p:attrNameLst>
                                          <p:attrName>ppt_x</p:attrName>
                                        </p:attrNameLst>
                                      </p:cBhvr>
                                      <p:tavLst>
                                        <p:tav tm="0">
                                          <p:val>
                                            <p:strVal val="#ppt_x"/>
                                          </p:val>
                                        </p:tav>
                                        <p:tav tm="100000">
                                          <p:val>
                                            <p:strVal val="#ppt_x"/>
                                          </p:val>
                                        </p:tav>
                                      </p:tavLst>
                                    </p:anim>
                                    <p:anim calcmode="lin" valueType="num">
                                      <p:cBhvr>
                                        <p:cTn dur="1000" fill="hold" id="58"/>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22" presetSubtype="2">
                                  <p:stCondLst>
                                    <p:cond delay="0"/>
                                  </p:stCondLst>
                                  <p:childTnLst>
                                    <p:set>
                                      <p:cBhvr>
                                        <p:cTn dur="1" fill="hold" id="62">
                                          <p:stCondLst>
                                            <p:cond delay="0"/>
                                          </p:stCondLst>
                                        </p:cTn>
                                        <p:tgtEl>
                                          <p:spTgt spid="3"/>
                                        </p:tgtEl>
                                        <p:attrNameLst>
                                          <p:attrName>style.visibility</p:attrName>
                                        </p:attrNameLst>
                                      </p:cBhvr>
                                      <p:to>
                                        <p:strVal val="visible"/>
                                      </p:to>
                                    </p:set>
                                    <p:animEffect filter="wipe(right)" transition="in">
                                      <p:cBhvr>
                                        <p:cTn dur="500" id="63"/>
                                        <p:tgtEl>
                                          <p:spTgt spid="3"/>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id="66" nodeType="clickEffect" presetClass="entr" presetID="4" presetSubtype="16">
                                  <p:stCondLst>
                                    <p:cond delay="0"/>
                                  </p:stCondLst>
                                  <p:childTnLst>
                                    <p:set>
                                      <p:cBhvr>
                                        <p:cTn dur="1" fill="hold" id="67">
                                          <p:stCondLst>
                                            <p:cond delay="0"/>
                                          </p:stCondLst>
                                        </p:cTn>
                                        <p:tgtEl>
                                          <p:spTgt spid="16"/>
                                        </p:tgtEl>
                                        <p:attrNameLst>
                                          <p:attrName>style.visibility</p:attrName>
                                        </p:attrNameLst>
                                      </p:cBhvr>
                                      <p:to>
                                        <p:strVal val="visible"/>
                                      </p:to>
                                    </p:set>
                                    <p:animEffect filter="box(in)" transition="in">
                                      <p:cBhvr>
                                        <p:cTn dur="2000" id="68"/>
                                        <p:tgtEl>
                                          <p:spTgt spid="16"/>
                                        </p:tgtEl>
                                      </p:cBhvr>
                                    </p:animEffect>
                                  </p:childTnLst>
                                </p:cTn>
                              </p:par>
                            </p:childTnLst>
                          </p:cTn>
                        </p:par>
                      </p:childTnLst>
                    </p:cTn>
                  </p:par>
                  <p:par>
                    <p:cTn fill="hold" id="69" nodeType="clickPar">
                      <p:stCondLst>
                        <p:cond delay="indefinite"/>
                      </p:stCondLst>
                      <p:childTnLst>
                        <p:par>
                          <p:cTn fill="hold" id="70" nodeType="afterGroup">
                            <p:stCondLst>
                              <p:cond delay="0"/>
                            </p:stCondLst>
                            <p:childTnLst>
                              <p:par>
                                <p:cTn fill="hold" grpId="0" id="71" nodeType="clickEffect" presetClass="entr" presetID="42" presetSubtype="0">
                                  <p:stCondLst>
                                    <p:cond delay="0"/>
                                  </p:stCondLst>
                                  <p:childTnLst>
                                    <p:set>
                                      <p:cBhvr>
                                        <p:cTn dur="1" fill="hold" id="72">
                                          <p:stCondLst>
                                            <p:cond delay="0"/>
                                          </p:stCondLst>
                                        </p:cTn>
                                        <p:tgtEl>
                                          <p:spTgt spid="31"/>
                                        </p:tgtEl>
                                        <p:attrNameLst>
                                          <p:attrName>style.visibility</p:attrName>
                                        </p:attrNameLst>
                                      </p:cBhvr>
                                      <p:to>
                                        <p:strVal val="visible"/>
                                      </p:to>
                                    </p:set>
                                    <p:animEffect filter="fade" transition="in">
                                      <p:cBhvr>
                                        <p:cTn dur="1000" id="73"/>
                                        <p:tgtEl>
                                          <p:spTgt spid="31"/>
                                        </p:tgtEl>
                                      </p:cBhvr>
                                    </p:animEffect>
                                    <p:anim calcmode="lin" valueType="num">
                                      <p:cBhvr>
                                        <p:cTn dur="1000" fill="hold" id="74"/>
                                        <p:tgtEl>
                                          <p:spTgt spid="31"/>
                                        </p:tgtEl>
                                        <p:attrNameLst>
                                          <p:attrName>ppt_x</p:attrName>
                                        </p:attrNameLst>
                                      </p:cBhvr>
                                      <p:tavLst>
                                        <p:tav tm="0">
                                          <p:val>
                                            <p:strVal val="#ppt_x"/>
                                          </p:val>
                                        </p:tav>
                                        <p:tav tm="100000">
                                          <p:val>
                                            <p:strVal val="#ppt_x"/>
                                          </p:val>
                                        </p:tav>
                                      </p:tavLst>
                                    </p:anim>
                                    <p:anim calcmode="lin" valueType="num">
                                      <p:cBhvr>
                                        <p:cTn dur="1000" fill="hold" id="75"/>
                                        <p:tgtEl>
                                          <p:spTgt spid="31"/>
                                        </p:tgtEl>
                                        <p:attrNameLst>
                                          <p:attrName>ppt_y</p:attrName>
                                        </p:attrNameLst>
                                      </p:cBhvr>
                                      <p:tavLst>
                                        <p:tav tm="0">
                                          <p:val>
                                            <p:strVal val="#ppt_y+.1"/>
                                          </p:val>
                                        </p:tav>
                                        <p:tav tm="100000">
                                          <p:val>
                                            <p:strVal val="#ppt_y"/>
                                          </p:val>
                                        </p:tav>
                                      </p:tavLst>
                                    </p:anim>
                                  </p:childTnLst>
                                </p:cTn>
                              </p:par>
                            </p:childTnLst>
                          </p:cTn>
                        </p:par>
                      </p:childTnLst>
                    </p:cTn>
                  </p:par>
                  <p:par>
                    <p:cTn fill="hold" id="76" nodeType="clickPar">
                      <p:stCondLst>
                        <p:cond delay="indefinite"/>
                      </p:stCondLst>
                      <p:childTnLst>
                        <p:par>
                          <p:cTn fill="hold" id="77" nodeType="afterGroup">
                            <p:stCondLst>
                              <p:cond delay="0"/>
                            </p:stCondLst>
                            <p:childTnLst>
                              <p:par>
                                <p:cTn fill="hold" grpId="0" id="78" nodeType="clickEffect" presetClass="entr" presetID="22" presetSubtype="2">
                                  <p:stCondLst>
                                    <p:cond delay="0"/>
                                  </p:stCondLst>
                                  <p:childTnLst>
                                    <p:set>
                                      <p:cBhvr>
                                        <p:cTn dur="1" fill="hold" id="79">
                                          <p:stCondLst>
                                            <p:cond delay="0"/>
                                          </p:stCondLst>
                                        </p:cTn>
                                        <p:tgtEl>
                                          <p:spTgt spid="5"/>
                                        </p:tgtEl>
                                        <p:attrNameLst>
                                          <p:attrName>style.visibility</p:attrName>
                                        </p:attrNameLst>
                                      </p:cBhvr>
                                      <p:to>
                                        <p:strVal val="visible"/>
                                      </p:to>
                                    </p:set>
                                    <p:animEffect filter="wipe(right)" transition="in">
                                      <p:cBhvr>
                                        <p:cTn dur="500" id="80"/>
                                        <p:tgtEl>
                                          <p:spTgt spid="5"/>
                                        </p:tgtEl>
                                      </p:cBhvr>
                                    </p:animEffect>
                                  </p:childTnLst>
                                </p:cTn>
                              </p:par>
                            </p:childTnLst>
                          </p:cTn>
                        </p:par>
                      </p:childTnLst>
                    </p:cTn>
                  </p:par>
                  <p:par>
                    <p:cTn fill="hold" id="81" nodeType="clickPar">
                      <p:stCondLst>
                        <p:cond delay="indefinite"/>
                      </p:stCondLst>
                      <p:childTnLst>
                        <p:par>
                          <p:cTn fill="hold" id="82" nodeType="afterGroup">
                            <p:stCondLst>
                              <p:cond delay="0"/>
                            </p:stCondLst>
                            <p:childTnLst>
                              <p:par>
                                <p:cTn fill="hold" id="83" nodeType="clickEffect" presetClass="entr" presetID="4" presetSubtype="16">
                                  <p:stCondLst>
                                    <p:cond delay="0"/>
                                  </p:stCondLst>
                                  <p:childTnLst>
                                    <p:set>
                                      <p:cBhvr>
                                        <p:cTn dur="1" fill="hold" id="84">
                                          <p:stCondLst>
                                            <p:cond delay="0"/>
                                          </p:stCondLst>
                                        </p:cTn>
                                        <p:tgtEl>
                                          <p:spTgt spid="7"/>
                                        </p:tgtEl>
                                        <p:attrNameLst>
                                          <p:attrName>style.visibility</p:attrName>
                                        </p:attrNameLst>
                                      </p:cBhvr>
                                      <p:to>
                                        <p:strVal val="visible"/>
                                      </p:to>
                                    </p:set>
                                    <p:animEffect filter="box(in)" transition="in">
                                      <p:cBhvr>
                                        <p:cTn dur="2000" id="85"/>
                                        <p:tgtEl>
                                          <p:spTgt spid="7"/>
                                        </p:tgtEl>
                                      </p:cBhvr>
                                    </p:animEffect>
                                  </p:childTnLst>
                                </p:cTn>
                              </p:par>
                            </p:childTnLst>
                          </p:cTn>
                        </p:par>
                      </p:childTnLst>
                    </p:cTn>
                  </p:par>
                  <p:par>
                    <p:cTn fill="hold" id="86" nodeType="clickPar">
                      <p:stCondLst>
                        <p:cond delay="indefinite"/>
                      </p:stCondLst>
                      <p:childTnLst>
                        <p:par>
                          <p:cTn fill="hold" id="87" nodeType="afterGroup">
                            <p:stCondLst>
                              <p:cond delay="0"/>
                            </p:stCondLst>
                            <p:childTnLst>
                              <p:par>
                                <p:cTn fill="hold" grpId="0" id="88" nodeType="clickEffect" presetClass="entr" presetID="42" presetSubtype="0">
                                  <p:stCondLst>
                                    <p:cond delay="0"/>
                                  </p:stCondLst>
                                  <p:childTnLst>
                                    <p:set>
                                      <p:cBhvr>
                                        <p:cTn dur="1" fill="hold" id="89">
                                          <p:stCondLst>
                                            <p:cond delay="0"/>
                                          </p:stCondLst>
                                        </p:cTn>
                                        <p:tgtEl>
                                          <p:spTgt spid="32"/>
                                        </p:tgtEl>
                                        <p:attrNameLst>
                                          <p:attrName>style.visibility</p:attrName>
                                        </p:attrNameLst>
                                      </p:cBhvr>
                                      <p:to>
                                        <p:strVal val="visible"/>
                                      </p:to>
                                    </p:set>
                                    <p:animEffect filter="fade" transition="in">
                                      <p:cBhvr>
                                        <p:cTn dur="1000" id="90"/>
                                        <p:tgtEl>
                                          <p:spTgt spid="32"/>
                                        </p:tgtEl>
                                      </p:cBhvr>
                                    </p:animEffect>
                                    <p:anim calcmode="lin" valueType="num">
                                      <p:cBhvr>
                                        <p:cTn dur="1000" fill="hold" id="91"/>
                                        <p:tgtEl>
                                          <p:spTgt spid="32"/>
                                        </p:tgtEl>
                                        <p:attrNameLst>
                                          <p:attrName>ppt_x</p:attrName>
                                        </p:attrNameLst>
                                      </p:cBhvr>
                                      <p:tavLst>
                                        <p:tav tm="0">
                                          <p:val>
                                            <p:strVal val="#ppt_x"/>
                                          </p:val>
                                        </p:tav>
                                        <p:tav tm="100000">
                                          <p:val>
                                            <p:strVal val="#ppt_x"/>
                                          </p:val>
                                        </p:tav>
                                      </p:tavLst>
                                    </p:anim>
                                    <p:anim calcmode="lin" valueType="num">
                                      <p:cBhvr>
                                        <p:cTn dur="1000" fill="hold" id="92"/>
                                        <p:tgtEl>
                                          <p:spTgt spid="32"/>
                                        </p:tgtEl>
                                        <p:attrNameLst>
                                          <p:attrName>ppt_y</p:attrName>
                                        </p:attrNameLst>
                                      </p:cBhvr>
                                      <p:tavLst>
                                        <p:tav tm="0">
                                          <p:val>
                                            <p:strVal val="#ppt_y+.1"/>
                                          </p:val>
                                        </p:tav>
                                        <p:tav tm="100000">
                                          <p:val>
                                            <p:strVal val="#ppt_y"/>
                                          </p:val>
                                        </p:tav>
                                      </p:tavLst>
                                    </p:anim>
                                  </p:childTnLst>
                                </p:cTn>
                              </p:par>
                            </p:childTnLst>
                          </p:cTn>
                        </p:par>
                      </p:childTnLst>
                    </p:cTn>
                  </p:par>
                  <p:par>
                    <p:cTn fill="hold" id="93" nodeType="clickPar">
                      <p:stCondLst>
                        <p:cond delay="indefinite"/>
                      </p:stCondLst>
                      <p:childTnLst>
                        <p:par>
                          <p:cTn fill="hold" id="94" nodeType="afterGroup">
                            <p:stCondLst>
                              <p:cond delay="0"/>
                            </p:stCondLst>
                            <p:childTnLst>
                              <p:par>
                                <p:cTn fill="hold" grpId="0" id="95" nodeType="clickEffect" presetClass="entr" presetID="42" presetSubtype="0">
                                  <p:stCondLst>
                                    <p:cond delay="0"/>
                                  </p:stCondLst>
                                  <p:childTnLst>
                                    <p:set>
                                      <p:cBhvr>
                                        <p:cTn dur="1" fill="hold" id="96">
                                          <p:stCondLst>
                                            <p:cond delay="0"/>
                                          </p:stCondLst>
                                        </p:cTn>
                                        <p:tgtEl>
                                          <p:spTgt spid="36"/>
                                        </p:tgtEl>
                                        <p:attrNameLst>
                                          <p:attrName>style.visibility</p:attrName>
                                        </p:attrNameLst>
                                      </p:cBhvr>
                                      <p:to>
                                        <p:strVal val="visible"/>
                                      </p:to>
                                    </p:set>
                                    <p:animEffect filter="fade" transition="in">
                                      <p:cBhvr>
                                        <p:cTn dur="1000" id="97"/>
                                        <p:tgtEl>
                                          <p:spTgt spid="36"/>
                                        </p:tgtEl>
                                      </p:cBhvr>
                                    </p:animEffect>
                                    <p:anim calcmode="lin" valueType="num">
                                      <p:cBhvr>
                                        <p:cTn dur="1000" fill="hold" id="98"/>
                                        <p:tgtEl>
                                          <p:spTgt spid="36"/>
                                        </p:tgtEl>
                                        <p:attrNameLst>
                                          <p:attrName>ppt_x</p:attrName>
                                        </p:attrNameLst>
                                      </p:cBhvr>
                                      <p:tavLst>
                                        <p:tav tm="0">
                                          <p:val>
                                            <p:strVal val="#ppt_x"/>
                                          </p:val>
                                        </p:tav>
                                        <p:tav tm="100000">
                                          <p:val>
                                            <p:strVal val="#ppt_x"/>
                                          </p:val>
                                        </p:tav>
                                      </p:tavLst>
                                    </p:anim>
                                    <p:anim calcmode="lin" valueType="num">
                                      <p:cBhvr>
                                        <p:cTn dur="1000" fill="hold" id="99"/>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28"/>
      <p:bldP grpId="0" spid="29"/>
      <p:bldP grpId="0" spid="30"/>
      <p:bldP grpId="0" spid="31"/>
      <p:bldP grpId="0" spid="32"/>
      <p:bldP grpId="0" spid="3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204</Paragraphs>
  <Slides>27</Slides>
  <Notes>27</Notes>
  <TotalTime>149</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27</vt:i4>
      </vt:variant>
    </vt:vector>
  </HeadingPairs>
  <TitlesOfParts>
    <vt:vector baseType="lpstr" size="49">
      <vt:lpstr>Arial</vt:lpstr>
      <vt:lpstr>等线 Light</vt:lpstr>
      <vt:lpstr>等线</vt:lpstr>
      <vt:lpstr>Calibri Light</vt:lpstr>
      <vt:lpstr>Calibri</vt:lpstr>
      <vt:lpstr>微软雅黑</vt:lpstr>
      <vt:lpstr>Algerian</vt:lpstr>
      <vt:lpstr>Batang</vt:lpstr>
      <vt:lpstr>Lato Regular</vt:lpstr>
      <vt:lpstr>宋体</vt:lpstr>
      <vt:lpstr>Swiss911 UCm BT</vt:lpstr>
      <vt:lpstr>Lato Light</vt:lpstr>
      <vt:lpstr>Open Sans</vt:lpstr>
      <vt:lpstr>Clear Sans</vt:lpstr>
      <vt:lpstr>Fira Sans SemiBold Italic</vt:lpstr>
      <vt:lpstr>Gill Sans</vt:lpstr>
      <vt:lpstr>Lato Black</vt:lpstr>
      <vt:lpstr>Impact</vt:lpstr>
      <vt:lpstr>Clear Sans Light</vt:lpstr>
      <vt:lpstr>Helvetica Light</vt:lpstr>
      <vt:lpstr>Kontrapunkt Bob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2017-05-23T09:57:10Z</dcterms:created>
  <cp:lastModifiedBy>优品PPT</cp:lastModifiedBy>
  <dcterms:modified xsi:type="dcterms:W3CDTF">2021-08-20T11:23:19Z</dcterms:modified>
  <cp:revision>15</cp:revision>
  <dc:title>PowerPoint 演示文稿</dc:title>
</cp:coreProperties>
</file>