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403" userDrawn="1">
          <p15:clr>
            <a:srgbClr val="A4A3A4"/>
          </p15:clr>
        </p15:guide>
        <p15:guide id="5" orient="horz" pos="1480" userDrawn="1">
          <p15:clr>
            <a:srgbClr val="A4A3A4"/>
          </p15:clr>
        </p15:guide>
        <p15:guide id="6" orient="horz" pos="1071" userDrawn="1">
          <p15:clr>
            <a:srgbClr val="A4A3A4"/>
          </p15:clr>
        </p15:guide>
        <p15:guide id="7" pos="1050" userDrawn="1">
          <p15:clr>
            <a:srgbClr val="A4A3A4"/>
          </p15:clr>
        </p15:guide>
        <p15:guide id="10" pos="3885" userDrawn="1">
          <p15:clr>
            <a:srgbClr val="A4A3A4"/>
          </p15:clr>
        </p15:guide>
        <p15:guide id="12" orient="horz" pos="1434" userDrawn="1">
          <p15:clr>
            <a:srgbClr val="A4A3A4"/>
          </p15:clr>
        </p15:guide>
        <p15:guide id="13" orient="horz" pos="3838" userDrawn="1">
          <p15:clr>
            <a:srgbClr val="A4A3A4"/>
          </p15:clr>
        </p15:guide>
        <p15:guide id="14" pos="1980" userDrawn="1">
          <p15:clr>
            <a:srgbClr val="A4A3A4"/>
          </p15:clr>
        </p15:guide>
        <p15:guide id="15" orient="horz" pos="2251" userDrawn="1">
          <p15:clr>
            <a:srgbClr val="A4A3A4"/>
          </p15:clr>
        </p15:guide>
        <p15:guide id="16" orient="horz" pos="3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84"/>
      </p:cViewPr>
      <p:guideLst>
        <p:guide pos="6403"/>
        <p:guide orient="horz" pos="1480"/>
        <p:guide orient="horz" pos="1071"/>
        <p:guide pos="1050"/>
        <p:guide pos="3885"/>
        <p:guide orient="horz" pos="1434"/>
        <p:guide orient="horz" pos="3838"/>
        <p:guide pos="1980"/>
        <p:guide orient="horz" pos="2251"/>
        <p:guide orient="horz" pos="30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A5924-2CD3-4C99-968B-CFA310311384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267D-B6D4-4090-92D8-3D4B5133F3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9582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3911541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8310865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1629657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98003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468459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423424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638611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45658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1322179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0249079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91526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130882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567822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441914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4520794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6228539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0472060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7236200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009915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443587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912968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7406844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gray">
      <p:bgPr>
        <a:blipFill dpi="0" rotWithShape="1">
          <a:blip r:embed="rId12"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CB9C-8D37-42D5-8E76-7E565F04280A}" type="datetimeFigureOut">
              <a:rPr lang="zh-CN" altLang="en-US" smtClean="0"/>
              <a:t>2016/1/25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63945-3B01-4F00-A86C-79CC7D874B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9821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5990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media/image4.png" Type="http://schemas.openxmlformats.org/officeDocument/2006/relationships/image"/><Relationship Id="rId4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4390662" y="5082186"/>
            <a:ext cx="3485389" cy="786521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5560810" y="2488617"/>
            <a:ext cx="1180340" cy="118034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998500" y="1989428"/>
            <a:ext cx="2272382" cy="2272382"/>
          </a:xfrm>
          <a:prstGeom prst="ellipse">
            <a:avLst/>
          </a:prstGeom>
          <a:noFill/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弧形 8"/>
          <p:cNvSpPr/>
          <p:nvPr/>
        </p:nvSpPr>
        <p:spPr>
          <a:xfrm>
            <a:off x="4524552" y="1468648"/>
            <a:ext cx="3220278" cy="3220278"/>
          </a:xfrm>
          <a:prstGeom prst="arc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弧形 9"/>
          <p:cNvSpPr/>
          <p:nvPr/>
        </p:nvSpPr>
        <p:spPr>
          <a:xfrm rot="5400000">
            <a:off x="4524552" y="1468648"/>
            <a:ext cx="3220278" cy="3220278"/>
          </a:xfrm>
          <a:prstGeom prst="arc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弧形 11"/>
          <p:cNvSpPr/>
          <p:nvPr/>
        </p:nvSpPr>
        <p:spPr>
          <a:xfrm rot="13266164">
            <a:off x="4524551" y="1468647"/>
            <a:ext cx="3220278" cy="3220278"/>
          </a:xfrm>
          <a:prstGeom prst="arc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弧形 12"/>
          <p:cNvSpPr/>
          <p:nvPr/>
        </p:nvSpPr>
        <p:spPr>
          <a:xfrm rot="12116400">
            <a:off x="4567345" y="1455395"/>
            <a:ext cx="3220278" cy="3220278"/>
          </a:xfrm>
          <a:prstGeom prst="arc">
            <a:avLst>
              <a:gd fmla="val 20031419" name="adj1"/>
              <a:gd fmla="val 21373488" name="adj2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583105" y="2775949"/>
            <a:ext cx="153661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19" name="弧形 18"/>
          <p:cNvSpPr/>
          <p:nvPr/>
        </p:nvSpPr>
        <p:spPr>
          <a:xfrm rot="1647749">
            <a:off x="4491234" y="1468647"/>
            <a:ext cx="3220278" cy="3220278"/>
          </a:xfrm>
          <a:prstGeom prst="arc">
            <a:avLst>
              <a:gd fmla="val 20031419" name="adj1"/>
              <a:gd fmla="val 21373488" name="adj2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4558005" y="5062653"/>
            <a:ext cx="3426268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</p:spTree>
    <p:extLst>
      <p:ext uri="{BB962C8B-B14F-4D97-AF65-F5344CB8AC3E}">
        <p14:creationId val="2668809737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708204" y="-803475"/>
            <a:ext cx="2287788" cy="2287788"/>
          </a:xfrm>
          <a:prstGeom prst="ellipse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椭圆 1"/>
          <p:cNvSpPr/>
          <p:nvPr/>
        </p:nvSpPr>
        <p:spPr>
          <a:xfrm>
            <a:off x="1454906" y="2349500"/>
            <a:ext cx="2412071" cy="2412071"/>
          </a:xfrm>
          <a:prstGeom prst="ellipse">
            <a:avLst/>
          </a:prstGeom>
          <a:noFill/>
          <a:ln w="228600">
            <a:solidFill>
              <a:srgbClr val="DAE3F3">
                <a:alpha val="36863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4857011" y="2349500"/>
            <a:ext cx="2412071" cy="2412071"/>
          </a:xfrm>
          <a:prstGeom prst="ellipse">
            <a:avLst/>
          </a:prstGeom>
          <a:noFill/>
          <a:ln w="228600">
            <a:solidFill>
              <a:srgbClr val="DAE3F3">
                <a:alpha val="36863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8259116" y="2349499"/>
            <a:ext cx="2412071" cy="2412071"/>
          </a:xfrm>
          <a:prstGeom prst="ellipse">
            <a:avLst/>
          </a:prstGeom>
          <a:noFill/>
          <a:ln w="228600">
            <a:solidFill>
              <a:srgbClr val="DAE3F3">
                <a:alpha val="36863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弧形 3"/>
          <p:cNvSpPr/>
          <p:nvPr/>
        </p:nvSpPr>
        <p:spPr>
          <a:xfrm rot="8147442">
            <a:off x="1431338" y="2310513"/>
            <a:ext cx="2455460" cy="2448227"/>
          </a:xfrm>
          <a:prstGeom prst="arc">
            <a:avLst>
              <a:gd fmla="val 16247048" name="adj1"/>
              <a:gd fmla="val 0" name="adj2"/>
            </a:avLst>
          </a:prstGeom>
          <a:ln w="76200">
            <a:solidFill>
              <a:srgbClr val="DAE3F3">
                <a:alpha val="8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弧形 37"/>
          <p:cNvSpPr/>
          <p:nvPr/>
        </p:nvSpPr>
        <p:spPr>
          <a:xfrm rot="8147442">
            <a:off x="4869857" y="2385099"/>
            <a:ext cx="2393254" cy="2385245"/>
          </a:xfrm>
          <a:prstGeom prst="arc">
            <a:avLst>
              <a:gd fmla="val 14892538" name="adj1"/>
              <a:gd fmla="val 1103168" name="adj2"/>
            </a:avLst>
          </a:prstGeom>
          <a:ln w="76200">
            <a:solidFill>
              <a:srgbClr val="DAE3F3">
                <a:alpha val="8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弧形 38"/>
          <p:cNvSpPr/>
          <p:nvPr/>
        </p:nvSpPr>
        <p:spPr>
          <a:xfrm rot="8147442">
            <a:off x="8262369" y="2326986"/>
            <a:ext cx="2431149" cy="2440353"/>
          </a:xfrm>
          <a:prstGeom prst="arc">
            <a:avLst>
              <a:gd fmla="val 13436633" name="adj1"/>
              <a:gd fmla="val 2683777" name="adj2"/>
            </a:avLst>
          </a:prstGeom>
          <a:ln w="76200">
            <a:solidFill>
              <a:srgbClr val="DAE3F3">
                <a:alpha val="8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1820753" y="3001435"/>
            <a:ext cx="178533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/>
                </a:solidFill>
              </a:rPr>
              <a:t>20%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5303838" y="3001435"/>
            <a:ext cx="178533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706743" y="3001435"/>
            <a:ext cx="178533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23647" y="4832507"/>
            <a:ext cx="267923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名称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68345" y="5441885"/>
            <a:ext cx="28915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简短介绍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683940" y="6272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3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448157" y="4832507"/>
            <a:ext cx="267923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名称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92856" y="5441885"/>
            <a:ext cx="28915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简短介绍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898456" y="4832507"/>
            <a:ext cx="267923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名称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943154" y="5441885"/>
            <a:ext cx="28915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简短介绍</a:t>
            </a:r>
          </a:p>
        </p:txBody>
      </p:sp>
    </p:spTree>
    <p:extLst>
      <p:ext uri="{BB962C8B-B14F-4D97-AF65-F5344CB8AC3E}">
        <p14:creationId val="1718815872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六边形 1"/>
          <p:cNvSpPr/>
          <p:nvPr/>
        </p:nvSpPr>
        <p:spPr>
          <a:xfrm>
            <a:off x="2939326" y="2364005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六边形 2"/>
          <p:cNvSpPr/>
          <p:nvPr/>
        </p:nvSpPr>
        <p:spPr>
          <a:xfrm rot="16200000">
            <a:off x="2919152" y="2330578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5138670" y="2125015"/>
            <a:ext cx="0" cy="207233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91078" y="2777057"/>
            <a:ext cx="861981" cy="86198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375274" y="1641218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4</a:t>
            </a:r>
          </a:p>
        </p:txBody>
      </p:sp>
      <p:sp>
        <p:nvSpPr>
          <p:cNvPr id="13" name="矩形 12"/>
          <p:cNvSpPr/>
          <p:nvPr/>
        </p:nvSpPr>
        <p:spPr>
          <a:xfrm>
            <a:off x="5452548" y="2723456"/>
            <a:ext cx="3485389" cy="445964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452549" y="2671958"/>
            <a:ext cx="329025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388154" y="3283573"/>
            <a:ext cx="422427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2415624542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1108074" y="181386"/>
            <a:ext cx="242932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4</a:t>
            </a:r>
          </a:p>
        </p:txBody>
      </p:sp>
      <p:sp>
        <p:nvSpPr>
          <p:cNvPr id="5" name="矩形 4"/>
          <p:cNvSpPr/>
          <p:nvPr/>
        </p:nvSpPr>
        <p:spPr>
          <a:xfrm>
            <a:off x="1666875" y="1700213"/>
            <a:ext cx="4500563" cy="576262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1666875" y="1663868"/>
            <a:ext cx="463625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1667467" y="2400392"/>
            <a:ext cx="8497888" cy="3739546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3143250" y="2451652"/>
            <a:ext cx="0" cy="1007165"/>
          </a:xfrm>
          <a:prstGeom prst="line">
            <a:avLst/>
          </a:prstGeom>
          <a:ln w="12700">
            <a:solidFill>
              <a:srgbClr val="DAE3F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3145735" y="3692966"/>
            <a:ext cx="0" cy="1007165"/>
          </a:xfrm>
          <a:prstGeom prst="line">
            <a:avLst/>
          </a:prstGeom>
          <a:ln w="12700">
            <a:solidFill>
              <a:srgbClr val="DAE3F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143250" y="4951922"/>
            <a:ext cx="0" cy="1007165"/>
          </a:xfrm>
          <a:prstGeom prst="line">
            <a:avLst/>
          </a:prstGeom>
          <a:ln w="12700">
            <a:solidFill>
              <a:srgbClr val="DAE3F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六边形 11"/>
          <p:cNvSpPr/>
          <p:nvPr/>
        </p:nvSpPr>
        <p:spPr>
          <a:xfrm>
            <a:off x="3537396" y="2585776"/>
            <a:ext cx="844915" cy="728375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六边形 12"/>
          <p:cNvSpPr/>
          <p:nvPr/>
        </p:nvSpPr>
        <p:spPr>
          <a:xfrm rot="16200000">
            <a:off x="3536804" y="2589185"/>
            <a:ext cx="844914" cy="728374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六边形 14"/>
          <p:cNvSpPr/>
          <p:nvPr/>
        </p:nvSpPr>
        <p:spPr>
          <a:xfrm>
            <a:off x="3537988" y="3805957"/>
            <a:ext cx="844915" cy="728375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六边形 15"/>
          <p:cNvSpPr/>
          <p:nvPr/>
        </p:nvSpPr>
        <p:spPr>
          <a:xfrm rot="16200000">
            <a:off x="3537396" y="3809366"/>
            <a:ext cx="844914" cy="728374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六边形 16"/>
          <p:cNvSpPr/>
          <p:nvPr/>
        </p:nvSpPr>
        <p:spPr>
          <a:xfrm>
            <a:off x="3537396" y="5102663"/>
            <a:ext cx="844915" cy="728375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六边形 17"/>
          <p:cNvSpPr/>
          <p:nvPr/>
        </p:nvSpPr>
        <p:spPr>
          <a:xfrm rot="16200000">
            <a:off x="3536804" y="5106072"/>
            <a:ext cx="844914" cy="728374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/>
          <p:cNvSpPr txBox="1"/>
          <p:nvPr/>
        </p:nvSpPr>
        <p:spPr>
          <a:xfrm>
            <a:off x="3690581" y="2562408"/>
            <a:ext cx="50127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710635" y="3767139"/>
            <a:ext cx="50127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2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702613" y="5097692"/>
            <a:ext cx="50127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3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619034" y="2632068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619034" y="3846978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4619034" y="5143684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55156" y="2581309"/>
            <a:ext cx="826749" cy="8267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78037" y="3846978"/>
            <a:ext cx="775446" cy="77544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64482" y="5047801"/>
            <a:ext cx="878251" cy="878251"/>
          </a:xfrm>
          <a:prstGeom prst="rect">
            <a:avLst/>
          </a:prstGeom>
        </p:spPr>
      </p:pic>
    </p:spTree>
    <p:extLst>
      <p:ext uri="{BB962C8B-B14F-4D97-AF65-F5344CB8AC3E}">
        <p14:creationId val="257683710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>
            <a:off x="5505053" y="2934664"/>
            <a:ext cx="1180340" cy="118034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942743" y="2435475"/>
            <a:ext cx="2272382" cy="2272382"/>
          </a:xfrm>
          <a:prstGeom prst="ellipse">
            <a:avLst/>
          </a:prstGeom>
          <a:noFill/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弧形 8"/>
          <p:cNvSpPr/>
          <p:nvPr/>
        </p:nvSpPr>
        <p:spPr>
          <a:xfrm>
            <a:off x="4468795" y="1914695"/>
            <a:ext cx="3220278" cy="3220278"/>
          </a:xfrm>
          <a:prstGeom prst="arc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弧形 9"/>
          <p:cNvSpPr/>
          <p:nvPr/>
        </p:nvSpPr>
        <p:spPr>
          <a:xfrm rot="5400000">
            <a:off x="4468795" y="1914695"/>
            <a:ext cx="3220278" cy="3220278"/>
          </a:xfrm>
          <a:prstGeom prst="arc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弧形 11"/>
          <p:cNvSpPr/>
          <p:nvPr/>
        </p:nvSpPr>
        <p:spPr>
          <a:xfrm rot="13266164">
            <a:off x="4468794" y="1914694"/>
            <a:ext cx="3220278" cy="3220278"/>
          </a:xfrm>
          <a:prstGeom prst="arc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弧形 12"/>
          <p:cNvSpPr/>
          <p:nvPr/>
        </p:nvSpPr>
        <p:spPr>
          <a:xfrm rot="12116400">
            <a:off x="4511588" y="1901442"/>
            <a:ext cx="3220278" cy="3220278"/>
          </a:xfrm>
          <a:prstGeom prst="arc">
            <a:avLst>
              <a:gd fmla="val 20031419" name="adj1"/>
              <a:gd fmla="val 21373488" name="adj2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739834" y="3003749"/>
            <a:ext cx="67819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</a:t>
            </a:r>
          </a:p>
        </p:txBody>
      </p:sp>
      <p:sp>
        <p:nvSpPr>
          <p:cNvPr id="19" name="弧形 18"/>
          <p:cNvSpPr/>
          <p:nvPr/>
        </p:nvSpPr>
        <p:spPr>
          <a:xfrm rot="1647749">
            <a:off x="4435477" y="1914694"/>
            <a:ext cx="3220278" cy="3220278"/>
          </a:xfrm>
          <a:prstGeom prst="arc">
            <a:avLst>
              <a:gd fmla="val 20031419" name="adj1"/>
              <a:gd fmla="val 21373488" name="adj2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82621218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580875" y="998608"/>
            <a:ext cx="3613978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900">
                <a:solidFill>
                  <a:schemeClr val="accent1">
                    <a:lumMod val="40000"/>
                    <a:lumOff val="6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目录/流程</a:t>
            </a:r>
          </a:p>
        </p:txBody>
      </p:sp>
      <p:sp>
        <p:nvSpPr>
          <p:cNvPr id="6" name="六边形 5"/>
          <p:cNvSpPr/>
          <p:nvPr/>
        </p:nvSpPr>
        <p:spPr>
          <a:xfrm>
            <a:off x="1524000" y="2565400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六边形 6"/>
          <p:cNvSpPr/>
          <p:nvPr/>
        </p:nvSpPr>
        <p:spPr>
          <a:xfrm rot="16200000">
            <a:off x="1523999" y="2552147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六边形 9"/>
          <p:cNvSpPr/>
          <p:nvPr/>
        </p:nvSpPr>
        <p:spPr>
          <a:xfrm>
            <a:off x="3705034" y="2565399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六边形 10"/>
          <p:cNvSpPr/>
          <p:nvPr/>
        </p:nvSpPr>
        <p:spPr>
          <a:xfrm rot="16200000">
            <a:off x="3705033" y="2552146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六边形 11"/>
          <p:cNvSpPr/>
          <p:nvPr/>
        </p:nvSpPr>
        <p:spPr>
          <a:xfrm>
            <a:off x="5886068" y="2565399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六边形 12"/>
          <p:cNvSpPr/>
          <p:nvPr/>
        </p:nvSpPr>
        <p:spPr>
          <a:xfrm rot="16200000">
            <a:off x="5886067" y="2552146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六边形 13"/>
          <p:cNvSpPr/>
          <p:nvPr/>
        </p:nvSpPr>
        <p:spPr>
          <a:xfrm>
            <a:off x="8075613" y="2565399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六边形 14"/>
          <p:cNvSpPr/>
          <p:nvPr/>
        </p:nvSpPr>
        <p:spPr>
          <a:xfrm rot="16200000">
            <a:off x="8075612" y="2552146"/>
            <a:ext cx="1670241" cy="1439863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10883900" y="836613"/>
            <a:ext cx="2345634" cy="234563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10608050" y="1433167"/>
            <a:ext cx="808383" cy="808383"/>
          </a:xfrm>
          <a:prstGeom prst="ellipse">
            <a:avLst/>
          </a:prstGeom>
          <a:solidFill>
            <a:srgbClr val="DAE3F3">
              <a:alpha val="60000"/>
            </a:srgbClr>
          </a:soli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0777179" y="940664"/>
            <a:ext cx="808383" cy="808383"/>
          </a:xfrm>
          <a:prstGeom prst="ellipse">
            <a:avLst/>
          </a:prstGeom>
          <a:solidFill>
            <a:srgbClr val="DAE3F3">
              <a:alpha val="60000"/>
            </a:srgbClr>
          </a:soli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9858595" y="637830"/>
            <a:ext cx="1304976" cy="1304976"/>
          </a:xfrm>
          <a:prstGeom prst="ellipse">
            <a:avLst/>
          </a:prstGeom>
          <a:solidFill>
            <a:srgbClr val="DAE3F3">
              <a:alpha val="60000"/>
            </a:srgbClr>
          </a:soli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1524000" y="4458274"/>
            <a:ext cx="16702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输入标题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719513" y="4458274"/>
            <a:ext cx="16702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输入标题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915027" y="4458274"/>
            <a:ext cx="16702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输入标题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108290" y="4458274"/>
            <a:ext cx="16702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输入标题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856912" y="2487247"/>
            <a:ext cx="159698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1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112495" y="2458832"/>
            <a:ext cx="159698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294544" y="2458832"/>
            <a:ext cx="159698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3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444900" y="2436956"/>
            <a:ext cx="159698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4</a:t>
            </a:r>
          </a:p>
        </p:txBody>
      </p:sp>
    </p:spTree>
    <p:extLst>
      <p:ext uri="{BB962C8B-B14F-4D97-AF65-F5344CB8AC3E}">
        <p14:creationId val="331623060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六边形 1"/>
          <p:cNvSpPr/>
          <p:nvPr/>
        </p:nvSpPr>
        <p:spPr>
          <a:xfrm>
            <a:off x="2939326" y="2364005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六边形 2"/>
          <p:cNvSpPr/>
          <p:nvPr/>
        </p:nvSpPr>
        <p:spPr>
          <a:xfrm rot="16200000">
            <a:off x="2919152" y="2330578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5138670" y="2125015"/>
            <a:ext cx="0" cy="207233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5375274" y="1641218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1</a:t>
            </a:r>
          </a:p>
        </p:txBody>
      </p:sp>
      <p:sp>
        <p:nvSpPr>
          <p:cNvPr id="9" name="矩形 8"/>
          <p:cNvSpPr/>
          <p:nvPr/>
        </p:nvSpPr>
        <p:spPr>
          <a:xfrm>
            <a:off x="5452548" y="2723456"/>
            <a:ext cx="3485389" cy="445964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5452549" y="2671958"/>
            <a:ext cx="329025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388154" y="3283573"/>
            <a:ext cx="422427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384708" y="2640599"/>
            <a:ext cx="1071975" cy="1071975"/>
          </a:xfrm>
          <a:prstGeom prst="rect">
            <a:avLst/>
          </a:prstGeom>
        </p:spPr>
      </p:pic>
    </p:spTree>
    <p:extLst>
      <p:ext uri="{BB962C8B-B14F-4D97-AF65-F5344CB8AC3E}">
        <p14:creationId val="66218652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六边形 3"/>
          <p:cNvSpPr/>
          <p:nvPr/>
        </p:nvSpPr>
        <p:spPr>
          <a:xfrm>
            <a:off x="9808748" y="3849351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六边形 4"/>
          <p:cNvSpPr/>
          <p:nvPr/>
        </p:nvSpPr>
        <p:spPr>
          <a:xfrm rot="16200000">
            <a:off x="9788574" y="3815924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直接连接符 7"/>
          <p:cNvCxnSpPr>
            <a:stCxn id="5" idx="0"/>
          </p:cNvCxnSpPr>
          <p:nvPr/>
        </p:nvCxnSpPr>
        <p:spPr>
          <a:xfrm flipH="1" flipV="1">
            <a:off x="10769945" y="920736"/>
            <a:ext cx="0" cy="275982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0707961" y="801376"/>
            <a:ext cx="128954" cy="12895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7789777" y="1546484"/>
            <a:ext cx="2913200" cy="445964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7789776" y="1497581"/>
            <a:ext cx="291319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269158" y="4407496"/>
            <a:ext cx="181064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图片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897465" y="463069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887856" y="4155329"/>
            <a:ext cx="422427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785329" y="2503305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408422944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六边形 1"/>
          <p:cNvSpPr/>
          <p:nvPr/>
        </p:nvSpPr>
        <p:spPr>
          <a:xfrm>
            <a:off x="2939326" y="2364005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六边形 2"/>
          <p:cNvSpPr/>
          <p:nvPr/>
        </p:nvSpPr>
        <p:spPr>
          <a:xfrm rot="16200000">
            <a:off x="2919152" y="2330578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5138670" y="2125015"/>
            <a:ext cx="0" cy="207233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59468" y="2570187"/>
            <a:ext cx="1279654" cy="127965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375274" y="1681602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2</a:t>
            </a:r>
          </a:p>
        </p:txBody>
      </p:sp>
      <p:sp>
        <p:nvSpPr>
          <p:cNvPr id="13" name="矩形 12"/>
          <p:cNvSpPr/>
          <p:nvPr/>
        </p:nvSpPr>
        <p:spPr>
          <a:xfrm>
            <a:off x="5452548" y="2763841"/>
            <a:ext cx="3485389" cy="445964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452549" y="2712343"/>
            <a:ext cx="329025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388154" y="3323958"/>
            <a:ext cx="422427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113660493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六边形 6"/>
          <p:cNvSpPr/>
          <p:nvPr/>
        </p:nvSpPr>
        <p:spPr>
          <a:xfrm>
            <a:off x="935204" y="4209959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六边形 7"/>
          <p:cNvSpPr/>
          <p:nvPr/>
        </p:nvSpPr>
        <p:spPr>
          <a:xfrm rot="16200000">
            <a:off x="915030" y="4176532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" name="直接连接符 8"/>
          <p:cNvCxnSpPr>
            <a:stCxn id="8" idx="0"/>
          </p:cNvCxnSpPr>
          <p:nvPr/>
        </p:nvCxnSpPr>
        <p:spPr>
          <a:xfrm flipH="1" flipV="1">
            <a:off x="1896401" y="1281344"/>
            <a:ext cx="0" cy="275982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1834417" y="1161984"/>
            <a:ext cx="128954" cy="12895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1396098" y="4796556"/>
            <a:ext cx="181064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图片</a:t>
            </a:r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2897945" y="4041169"/>
            <a:ext cx="914201" cy="1020228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897945" y="5055968"/>
            <a:ext cx="914201" cy="0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873050" y="5067064"/>
            <a:ext cx="939096" cy="1003701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786243" y="3670479"/>
            <a:ext cx="539480" cy="539480"/>
          </a:xfrm>
          <a:prstGeom prst="ellipse">
            <a:avLst/>
          </a:prstGeom>
          <a:solidFill>
            <a:srgbClr val="8AB0D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3786243" y="4772633"/>
            <a:ext cx="539480" cy="539480"/>
          </a:xfrm>
          <a:prstGeom prst="ellipse">
            <a:avLst/>
          </a:prstGeom>
          <a:solidFill>
            <a:srgbClr val="8AB0D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3786243" y="5781287"/>
            <a:ext cx="539480" cy="539480"/>
          </a:xfrm>
          <a:prstGeom prst="ellipse">
            <a:avLst/>
          </a:prstGeom>
          <a:solidFill>
            <a:srgbClr val="8AB0D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3861614" y="3654782"/>
            <a:ext cx="23789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1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861614" y="4746172"/>
            <a:ext cx="23789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solidFill>
                  <a:schemeClr val="bg1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2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861614" y="5781287"/>
            <a:ext cx="23789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solidFill>
                  <a:schemeClr val="bg1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3</a:t>
            </a:r>
          </a:p>
        </p:txBody>
      </p:sp>
      <p:sp>
        <p:nvSpPr>
          <p:cNvPr id="24" name="矩形 23"/>
          <p:cNvSpPr/>
          <p:nvPr/>
        </p:nvSpPr>
        <p:spPr>
          <a:xfrm>
            <a:off x="2136016" y="1458875"/>
            <a:ext cx="2913200" cy="445964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文本框 33"/>
          <p:cNvSpPr txBox="1"/>
          <p:nvPr/>
        </p:nvSpPr>
        <p:spPr>
          <a:xfrm>
            <a:off x="2136016" y="1409972"/>
            <a:ext cx="291319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4395" y="1004060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2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020211" y="2325988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574416" y="3617052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574416" y="4719207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574416" y="5727861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180786508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 b="-6000" t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六边形 1"/>
          <p:cNvSpPr/>
          <p:nvPr/>
        </p:nvSpPr>
        <p:spPr>
          <a:xfrm>
            <a:off x="2939326" y="2364005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六边形 2"/>
          <p:cNvSpPr/>
          <p:nvPr/>
        </p:nvSpPr>
        <p:spPr>
          <a:xfrm rot="16200000">
            <a:off x="2919152" y="2330578"/>
            <a:ext cx="1962741" cy="1692018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5138670" y="2125015"/>
            <a:ext cx="0" cy="207233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05110" y="2692563"/>
            <a:ext cx="1030970" cy="103097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5375274" y="1641218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3</a:t>
            </a:r>
          </a:p>
        </p:txBody>
      </p:sp>
      <p:sp>
        <p:nvSpPr>
          <p:cNvPr id="17" name="矩形 16"/>
          <p:cNvSpPr/>
          <p:nvPr/>
        </p:nvSpPr>
        <p:spPr>
          <a:xfrm>
            <a:off x="5452548" y="2723456"/>
            <a:ext cx="3485389" cy="445964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5452549" y="2671958"/>
            <a:ext cx="329025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388154" y="3283573"/>
            <a:ext cx="422427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3224365719"/>
      </p:ext>
    </p:extLst>
  </p:cSld>
  <p:clrMapOvr>
    <a:overrideClrMapping accent1="accent1" accent2="accent2" accent3="accent3" accent4="accent4" accent5="accent5" accent6="accent6" bg1="lt1" bg2="lt2" folHlink="folHlink" hlink="hlink" tx1="dk1" tx2="dk2"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六边形 11"/>
          <p:cNvSpPr/>
          <p:nvPr/>
        </p:nvSpPr>
        <p:spPr>
          <a:xfrm>
            <a:off x="4459032" y="1469587"/>
            <a:ext cx="2910627" cy="2509161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六边形 12"/>
          <p:cNvSpPr/>
          <p:nvPr/>
        </p:nvSpPr>
        <p:spPr>
          <a:xfrm rot="16200000">
            <a:off x="4437882" y="1448062"/>
            <a:ext cx="2910628" cy="2509162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264267" y="302422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3</a:t>
            </a:r>
          </a:p>
        </p:txBody>
      </p:sp>
      <p:sp>
        <p:nvSpPr>
          <p:cNvPr id="4" name="矩形 3"/>
          <p:cNvSpPr/>
          <p:nvPr/>
        </p:nvSpPr>
        <p:spPr>
          <a:xfrm>
            <a:off x="5038589" y="1860507"/>
            <a:ext cx="1709214" cy="464901"/>
          </a:xfrm>
          <a:prstGeom prst="rect">
            <a:avLst/>
          </a:prstGeom>
          <a:solidFill>
            <a:srgbClr val="9DC3E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4912051" y="1831348"/>
            <a:ext cx="19826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纲要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33801" y="2369766"/>
            <a:ext cx="216108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</a:t>
            </a:r>
          </a:p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</a:t>
            </a:r>
          </a:p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</a:t>
            </a:r>
          </a:p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</a:t>
            </a:r>
          </a:p>
        </p:txBody>
      </p:sp>
      <p:sp>
        <p:nvSpPr>
          <p:cNvPr id="16" name="六边形 15"/>
          <p:cNvSpPr/>
          <p:nvPr/>
        </p:nvSpPr>
        <p:spPr>
          <a:xfrm>
            <a:off x="1382337" y="3577331"/>
            <a:ext cx="1402636" cy="1209169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六边形 16"/>
          <p:cNvSpPr/>
          <p:nvPr/>
        </p:nvSpPr>
        <p:spPr>
          <a:xfrm rot="16200000">
            <a:off x="1375033" y="3582532"/>
            <a:ext cx="1402636" cy="1209169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8" name="直接连接符 17"/>
          <p:cNvCxnSpPr>
            <a:stCxn id="16" idx="0"/>
          </p:cNvCxnSpPr>
          <p:nvPr/>
        </p:nvCxnSpPr>
        <p:spPr>
          <a:xfrm>
            <a:off x="2784973" y="4181916"/>
            <a:ext cx="6371907" cy="2528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六边形 20"/>
          <p:cNvSpPr/>
          <p:nvPr/>
        </p:nvSpPr>
        <p:spPr>
          <a:xfrm>
            <a:off x="9158608" y="3581497"/>
            <a:ext cx="1432848" cy="1235214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六边形 21"/>
          <p:cNvSpPr/>
          <p:nvPr/>
        </p:nvSpPr>
        <p:spPr>
          <a:xfrm rot="16200000">
            <a:off x="9162100" y="3584615"/>
            <a:ext cx="1432848" cy="1235214"/>
          </a:xfrm>
          <a:prstGeom prst="hexagon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1642971" y="3937495"/>
            <a:ext cx="181064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图片</a:t>
            </a:r>
          </a:p>
        </p:txBody>
      </p:sp>
      <p:sp>
        <p:nvSpPr>
          <p:cNvPr id="25" name="矩形 24"/>
          <p:cNvSpPr/>
          <p:nvPr/>
        </p:nvSpPr>
        <p:spPr>
          <a:xfrm>
            <a:off x="4459032" y="5221634"/>
            <a:ext cx="2865055" cy="445964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/>
          <p:cNvSpPr txBox="1"/>
          <p:nvPr/>
        </p:nvSpPr>
        <p:spPr>
          <a:xfrm>
            <a:off x="9436555" y="3937495"/>
            <a:ext cx="181064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图片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833801" y="5183006"/>
            <a:ext cx="329025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</p:spTree>
    <p:extLst>
      <p:ext uri="{BB962C8B-B14F-4D97-AF65-F5344CB8AC3E}">
        <p14:creationId val="30116884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708204" y="-803475"/>
            <a:ext cx="2287788" cy="2287788"/>
          </a:xfrm>
          <a:prstGeom prst="ellipse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7" name="直接连接符 16"/>
          <p:cNvCxnSpPr/>
          <p:nvPr/>
        </p:nvCxnSpPr>
        <p:spPr>
          <a:xfrm>
            <a:off x="1275008" y="4821059"/>
            <a:ext cx="4893972" cy="0"/>
          </a:xfrm>
          <a:prstGeom prst="line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1558344" y="3806825"/>
            <a:ext cx="540912" cy="1027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1558344" y="3271234"/>
            <a:ext cx="540912" cy="535591"/>
          </a:xfrm>
          <a:prstGeom prst="rect">
            <a:avLst/>
          </a:prstGeom>
          <a:solidFill>
            <a:srgbClr val="DAE3F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1558344" y="2910625"/>
            <a:ext cx="540912" cy="360609"/>
          </a:xfrm>
          <a:prstGeom prst="rect">
            <a:avLst/>
          </a:prstGeom>
          <a:solidFill>
            <a:srgbClr val="DAE3F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2771283" y="4237149"/>
            <a:ext cx="540912" cy="596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2771283" y="3271234"/>
            <a:ext cx="538171" cy="965915"/>
          </a:xfrm>
          <a:prstGeom prst="rect">
            <a:avLst/>
          </a:prstGeom>
          <a:solidFill>
            <a:srgbClr val="DAE3F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2771283" y="2784119"/>
            <a:ext cx="538171" cy="487115"/>
          </a:xfrm>
          <a:prstGeom prst="rect">
            <a:avLst/>
          </a:prstGeom>
          <a:solidFill>
            <a:srgbClr val="DAE3F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3979627" y="4016009"/>
            <a:ext cx="540912" cy="8179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3978377" y="3618261"/>
            <a:ext cx="542162" cy="397748"/>
          </a:xfrm>
          <a:prstGeom prst="rect">
            <a:avLst/>
          </a:prstGeom>
          <a:solidFill>
            <a:srgbClr val="DAE3F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3977188" y="2910625"/>
            <a:ext cx="543351" cy="707635"/>
          </a:xfrm>
          <a:prstGeom prst="rect">
            <a:avLst/>
          </a:prstGeom>
          <a:solidFill>
            <a:srgbClr val="DAE3F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5182428" y="3806825"/>
            <a:ext cx="540912" cy="1027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5182428" y="3157032"/>
            <a:ext cx="540912" cy="650983"/>
          </a:xfrm>
          <a:prstGeom prst="rect">
            <a:avLst/>
          </a:prstGeom>
          <a:solidFill>
            <a:srgbClr val="DAE3F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5182428" y="2048931"/>
            <a:ext cx="541306" cy="1108100"/>
          </a:xfrm>
          <a:prstGeom prst="rect">
            <a:avLst/>
          </a:prstGeom>
          <a:solidFill>
            <a:srgbClr val="DAE3F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>
            <a:off x="6672263" y="1916113"/>
            <a:ext cx="4427537" cy="3781425"/>
          </a:xfrm>
          <a:custGeom>
            <a:gdLst>
              <a:gd fmla="*/ 0 w 4427537" name="connsiteX0"/>
              <a:gd fmla="*/ 0 h 3781425" name="connsiteY0"/>
              <a:gd fmla="*/ 3648938 w 4427537" name="connsiteX1"/>
              <a:gd fmla="*/ 0 h 3781425" name="connsiteY1"/>
              <a:gd fmla="*/ 4427537 w 4427537" name="connsiteX2"/>
              <a:gd fmla="*/ 425513 h 3781425" name="connsiteY2"/>
              <a:gd fmla="*/ 4427537 w 4427537" name="connsiteX3"/>
              <a:gd fmla="*/ 3781425 h 3781425" name="connsiteY3"/>
              <a:gd fmla="*/ 0 w 4427537" name="connsiteX4"/>
              <a:gd fmla="*/ 3781425 h 378142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781425" w="4427537">
                <a:moveTo>
                  <a:pt x="0" y="0"/>
                </a:moveTo>
                <a:lnTo>
                  <a:pt x="3648938" y="0"/>
                </a:lnTo>
                <a:lnTo>
                  <a:pt x="4427537" y="425513"/>
                </a:lnTo>
                <a:lnTo>
                  <a:pt x="4427537" y="3781425"/>
                </a:lnTo>
                <a:lnTo>
                  <a:pt x="0" y="3781425"/>
                </a:lnTo>
                <a:close/>
              </a:path>
            </a:pathLst>
          </a:cu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1931885" y="5126851"/>
            <a:ext cx="3384760" cy="566065"/>
          </a:xfrm>
          <a:prstGeom prst="rect">
            <a:avLst/>
          </a:prstGeom>
          <a:solidFill>
            <a:srgbClr val="9DC3E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1882715" y="5125460"/>
            <a:ext cx="342112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32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请输入标题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683082" y="2005163"/>
            <a:ext cx="265204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具体内容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683940" y="6272"/>
            <a:ext cx="242932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项目 3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683082" y="2873293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683082" y="3638590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683082" y="4446451"/>
            <a:ext cx="422427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  <a:p>
            <a:r>
              <a:rPr altLang="en-US" lang="zh-CN" smtClean="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请输入内容 请输入内容 请输入内容</a:t>
            </a:r>
          </a:p>
        </p:txBody>
      </p:sp>
    </p:spTree>
    <p:extLst>
      <p:ext uri="{BB962C8B-B14F-4D97-AF65-F5344CB8AC3E}">
        <p14:creationId val="158788230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94</Paragraphs>
  <Slides>13</Slides>
  <Notes>0</Notes>
  <TotalTime>277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1">
      <vt:lpstr>Arial</vt:lpstr>
      <vt:lpstr>Calibri Light</vt:lpstr>
      <vt:lpstr>Calibri</vt:lpstr>
      <vt:lpstr>微软雅黑 Light</vt:lpstr>
      <vt:lpstr>Arial Unicode MS</vt:lpstr>
      <vt:lpstr>Dotum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2014-10-22T06:49:21Z</dcterms:created>
  <cp:lastModifiedBy>Administrator</cp:lastModifiedBy>
  <dcterms:modified xsi:type="dcterms:W3CDTF">2021-08-20T10:58:23Z</dcterms:modified>
  <cp:revision>34</cp:revision>
  <dc:title>PowerPoint 演示文稿</dc:title>
</cp:coreProperties>
</file>