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6" r:id="rId4"/>
    <p:sldId id="277" r:id="rId5"/>
    <p:sldId id="311"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78" r:id="rId39"/>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varScale="1">
        <p:scale>
          <a:sx n="112" d="100"/>
          <a:sy n="112" d="100"/>
        </p:scale>
        <p:origin x="528" y="108"/>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800" b="0" i="0">
                <a:solidFill>
                  <a:srgbClr val="0070C0"/>
                </a:solidFill>
                <a:latin typeface="微软雅黑" pitchFamily="34" charset="-122"/>
                <a:ea typeface="微软雅黑" pitchFamily="34" charset="-122"/>
              </a:defRPr>
            </a:pPr>
            <a:r>
              <a:rPr lang="zh-CN" altLang="en-US" sz="1800" b="0" i="0">
                <a:solidFill>
                  <a:srgbClr val="0070C0"/>
                </a:solidFill>
                <a:latin typeface="微软雅黑" pitchFamily="34" charset="-122"/>
                <a:ea typeface="微软雅黑" pitchFamily="34" charset="-122"/>
              </a:rPr>
              <a:t>添加文本信息</a:t>
            </a:r>
          </a:p>
        </c:rich>
      </c:tx>
      <c:overlay val="0"/>
    </c:title>
    <c:autoTitleDeleted val="0"/>
    <c:plotArea>
      <c:barChart>
        <c:barDir val="col"/>
        <c:grouping val="clustered"/>
        <c:varyColors val="0"/>
        <c:ser>
          <c:idx val="0"/>
          <c:order val="0"/>
          <c:tx>
            <c:strRef>
              <c:f>Sheet1!$B$1</c:f>
              <c:strCache>
                <c:ptCount val="1"/>
                <c:pt idx="0">
                  <c:v>系列 1</c:v>
                </c:pt>
              </c:strCache>
            </c:strRef>
          </c:tx>
          <c:spPr>
            <a:solidFill>
              <a:srgbClr val="0070C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45A-4078-9A3D-A1AB6A47779E}"/>
            </c:ext>
          </c:extLst>
        </c:ser>
        <c:dLbls>
          <c:showLegendKey val="0"/>
          <c:showVal val="0"/>
          <c:showCatName val="0"/>
          <c:showSerName val="0"/>
          <c:showPercent val="0"/>
          <c:showBubbleSize val="0"/>
          <c:showLeaderLines val="0"/>
        </c:dLbls>
        <c:gapWidth/>
        <c:overlap/>
        <c:axId val="134683568"/>
        <c:axId val="134684128"/>
      </c:barChart>
      <c:catAx>
        <c:axId val="134683568"/>
        <c:scaling>
          <c:orientation/>
        </c:scaling>
        <c:delete val="0"/>
        <c:axPos val="b"/>
        <c:numFmt formatCode="General" sourceLinked="0"/>
        <c:majorTickMark val="out"/>
        <c:minorTickMark val="none"/>
        <c:txPr>
          <a:bodyPr/>
          <a:p>
            <a:pPr>
              <a:defRPr sz="1400" smtId="4294967295">
                <a:latin typeface="微软雅黑" pitchFamily="34" charset="-122"/>
                <a:ea typeface="微软雅黑" pitchFamily="34" charset="-122"/>
              </a:defRPr>
            </a:pPr>
            <a:endParaRPr sz="1400" smtId="4294967295">
              <a:latin typeface="微软雅黑" pitchFamily="34" charset="-122"/>
              <a:ea typeface="微软雅黑" pitchFamily="34" charset="-122"/>
            </a:endParaRPr>
          </a:p>
        </c:txPr>
        <c:crossAx val="134684128"/>
        <c:crosses val="autoZero"/>
        <c:auto val="0"/>
        <c:lblAlgn val="ctr"/>
        <c:lblOffset/>
        <c:noMultiLvlLbl val="0"/>
      </c:catAx>
      <c:valAx>
        <c:axId val="134684128"/>
        <c:scaling>
          <c:orientation/>
        </c:scaling>
        <c:delete val="0"/>
        <c:axPos val="l"/>
        <c:majorGridlines/>
        <c:numFmt formatCode="General" sourceLinked="1"/>
        <c:majorTickMark val="out"/>
        <c:minorTickMark val="none"/>
        <c:crossAx val="134683568"/>
        <c:crosses val="autoZero"/>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0070C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6FC-4C46-BF8A-9DB824C3F792}"/>
            </c:ext>
          </c:extLst>
        </c:ser>
        <c:ser>
          <c:idx val="1"/>
          <c:order val="1"/>
          <c:tx>
            <c:strRef>
              <c:f>Sheet1!$C$1</c:f>
              <c:strCache>
                <c:ptCount val="1"/>
                <c:pt idx="0">
                  <c:v>系列 2</c:v>
                </c:pt>
              </c:strCache>
            </c:strRef>
          </c:tx>
          <c:spPr>
            <a:solidFill>
              <a:srgbClr val="00B0F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86FC-4C46-BF8A-9DB824C3F792}"/>
            </c:ext>
          </c:extLst>
        </c:ser>
        <c:ser>
          <c:idx val="2"/>
          <c:order val="2"/>
          <c:tx>
            <c:strRef>
              <c:f>Sheet1!$D$1</c:f>
              <c:strCache>
                <c:ptCount val="1"/>
                <c:pt idx="0">
                  <c:v>系列 3</c:v>
                </c:pt>
              </c:strCache>
            </c:strRef>
          </c:tx>
          <c:spPr>
            <a:solidFill>
              <a:schemeClr val="tx1">
                <a:lumMod val="75000"/>
                <a:lumOff val="25000"/>
              </a:schemeClr>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6FC-4C46-BF8A-9DB824C3F792}"/>
            </c:ext>
          </c:extLst>
        </c:ser>
        <c:ser>
          <c:idx val="3"/>
          <c:order val="3"/>
          <c:tx>
            <c:strRef>
              <c:f>Sheet1!$E$1</c:f>
              <c:strCache>
                <c:ptCount val="1"/>
                <c:pt idx="0">
                  <c:v>系列 4</c:v>
                </c:pt>
              </c:strCache>
            </c:strRef>
          </c:tx>
          <c:spPr>
            <a:solidFill>
              <a:schemeClr val="tx2">
                <a:lumMod val="20000"/>
                <a:lumOff val="80000"/>
              </a:schemeClr>
            </a:solidFill>
          </c:spPr>
          <c:invertIfNegative val="0"/>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2.3</c:v>
                </c:pt>
                <c:pt idx="2">
                  <c:v>2.7</c:v>
                </c:pt>
                <c:pt idx="3">
                  <c:v>4</c:v>
                </c:pt>
              </c:numCache>
            </c:numRef>
          </c:val>
          <c:extLst>
            <c:ext xmlns:c16="http://schemas.microsoft.com/office/drawing/2014/chart" uri="{C3380CC4-5D6E-409C-BE32-E72D297353CC}">
              <c16:uniqueId val="{00000003-86FC-4C46-BF8A-9DB824C3F792}"/>
            </c:ext>
          </c:extLst>
        </c:ser>
        <c:dLbls>
          <c:showLegendKey val="0"/>
          <c:showVal val="0"/>
          <c:showCatName val="0"/>
          <c:showSerName val="0"/>
          <c:showPercent val="0"/>
          <c:showBubbleSize val="0"/>
          <c:showLeaderLines val="0"/>
        </c:dLbls>
        <c:gapWidth val="295"/>
        <c:overlap val="-14"/>
        <c:axId val="172782272"/>
        <c:axId val="172783392"/>
      </c:barChart>
      <c:catAx>
        <c:axId val="172782272"/>
        <c:scaling>
          <c:orientation/>
        </c:scaling>
        <c:delete val="0"/>
        <c:axPos val="b"/>
        <c:numFmt formatCode="General" sourceLinked="0"/>
        <c:majorTickMark val="out"/>
        <c:minorTickMark val="none"/>
        <c:spPr>
          <a:ln>
            <a:noFill/>
          </a:ln>
        </c:spPr>
        <c:txPr>
          <a:bodyPr/>
          <a:p>
            <a:pPr>
              <a:defRPr sz="1400" smtId="4294967295">
                <a:solidFill>
                  <a:schemeClr val="tx1">
                    <a:lumMod val="85000"/>
                    <a:lumOff val="15000"/>
                  </a:schemeClr>
                </a:solidFill>
                <a:latin typeface="微软雅黑" pitchFamily="34" charset="-122"/>
                <a:ea typeface="微软雅黑" pitchFamily="34" charset="-122"/>
              </a:defRPr>
            </a:pPr>
            <a:endParaRPr sz="1400" smtId="4294967295">
              <a:solidFill>
                <a:schemeClr val="tx1">
                  <a:lumMod val="85000"/>
                  <a:lumOff val="15000"/>
                </a:schemeClr>
              </a:solidFill>
              <a:latin typeface="微软雅黑" pitchFamily="34" charset="-122"/>
              <a:ea typeface="微软雅黑" pitchFamily="34" charset="-122"/>
            </a:endParaRPr>
          </a:p>
        </c:txPr>
        <c:crossAx val="172783392"/>
        <c:crosses val="autoZero"/>
        <c:auto val="0"/>
        <c:lblAlgn val="ctr"/>
        <c:lblOffset/>
        <c:noMultiLvlLbl val="0"/>
      </c:catAx>
      <c:valAx>
        <c:axId val="172783392"/>
        <c:scaling>
          <c:orientation/>
        </c:scaling>
        <c:delete val="0"/>
        <c:axPos val="l"/>
        <c:numFmt formatCode="General" sourceLinked="1"/>
        <c:majorTickMark val="none"/>
        <c:minorTickMark val="none"/>
        <c:txPr>
          <a:bodyPr/>
          <a:p>
            <a:pPr>
              <a:defRPr smtId="4294967295">
                <a:solidFill>
                  <a:schemeClr val="tx1">
                    <a:lumMod val="85000"/>
                    <a:lumOff val="15000"/>
                  </a:schemeClr>
                </a:solidFill>
              </a:defRPr>
            </a:pPr>
            <a:endParaRPr smtId="4294967295">
              <a:solidFill>
                <a:schemeClr val="tx1">
                  <a:lumMod val="85000"/>
                  <a:lumOff val="15000"/>
                </a:schemeClr>
              </a:solidFill>
            </a:endParaRPr>
          </a:p>
        </c:txPr>
        <c:crossAx val="172782272"/>
        <c:crosses val="autoZero"/>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0070C0"/>
              </a:solidFill>
              <a:ln w="19050">
                <a:solidFill>
                  <a:schemeClr val="lt1"/>
                </a:solidFill>
              </a:ln>
              <a:effectLst/>
            </c:spPr>
            <c:extLst>
              <c:ext xmlns:c16="http://schemas.microsoft.com/office/drawing/2014/chart" uri="{C3380CC4-5D6E-409C-BE32-E72D297353CC}">
                <c16:uniqueId val="{00000001-81BD-4CF3-8B2E-4F985331EC51}"/>
              </c:ext>
            </c:extLst>
          </c:dPt>
          <c:dPt>
            <c:idx val="1"/>
            <c:invertIfNegative val="1"/>
            <c:spPr>
              <a:solidFill>
                <a:schemeClr val="bg1">
                  <a:lumMod val="75000"/>
                </a:schemeClr>
              </a:solidFill>
              <a:ln w="19050">
                <a:solidFill>
                  <a:schemeClr val="lt1"/>
                </a:solidFill>
              </a:ln>
              <a:effectLst/>
            </c:spPr>
            <c:extLst>
              <c:ext xmlns:c16="http://schemas.microsoft.com/office/drawing/2014/chart" uri="{C3380CC4-5D6E-409C-BE32-E72D297353CC}">
                <c16:uniqueId val="{00000003-81BD-4CF3-8B2E-4F985331EC51}"/>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81BD-4CF3-8B2E-4F985331EC51}"/>
            </c:ext>
          </c:extLst>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c:spPr>
          <c:dPt>
            <c:idx val="0"/>
            <c:invertIfNegative val="1"/>
            <c:spPr>
              <a:solidFill>
                <a:srgbClr val="0070C0"/>
              </a:solidFill>
              <a:ln w="19050">
                <a:solidFill>
                  <a:schemeClr val="lt1"/>
                </a:solidFill>
              </a:ln>
              <a:effectLst/>
            </c:spPr>
            <c:extLst>
              <c:ext xmlns:c16="http://schemas.microsoft.com/office/drawing/2014/chart" uri="{C3380CC4-5D6E-409C-BE32-E72D297353CC}">
                <c16:uniqueId val="{00000001-29CB-44F4-9EB0-FFA7107E7C0D}"/>
              </c:ext>
            </c:extLst>
          </c:dPt>
          <c:dPt>
            <c:idx val="1"/>
            <c:invertIfNegative val="1"/>
            <c:spPr>
              <a:solidFill>
                <a:schemeClr val="bg1">
                  <a:lumMod val="75000"/>
                </a:schemeClr>
              </a:solidFill>
              <a:ln w="19050">
                <a:solidFill>
                  <a:schemeClr val="lt1"/>
                </a:solidFill>
              </a:ln>
              <a:effectLst/>
            </c:spPr>
            <c:extLst>
              <c:ext xmlns:c16="http://schemas.microsoft.com/office/drawing/2014/chart" uri="{C3380CC4-5D6E-409C-BE32-E72D297353CC}">
                <c16:uniqueId val="{00000003-29CB-44F4-9EB0-FFA7107E7C0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29CB-44F4-9EB0-FFA7107E7C0D}"/>
            </c:ext>
          </c:extLst>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CC99"/>
            </a:solidFill>
          </c:spPr>
          <c:dPt>
            <c:idx val="0"/>
            <c:invertIfNegative val="1"/>
            <c:spPr>
              <a:solidFill>
                <a:srgbClr val="0070C0"/>
              </a:solidFill>
              <a:ln w="19050">
                <a:solidFill>
                  <a:schemeClr val="lt1"/>
                </a:solidFill>
              </a:ln>
              <a:effectLst/>
            </c:spPr>
            <c:extLst>
              <c:ext xmlns:c16="http://schemas.microsoft.com/office/drawing/2014/chart" uri="{C3380CC4-5D6E-409C-BE32-E72D297353CC}">
                <c16:uniqueId val="{00000001-3EE6-4470-ACBF-0A1EFD758D18}"/>
              </c:ext>
            </c:extLst>
          </c:dPt>
          <c:dPt>
            <c:idx val="1"/>
            <c:invertIfNegative val="1"/>
            <c:spPr>
              <a:solidFill>
                <a:schemeClr val="bg1">
                  <a:lumMod val="75000"/>
                </a:schemeClr>
              </a:solidFill>
              <a:ln w="19050">
                <a:solidFill>
                  <a:schemeClr val="lt1"/>
                </a:solidFill>
              </a:ln>
              <a:effectLst/>
            </c:spPr>
            <c:extLst>
              <c:ext xmlns:c16="http://schemas.microsoft.com/office/drawing/2014/chart" uri="{C3380CC4-5D6E-409C-BE32-E72D297353CC}">
                <c16:uniqueId val="{00000003-3EE6-4470-ACBF-0A1EFD758D18}"/>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3EE6-4470-ACBF-0A1EFD758D18}"/>
            </c:ext>
          </c:extLst>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FA58B-58BB-438E-A42E-59F3307E6314}" type="datetimeFigureOut">
              <a:rPr lang="zh-CN" altLang="en-US" smtClean="0"/>
              <a:t>2017/4/6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D5312-6926-4262-9653-CC2BD5864F23}" type="slidenum">
              <a:rPr lang="zh-CN" altLang="en-US" smtClean="0"/>
              <a:t>‹#›</a:t>
            </a:fld>
            <a:endParaRPr lang="zh-CN" altLang="en-US"/>
          </a:p>
        </p:txBody>
      </p:sp>
    </p:spTree>
    <p:extLst>
      <p:ext uri="{BB962C8B-B14F-4D97-AF65-F5344CB8AC3E}">
        <p14:creationId val="203488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975090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61210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858811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051117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138042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700986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58328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940595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747834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438054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177430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655100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799596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16544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251492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813375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921684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298256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612685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971012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19060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485437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700986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564701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481164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304007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10050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20735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082558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7075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305518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888743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8142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323870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881591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605333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81"/>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1"/>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87964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96080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898869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86019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759504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381751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938454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95959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600457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14118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372890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mc:AlternateContent>
    <mc:Choice Requires="p14">
      <p:transition spd="slow" p14:dur="2000">
        <p:fad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774" y="1175"/>
            <a:ext cx="9142452" cy="5712647"/>
          </a:xfrm>
          <a:prstGeom prst="rect">
            <a:avLst/>
          </a:prstGeom>
        </p:spPr>
      </p:pic>
      <p:pic>
        <p:nvPicPr>
          <p:cNvPr id="9" name="图片 8"/>
          <p:cNvPicPr>
            <a:picLocks noChangeAspect="1"/>
          </p:cNvPicPr>
          <p:nvPr userDrawn="1"/>
        </p:nvPicPr>
        <p:blipFill>
          <a:blip r:embed="rId2">
            <a:extLst>
              <a:ext uri="{28A0092B-C50C-407E-A947-70E740481C1C}">
                <a14:useLocalDpi val="0"/>
              </a:ext>
            </a:extLst>
          </a:blip>
          <a:srcRect t="76197"/>
          <a:stretch>
            <a:fillRect/>
          </a:stretch>
        </p:blipFill>
        <p:spPr>
          <a:xfrm>
            <a:off x="0" y="4354286"/>
            <a:ext cx="9144000" cy="1360021"/>
          </a:xfrm>
          <a:prstGeom prst="rect">
            <a:avLst/>
          </a:prstGeom>
        </p:spPr>
      </p:pic>
      <p:sp>
        <p:nvSpPr>
          <p:cNvPr id="10" name="矩形 9"/>
          <p:cNvSpPr/>
          <p:nvPr userDrawn="1"/>
        </p:nvSpPr>
        <p:spPr>
          <a:xfrm>
            <a:off x="0" y="0"/>
            <a:ext cx="9144000" cy="57138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p14:dur="2000">
        <p:fad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2017/4/6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p:fade/>
      </p:transition>
    </mc:Choice>
    <mc:Fallback>
      <p:transition spd="slow">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2017/4/6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7988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21.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5308298" y="271764"/>
            <a:ext cx="2974384" cy="4364178"/>
          </a:xfrm>
          <a:prstGeom prst="rect">
            <a:avLst/>
          </a:prstGeom>
        </p:spPr>
      </p:pic>
      <p:sp>
        <p:nvSpPr>
          <p:cNvPr id="5" name="直角三角形 2"/>
          <p:cNvSpPr/>
          <p:nvPr/>
        </p:nvSpPr>
        <p:spPr>
          <a:xfrm>
            <a:off x="0" y="3651870"/>
            <a:ext cx="9144000" cy="1491630"/>
          </a:xfrm>
          <a:custGeom>
            <a:rect b="b" l="l" r="r" t="t"/>
            <a:pathLst>
              <a:path h="1491630" w="9152334">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6" name="直角三角形 2"/>
          <p:cNvSpPr/>
          <p:nvPr/>
        </p:nvSpPr>
        <p:spPr>
          <a:xfrm>
            <a:off x="0" y="3795886"/>
            <a:ext cx="9144000" cy="1347614"/>
          </a:xfrm>
          <a:custGeom>
            <a:rect b="b" l="l" r="r" t="t"/>
            <a:pathLst>
              <a:path h="1491630" w="9152334">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4">
            <a:extLst>
              <a:ext uri="{28A0092B-C50C-407E-A947-70E740481C1C}">
                <a14:useLocalDpi val="0"/>
              </a:ext>
            </a:extLst>
          </a:blip>
          <a:srcRect b="65718" l="41429" r="40318" t="4814"/>
          <a:stretch>
            <a:fillRect/>
          </a:stretch>
        </p:blipFill>
        <p:spPr>
          <a:xfrm>
            <a:off x="827584" y="4011910"/>
            <a:ext cx="994446" cy="1003094"/>
          </a:xfrm>
          <a:prstGeom prst="rect">
            <a:avLst/>
          </a:prstGeom>
        </p:spPr>
      </p:pic>
      <p:sp>
        <p:nvSpPr>
          <p:cNvPr id="8" name="矩形 7"/>
          <p:cNvSpPr/>
          <p:nvPr/>
        </p:nvSpPr>
        <p:spPr>
          <a:xfrm>
            <a:off x="251520" y="1059582"/>
            <a:ext cx="5706628" cy="844274"/>
          </a:xfrm>
          <a:prstGeom prst="rect">
            <a:avLst/>
          </a:prstGeom>
          <a:ln>
            <a:solidFill>
              <a:srgbClr val="0070C0"/>
            </a:solidFill>
          </a:ln>
        </p:spPr>
        <p:txBody>
          <a:bodyPr bIns="38089" lIns="76179" rIns="76179" tIns="38089" wrap="square">
            <a:spAutoFit/>
          </a:bodyPr>
          <a:lstStyle/>
          <a:p>
            <a:pPr>
              <a:lnSpc>
                <a:spcPct val="140000"/>
              </a:lnSpc>
            </a:pPr>
            <a:r>
              <a:rPr altLang="en-US" b="1" lang="zh-CN" sz="3600">
                <a:solidFill>
                  <a:srgbClr val="0070C0"/>
                </a:solidFill>
                <a:latin charset="-122" pitchFamily="34" typeface="微软雅黑"/>
                <a:ea charset="-122" pitchFamily="34" typeface="微软雅黑"/>
              </a:rPr>
              <a:t>医院医生护士护理PPT模板</a:t>
            </a:r>
          </a:p>
        </p:txBody>
      </p:sp>
      <p:sp>
        <p:nvSpPr>
          <p:cNvPr id="14" name="TextBox 13"/>
          <p:cNvSpPr txBox="1"/>
          <p:nvPr/>
        </p:nvSpPr>
        <p:spPr>
          <a:xfrm>
            <a:off x="683568" y="2191965"/>
            <a:ext cx="4768746" cy="335280"/>
          </a:xfrm>
          <a:prstGeom prst="rect">
            <a:avLst/>
          </a:prstGeom>
          <a:noFill/>
          <a:ln>
            <a:solidFill>
              <a:srgbClr val="0070C0"/>
            </a:solidFill>
          </a:ln>
        </p:spPr>
        <p:txBody>
          <a:bodyPr rtlCol="0" wrap="square">
            <a:spAutoFit/>
          </a:bodyPr>
          <a:lstStyle/>
          <a:p>
            <a:pPr algn="ctr"/>
            <a:r>
              <a:rPr altLang="en-US" lang="zh-CN" sz="1600">
                <a:solidFill>
                  <a:srgbClr val="0070C0"/>
                </a:solidFill>
                <a:latin charset="-122" pitchFamily="34" typeface="微软雅黑"/>
                <a:ea charset="-122" pitchFamily="34" typeface="微软雅黑"/>
              </a:rPr>
              <a:t>汇报人：优页PPT </a:t>
            </a:r>
          </a:p>
        </p:txBody>
      </p:sp>
      <p:sp>
        <p:nvSpPr>
          <p:cNvPr id="18" name="矩形 17"/>
          <p:cNvSpPr/>
          <p:nvPr/>
        </p:nvSpPr>
        <p:spPr>
          <a:xfrm>
            <a:off x="1988766" y="4087198"/>
            <a:ext cx="3447330" cy="844274"/>
          </a:xfrm>
          <a:prstGeom prst="rect">
            <a:avLst/>
          </a:prstGeom>
        </p:spPr>
        <p:txBody>
          <a:bodyPr bIns="38089" lIns="76179" rIns="76179" tIns="38089" wrap="square">
            <a:spAutoFit/>
          </a:bodyPr>
          <a:lstStyle/>
          <a:p>
            <a:pPr>
              <a:lnSpc>
                <a:spcPct val="140000"/>
              </a:lnSpc>
            </a:pPr>
            <a:r>
              <a:rPr altLang="en-US" lang="zh-CN">
                <a:solidFill>
                  <a:schemeClr val="bg1"/>
                </a:solidFill>
                <a:latin charset="-128" pitchFamily="34" typeface="Adobe Gothic Std B"/>
                <a:ea charset="-122" pitchFamily="34" typeface="微软雅黑"/>
              </a:rPr>
              <a:t>某某市某某区某某医院</a:t>
            </a:r>
          </a:p>
          <a:p>
            <a:pPr>
              <a:lnSpc>
                <a:spcPct val="140000"/>
              </a:lnSpc>
            </a:pPr>
            <a:r>
              <a:rPr altLang="en-US" lang="zh-CN">
                <a:solidFill>
                  <a:schemeClr val="bg1"/>
                </a:solidFill>
                <a:latin charset="-128" pitchFamily="34" typeface="Adobe Gothic Std B"/>
                <a:ea charset="-122" pitchFamily="34" typeface="微软雅黑"/>
              </a:rPr>
              <a:t>联系电话：010-1234567</a:t>
            </a:r>
          </a:p>
        </p:txBody>
      </p:sp>
    </p:spTree>
    <p:extLst>
      <p:ext uri="{BB962C8B-B14F-4D97-AF65-F5344CB8AC3E}">
        <p14:creationId val="2445450184"/>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500"/>
                                  </p:stCondLst>
                                  <p:childTnLst>
                                    <p:set>
                                      <p:cBhvr>
                                        <p:cTn dur="1" fill="hold" id="11">
                                          <p:stCondLst>
                                            <p:cond delay="0"/>
                                          </p:stCondLst>
                                        </p:cTn>
                                        <p:tgtEl>
                                          <p:spTgt spid="5"/>
                                        </p:tgtEl>
                                        <p:attrNameLst>
                                          <p:attrName>style.visibility</p:attrName>
                                        </p:attrNameLst>
                                      </p:cBhvr>
                                      <p:to>
                                        <p:strVal val="visible"/>
                                      </p:to>
                                    </p:set>
                                    <p:animEffect filter="wipe(left)" transition="in">
                                      <p:cBhvr>
                                        <p:cTn dur="1000" id="12"/>
                                        <p:tgtEl>
                                          <p:spTgt spid="5"/>
                                        </p:tgtEl>
                                      </p:cBhvr>
                                    </p:animEffect>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8"/>
                                        </p:tgtEl>
                                        <p:attrNameLst>
                                          <p:attrName>ppt_y</p:attrName>
                                        </p:attrNameLst>
                                      </p:cBhvr>
                                      <p:tavLst>
                                        <p:tav tm="0">
                                          <p:val>
                                            <p:strVal val="#ppt_y"/>
                                          </p:val>
                                        </p:tav>
                                        <p:tav tm="100000">
                                          <p:val>
                                            <p:strVal val="#ppt_y"/>
                                          </p:val>
                                        </p:tav>
                                      </p:tavLst>
                                    </p:anim>
                                    <p:anim calcmode="lin" valueType="num">
                                      <p:cBhvr>
                                        <p:cTn dur="500" fill="hold" id="24"/>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8"/>
                                        </p:tgtEl>
                                      </p:cBhvr>
                                    </p:animEffect>
                                  </p:childTnLst>
                                </p:cTn>
                              </p:par>
                            </p:childTnLst>
                          </p:cTn>
                        </p:par>
                        <p:par>
                          <p:cTn fill="hold" id="27" nodeType="afterGroup">
                            <p:stCondLst>
                              <p:cond delay="3000"/>
                            </p:stCondLst>
                            <p:childTnLst>
                              <p:par>
                                <p:cTn fill="hold" grpId="0" id="28" nodeType="afterEffect" presetClass="entr" presetID="41" presetSubtype="0">
                                  <p:stCondLst>
                                    <p:cond delay="0"/>
                                  </p:stCondLst>
                                  <p:iterate type="lt">
                                    <p:tmPct val="10000"/>
                                  </p:iterate>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14"/>
                                        </p:tgtEl>
                                        <p:attrNameLst>
                                          <p:attrName>ppt_y</p:attrName>
                                        </p:attrNameLst>
                                      </p:cBhvr>
                                      <p:tavLst>
                                        <p:tav tm="0">
                                          <p:val>
                                            <p:strVal val="#ppt_y"/>
                                          </p:val>
                                        </p:tav>
                                        <p:tav tm="100000">
                                          <p:val>
                                            <p:strVal val="#ppt_y"/>
                                          </p:val>
                                        </p:tav>
                                      </p:tavLst>
                                    </p:anim>
                                    <p:anim calcmode="lin" valueType="num">
                                      <p:cBhvr>
                                        <p:cTn dur="500" fill="hold" id="32"/>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14"/>
                                        </p:tgtEl>
                                      </p:cBhvr>
                                    </p:animEffect>
                                  </p:childTnLst>
                                </p:cTn>
                              </p:par>
                            </p:childTnLst>
                          </p:cTn>
                        </p:par>
                        <p:par>
                          <p:cTn fill="hold" id="35" nodeType="afterGroup">
                            <p:stCondLst>
                              <p:cond delay="3500"/>
                            </p:stCondLst>
                            <p:childTnLst>
                              <p:par>
                                <p:cTn fill="hold" id="36" nodeType="after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500"/>
                            </p:stCondLst>
                            <p:childTnLst>
                              <p:par>
                                <p:cTn fill="hold" grpId="0" id="42" nodeType="afterEffect" presetClass="entr" presetID="41" presetSubtype="0">
                                  <p:stCondLst>
                                    <p:cond delay="0"/>
                                  </p:stCondLst>
                                  <p:iterate type="lt">
                                    <p:tmPct val="10000"/>
                                  </p:iterate>
                                  <p:childTnLst>
                                    <p:set>
                                      <p:cBhvr>
                                        <p:cTn dur="1" fill="hold" id="43">
                                          <p:stCondLst>
                                            <p:cond delay="0"/>
                                          </p:stCondLst>
                                        </p:cTn>
                                        <p:tgtEl>
                                          <p:spTgt spid="18"/>
                                        </p:tgtEl>
                                        <p:attrNameLst>
                                          <p:attrName>style.visibility</p:attrName>
                                        </p:attrNameLst>
                                      </p:cBhvr>
                                      <p:to>
                                        <p:strVal val="visible"/>
                                      </p:to>
                                    </p:set>
                                    <p:anim calcmode="lin" valueType="num">
                                      <p:cBhvr>
                                        <p:cTn dur="500" fill="hold" id="44"/>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8"/>
                                        </p:tgtEl>
                                        <p:attrNameLst>
                                          <p:attrName>ppt_y</p:attrName>
                                        </p:attrNameLst>
                                      </p:cBhvr>
                                      <p:tavLst>
                                        <p:tav tm="0">
                                          <p:val>
                                            <p:strVal val="#ppt_y"/>
                                          </p:val>
                                        </p:tav>
                                        <p:tav tm="100000">
                                          <p:val>
                                            <p:strVal val="#ppt_y"/>
                                          </p:val>
                                        </p:tav>
                                      </p:tavLst>
                                    </p:anim>
                                    <p:anim calcmode="lin" valueType="num">
                                      <p:cBhvr>
                                        <p:cTn dur="500" fill="hold" id="46"/>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14"/>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cxnSp>
        <p:nvCxnSpPr>
          <p:cNvPr id="8" name="直接连接符 7"/>
          <p:cNvCxnSpPr/>
          <p:nvPr/>
        </p:nvCxnSpPr>
        <p:spPr>
          <a:xfrm flipH="1">
            <a:off x="4506280" y="843132"/>
            <a:ext cx="0" cy="3528392"/>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470276" y="1465244"/>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470276" y="1715052"/>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470276" y="3399358"/>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470276" y="3615382"/>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3">
            <a:extLst>
              <a:ext uri="{28A0092B-C50C-407E-A947-70E740481C1C}">
                <a14:useLocalDpi val="0"/>
              </a:ext>
            </a:extLst>
          </a:blip>
          <a:stretch>
            <a:fillRect/>
          </a:stretch>
        </p:blipFill>
        <p:spPr>
          <a:xfrm>
            <a:off x="251520" y="1358342"/>
            <a:ext cx="1628552" cy="1221414"/>
          </a:xfrm>
          <a:prstGeom prst="rect">
            <a:avLst/>
          </a:prstGeom>
        </p:spPr>
      </p:pic>
      <p:pic>
        <p:nvPicPr>
          <p:cNvPr id="14" name="图片 13"/>
          <p:cNvPicPr>
            <a:picLocks noChangeAspect="1"/>
          </p:cNvPicPr>
          <p:nvPr/>
        </p:nvPicPr>
        <p:blipFill>
          <a:blip r:embed="rId4">
            <a:extLst>
              <a:ext uri="{28A0092B-C50C-407E-A947-70E740481C1C}">
                <a14:useLocalDpi val="0"/>
              </a:ext>
            </a:extLst>
          </a:blip>
          <a:srcRect l="5533" r="5533"/>
          <a:stretch>
            <a:fillRect/>
          </a:stretch>
        </p:blipFill>
        <p:spPr>
          <a:xfrm>
            <a:off x="251520" y="3292456"/>
            <a:ext cx="1628552" cy="1221414"/>
          </a:xfrm>
          <a:prstGeom prst="rect">
            <a:avLst/>
          </a:prstGeom>
        </p:spPr>
      </p:pic>
      <p:pic>
        <p:nvPicPr>
          <p:cNvPr id="15" name="图片 14"/>
          <p:cNvPicPr>
            <a:picLocks noChangeAspect="1"/>
          </p:cNvPicPr>
          <p:nvPr/>
        </p:nvPicPr>
        <p:blipFill>
          <a:blip r:embed="rId5">
            <a:extLst>
              <a:ext uri="{28A0092B-C50C-407E-A947-70E740481C1C}">
                <a14:useLocalDpi val="0"/>
              </a:ext>
            </a:extLst>
          </a:blip>
          <a:srcRect b="-350" l="10764" r="302" t="350"/>
          <a:stretch>
            <a:fillRect/>
          </a:stretch>
        </p:blipFill>
        <p:spPr>
          <a:xfrm>
            <a:off x="7263928" y="3508480"/>
            <a:ext cx="1628552" cy="1221414"/>
          </a:xfrm>
          <a:prstGeom prst="rect">
            <a:avLst/>
          </a:prstGeom>
        </p:spPr>
      </p:pic>
      <p:pic>
        <p:nvPicPr>
          <p:cNvPr id="16" name="图片 15"/>
          <p:cNvPicPr>
            <a:picLocks noChangeAspect="1"/>
          </p:cNvPicPr>
          <p:nvPr/>
        </p:nvPicPr>
        <p:blipFill>
          <a:blip r:embed="rId6">
            <a:extLst>
              <a:ext uri="{28A0092B-C50C-407E-A947-70E740481C1C}">
                <a14:useLocalDpi val="0"/>
              </a:ext>
            </a:extLst>
          </a:blip>
          <a:srcRect l="1067" r="1067"/>
          <a:stretch>
            <a:fillRect/>
          </a:stretch>
        </p:blipFill>
        <p:spPr>
          <a:xfrm>
            <a:off x="7263928" y="1608150"/>
            <a:ext cx="1628552" cy="1221414"/>
          </a:xfrm>
          <a:prstGeom prst="rect">
            <a:avLst/>
          </a:prstGeom>
        </p:spPr>
      </p:pic>
      <p:sp>
        <p:nvSpPr>
          <p:cNvPr id="17" name="圆角矩形 16"/>
          <p:cNvSpPr/>
          <p:nvPr/>
        </p:nvSpPr>
        <p:spPr>
          <a:xfrm>
            <a:off x="4932040" y="1608150"/>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itchFamily="34" typeface="微软雅黑"/>
                <a:ea charset="-122" pitchFamily="34" typeface="微软雅黑"/>
              </a:rPr>
              <a:t>单击添加文本信息</a:t>
            </a:r>
          </a:p>
        </p:txBody>
      </p:sp>
      <p:sp>
        <p:nvSpPr>
          <p:cNvPr id="18" name="圆角矩形 17"/>
          <p:cNvSpPr/>
          <p:nvPr/>
        </p:nvSpPr>
        <p:spPr>
          <a:xfrm>
            <a:off x="4932040" y="3508480"/>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itchFamily="34" typeface="微软雅黑"/>
                <a:ea charset="-122" pitchFamily="34" typeface="微软雅黑"/>
              </a:rPr>
              <a:t>单击添加文本信息</a:t>
            </a:r>
          </a:p>
        </p:txBody>
      </p:sp>
      <p:sp>
        <p:nvSpPr>
          <p:cNvPr id="19" name="圆角矩形 18"/>
          <p:cNvSpPr/>
          <p:nvPr/>
        </p:nvSpPr>
        <p:spPr>
          <a:xfrm>
            <a:off x="1979712" y="1358342"/>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itchFamily="34" typeface="微软雅黑"/>
                <a:ea charset="-122" pitchFamily="34" typeface="微软雅黑"/>
              </a:rPr>
              <a:t>单击添加文本信息</a:t>
            </a:r>
          </a:p>
        </p:txBody>
      </p:sp>
      <p:sp>
        <p:nvSpPr>
          <p:cNvPr id="20" name="圆角矩形 19"/>
          <p:cNvSpPr/>
          <p:nvPr/>
        </p:nvSpPr>
        <p:spPr>
          <a:xfrm>
            <a:off x="1979712" y="3292456"/>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itchFamily="34" typeface="微软雅黑"/>
                <a:ea charset="-122" pitchFamily="34" typeface="微软雅黑"/>
              </a:rPr>
              <a:t>单击添加文本信息</a:t>
            </a:r>
          </a:p>
        </p:txBody>
      </p:sp>
      <p:sp>
        <p:nvSpPr>
          <p:cNvPr id="21" name="文本框 7"/>
          <p:cNvSpPr txBox="1">
            <a:spLocks noChangeArrowheads="1"/>
          </p:cNvSpPr>
          <p:nvPr/>
        </p:nvSpPr>
        <p:spPr bwMode="auto">
          <a:xfrm>
            <a:off x="4932040" y="1961058"/>
            <a:ext cx="224284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r>
              <a:rPr altLang="en-US" lang="zh-CN" smtClean="0" sz="12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22" name="文本框 7"/>
          <p:cNvSpPr txBox="1">
            <a:spLocks noChangeArrowheads="1"/>
          </p:cNvSpPr>
          <p:nvPr/>
        </p:nvSpPr>
        <p:spPr bwMode="auto">
          <a:xfrm>
            <a:off x="4932040" y="3905274"/>
            <a:ext cx="224284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r>
              <a:rPr altLang="en-US" lang="zh-CN" smtClean="0" sz="12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23" name="文本框 7"/>
          <p:cNvSpPr txBox="1">
            <a:spLocks noChangeArrowheads="1"/>
          </p:cNvSpPr>
          <p:nvPr/>
        </p:nvSpPr>
        <p:spPr bwMode="auto">
          <a:xfrm>
            <a:off x="1979712" y="1680740"/>
            <a:ext cx="224284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r>
              <a:rPr altLang="en-US" lang="zh-CN" smtClean="0" sz="12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24" name="文本框 7"/>
          <p:cNvSpPr txBox="1">
            <a:spLocks noChangeArrowheads="1"/>
          </p:cNvSpPr>
          <p:nvPr/>
        </p:nvSpPr>
        <p:spPr bwMode="auto">
          <a:xfrm>
            <a:off x="1979712" y="3624956"/>
            <a:ext cx="224284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r>
              <a:rPr altLang="en-US" lang="zh-CN" smtClean="0" sz="12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Tree>
    <p:extLst>
      <p:ext uri="{BB962C8B-B14F-4D97-AF65-F5344CB8AC3E}">
        <p14:creationId val="662410654"/>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16" presetSubtype="42">
                                  <p:stCondLst>
                                    <p:cond delay="0"/>
                                  </p:stCondLst>
                                  <p:childTnLst>
                                    <p:set>
                                      <p:cBhvr>
                                        <p:cTn dur="1" fill="hold" id="19">
                                          <p:stCondLst>
                                            <p:cond delay="0"/>
                                          </p:stCondLst>
                                        </p:cTn>
                                        <p:tgtEl>
                                          <p:spTgt spid="8"/>
                                        </p:tgtEl>
                                        <p:attrNameLst>
                                          <p:attrName>style.visibility</p:attrName>
                                        </p:attrNameLst>
                                      </p:cBhvr>
                                      <p:to>
                                        <p:strVal val="visible"/>
                                      </p:to>
                                    </p:set>
                                    <p:animEffect filter="barn(outHorizontal)" transition="in">
                                      <p:cBhvr>
                                        <p:cTn dur="1000" id="20"/>
                                        <p:tgtEl>
                                          <p:spTgt spid="8"/>
                                        </p:tgtEl>
                                      </p:cBhvr>
                                    </p:animEffect>
                                  </p:childTnLst>
                                </p:cTn>
                              </p:par>
                            </p:childTnLst>
                          </p:cTn>
                        </p:par>
                        <p:par>
                          <p:cTn fill="hold" id="21" nodeType="afterGroup">
                            <p:stCondLst>
                              <p:cond delay="2000"/>
                            </p:stCondLst>
                            <p:childTnLst>
                              <p:par>
                                <p:cTn fill="hold" grpId="0" id="22" nodeType="afterEffect" presetClass="entr" presetID="23" presetSubtype="32">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strVal val="4*#ppt_w"/>
                                          </p:val>
                                        </p:tav>
                                        <p:tav tm="100000">
                                          <p:val>
                                            <p:strVal val="#ppt_w"/>
                                          </p:val>
                                        </p:tav>
                                      </p:tavLst>
                                    </p:anim>
                                    <p:anim calcmode="lin" valueType="num">
                                      <p:cBhvr>
                                        <p:cTn dur="500" fill="hold" id="25"/>
                                        <p:tgtEl>
                                          <p:spTgt spid="9"/>
                                        </p:tgtEl>
                                        <p:attrNameLst>
                                          <p:attrName>ppt_h</p:attrName>
                                        </p:attrNameLst>
                                      </p:cBhvr>
                                      <p:tavLst>
                                        <p:tav tm="0">
                                          <p:val>
                                            <p:strVal val="4*#ppt_h"/>
                                          </p:val>
                                        </p:tav>
                                        <p:tav tm="100000">
                                          <p:val>
                                            <p:strVal val="#ppt_h"/>
                                          </p:val>
                                        </p:tav>
                                      </p:tavLst>
                                    </p:anim>
                                  </p:childTnLst>
                                </p:cTn>
                              </p:par>
                            </p:childTnLst>
                          </p:cTn>
                        </p:par>
                        <p:par>
                          <p:cTn fill="hold" id="26" nodeType="afterGroup">
                            <p:stCondLst>
                              <p:cond delay="2500"/>
                            </p:stCondLst>
                            <p:childTnLst>
                              <p:par>
                                <p:cTn fill="hold" grpId="0" id="27" nodeType="afterEffect" presetClass="entr" presetID="22" presetSubtype="2">
                                  <p:stCondLst>
                                    <p:cond delay="0"/>
                                  </p:stCondLst>
                                  <p:childTnLst>
                                    <p:set>
                                      <p:cBhvr>
                                        <p:cTn dur="1" fill="hold" id="28">
                                          <p:stCondLst>
                                            <p:cond delay="0"/>
                                          </p:stCondLst>
                                        </p:cTn>
                                        <p:tgtEl>
                                          <p:spTgt spid="19"/>
                                        </p:tgtEl>
                                        <p:attrNameLst>
                                          <p:attrName>style.visibility</p:attrName>
                                        </p:attrNameLst>
                                      </p:cBhvr>
                                      <p:to>
                                        <p:strVal val="visible"/>
                                      </p:to>
                                    </p:set>
                                    <p:animEffect filter="wipe(right)" transition="in">
                                      <p:cBhvr>
                                        <p:cTn dur="500" id="29"/>
                                        <p:tgtEl>
                                          <p:spTgt spid="19"/>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23"/>
                                        </p:tgtEl>
                                        <p:attrNameLst>
                                          <p:attrName>style.visibility</p:attrName>
                                        </p:attrNameLst>
                                      </p:cBhvr>
                                      <p:to>
                                        <p:strVal val="visible"/>
                                      </p:to>
                                    </p:set>
                                    <p:animEffect filter="wipe(up)" transition="in">
                                      <p:cBhvr>
                                        <p:cTn dur="500" id="33"/>
                                        <p:tgtEl>
                                          <p:spTgt spid="23"/>
                                        </p:tgtEl>
                                      </p:cBhvr>
                                    </p:animEffect>
                                  </p:childTnLst>
                                </p:cTn>
                              </p:par>
                              <p:par>
                                <p:cTn fill="hold" id="34" nodeType="withEffect" presetClass="entr" presetID="22" presetSubtype="4">
                                  <p:stCondLst>
                                    <p:cond delay="0"/>
                                  </p:stCondLst>
                                  <p:childTnLst>
                                    <p:set>
                                      <p:cBhvr>
                                        <p:cTn dur="1" fill="hold" id="35">
                                          <p:stCondLst>
                                            <p:cond delay="0"/>
                                          </p:stCondLst>
                                        </p:cTn>
                                        <p:tgtEl>
                                          <p:spTgt spid="13"/>
                                        </p:tgtEl>
                                        <p:attrNameLst>
                                          <p:attrName>style.visibility</p:attrName>
                                        </p:attrNameLst>
                                      </p:cBhvr>
                                      <p:to>
                                        <p:strVal val="visible"/>
                                      </p:to>
                                    </p:set>
                                    <p:animEffect filter="wipe(down)" transition="in">
                                      <p:cBhvr>
                                        <p:cTn dur="500" id="36"/>
                                        <p:tgtEl>
                                          <p:spTgt spid="13"/>
                                        </p:tgtEl>
                                      </p:cBhvr>
                                    </p:animEffect>
                                  </p:childTnLst>
                                </p:cTn>
                              </p:par>
                            </p:childTnLst>
                          </p:cTn>
                        </p:par>
                        <p:par>
                          <p:cTn fill="hold" id="37" nodeType="afterGroup">
                            <p:stCondLst>
                              <p:cond delay="3500"/>
                            </p:stCondLst>
                            <p:childTnLst>
                              <p:par>
                                <p:cTn fill="hold" grpId="0" id="38" nodeType="afterEffect" presetClass="entr" presetID="23" presetSubtype="32">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strVal val="4*#ppt_w"/>
                                          </p:val>
                                        </p:tav>
                                        <p:tav tm="100000">
                                          <p:val>
                                            <p:strVal val="#ppt_w"/>
                                          </p:val>
                                        </p:tav>
                                      </p:tavLst>
                                    </p:anim>
                                    <p:anim calcmode="lin" valueType="num">
                                      <p:cBhvr>
                                        <p:cTn dur="500" fill="hold" id="41"/>
                                        <p:tgtEl>
                                          <p:spTgt spid="10"/>
                                        </p:tgtEl>
                                        <p:attrNameLst>
                                          <p:attrName>ppt_h</p:attrName>
                                        </p:attrNameLst>
                                      </p:cBhvr>
                                      <p:tavLst>
                                        <p:tav tm="0">
                                          <p:val>
                                            <p:strVal val="4*#ppt_h"/>
                                          </p:val>
                                        </p:tav>
                                        <p:tav tm="100000">
                                          <p:val>
                                            <p:strVal val="#ppt_h"/>
                                          </p:val>
                                        </p:tav>
                                      </p:tavLst>
                                    </p:anim>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17"/>
                                        </p:tgtEl>
                                        <p:attrNameLst>
                                          <p:attrName>style.visibility</p:attrName>
                                        </p:attrNameLst>
                                      </p:cBhvr>
                                      <p:to>
                                        <p:strVal val="visible"/>
                                      </p:to>
                                    </p:set>
                                    <p:animEffect filter="wipe(left)" transition="in">
                                      <p:cBhvr>
                                        <p:cTn dur="500" id="45"/>
                                        <p:tgtEl>
                                          <p:spTgt spid="17"/>
                                        </p:tgtEl>
                                      </p:cBhvr>
                                    </p:animEffect>
                                  </p:childTnLst>
                                </p:cTn>
                              </p:par>
                            </p:childTnLst>
                          </p:cTn>
                        </p:par>
                        <p:par>
                          <p:cTn fill="hold" id="46" nodeType="afterGroup">
                            <p:stCondLst>
                              <p:cond delay="4500"/>
                            </p:stCondLst>
                            <p:childTnLst>
                              <p:par>
                                <p:cTn fill="hold" grpId="0" id="47" nodeType="afterEffect" presetClass="entr" presetID="22" presetSubtype="1">
                                  <p:stCondLst>
                                    <p:cond delay="0"/>
                                  </p:stCondLst>
                                  <p:childTnLst>
                                    <p:set>
                                      <p:cBhvr>
                                        <p:cTn dur="1" fill="hold" id="48">
                                          <p:stCondLst>
                                            <p:cond delay="0"/>
                                          </p:stCondLst>
                                        </p:cTn>
                                        <p:tgtEl>
                                          <p:spTgt spid="21"/>
                                        </p:tgtEl>
                                        <p:attrNameLst>
                                          <p:attrName>style.visibility</p:attrName>
                                        </p:attrNameLst>
                                      </p:cBhvr>
                                      <p:to>
                                        <p:strVal val="visible"/>
                                      </p:to>
                                    </p:set>
                                    <p:animEffect filter="wipe(up)" transition="in">
                                      <p:cBhvr>
                                        <p:cTn dur="500" id="49"/>
                                        <p:tgtEl>
                                          <p:spTgt spid="21"/>
                                        </p:tgtEl>
                                      </p:cBhvr>
                                    </p:animEffect>
                                  </p:childTnLst>
                                </p:cTn>
                              </p:par>
                              <p:par>
                                <p:cTn fill="hold" id="50" nodeType="withEffect" presetClass="entr" presetID="22" presetSubtype="8">
                                  <p:stCondLst>
                                    <p:cond delay="0"/>
                                  </p:stCondLst>
                                  <p:childTnLst>
                                    <p:set>
                                      <p:cBhvr>
                                        <p:cTn dur="1" fill="hold" id="51">
                                          <p:stCondLst>
                                            <p:cond delay="0"/>
                                          </p:stCondLst>
                                        </p:cTn>
                                        <p:tgtEl>
                                          <p:spTgt spid="16"/>
                                        </p:tgtEl>
                                        <p:attrNameLst>
                                          <p:attrName>style.visibility</p:attrName>
                                        </p:attrNameLst>
                                      </p:cBhvr>
                                      <p:to>
                                        <p:strVal val="visible"/>
                                      </p:to>
                                    </p:set>
                                    <p:animEffect filter="wipe(left)" transition="in">
                                      <p:cBhvr>
                                        <p:cTn dur="500" id="52"/>
                                        <p:tgtEl>
                                          <p:spTgt spid="16"/>
                                        </p:tgtEl>
                                      </p:cBhvr>
                                    </p:animEffect>
                                  </p:childTnLst>
                                </p:cTn>
                              </p:par>
                            </p:childTnLst>
                          </p:cTn>
                        </p:par>
                        <p:par>
                          <p:cTn fill="hold" id="53" nodeType="afterGroup">
                            <p:stCondLst>
                              <p:cond delay="5000"/>
                            </p:stCondLst>
                            <p:childTnLst>
                              <p:par>
                                <p:cTn fill="hold" grpId="0" id="54" nodeType="afterEffect" presetClass="entr" presetID="23" presetSubtype="32">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p:cTn dur="500" fill="hold" id="56"/>
                                        <p:tgtEl>
                                          <p:spTgt spid="11"/>
                                        </p:tgtEl>
                                        <p:attrNameLst>
                                          <p:attrName>ppt_w</p:attrName>
                                        </p:attrNameLst>
                                      </p:cBhvr>
                                      <p:tavLst>
                                        <p:tav tm="0">
                                          <p:val>
                                            <p:strVal val="4*#ppt_w"/>
                                          </p:val>
                                        </p:tav>
                                        <p:tav tm="100000">
                                          <p:val>
                                            <p:strVal val="#ppt_w"/>
                                          </p:val>
                                        </p:tav>
                                      </p:tavLst>
                                    </p:anim>
                                    <p:anim calcmode="lin" valueType="num">
                                      <p:cBhvr>
                                        <p:cTn dur="500" fill="hold" id="57"/>
                                        <p:tgtEl>
                                          <p:spTgt spid="11"/>
                                        </p:tgtEl>
                                        <p:attrNameLst>
                                          <p:attrName>ppt_h</p:attrName>
                                        </p:attrNameLst>
                                      </p:cBhvr>
                                      <p:tavLst>
                                        <p:tav tm="0">
                                          <p:val>
                                            <p:strVal val="4*#ppt_h"/>
                                          </p:val>
                                        </p:tav>
                                        <p:tav tm="100000">
                                          <p:val>
                                            <p:strVal val="#ppt_h"/>
                                          </p:val>
                                        </p:tav>
                                      </p:tavLst>
                                    </p:anim>
                                  </p:childTnLst>
                                </p:cTn>
                              </p:par>
                            </p:childTnLst>
                          </p:cTn>
                        </p:par>
                        <p:par>
                          <p:cTn fill="hold" id="58" nodeType="afterGroup">
                            <p:stCondLst>
                              <p:cond delay="5500"/>
                            </p:stCondLst>
                            <p:childTnLst>
                              <p:par>
                                <p:cTn fill="hold" grpId="0" id="59" nodeType="afterEffect" presetClass="entr" presetID="22" presetSubtype="2">
                                  <p:stCondLst>
                                    <p:cond delay="0"/>
                                  </p:stCondLst>
                                  <p:childTnLst>
                                    <p:set>
                                      <p:cBhvr>
                                        <p:cTn dur="1" fill="hold" id="60">
                                          <p:stCondLst>
                                            <p:cond delay="0"/>
                                          </p:stCondLst>
                                        </p:cTn>
                                        <p:tgtEl>
                                          <p:spTgt spid="20"/>
                                        </p:tgtEl>
                                        <p:attrNameLst>
                                          <p:attrName>style.visibility</p:attrName>
                                        </p:attrNameLst>
                                      </p:cBhvr>
                                      <p:to>
                                        <p:strVal val="visible"/>
                                      </p:to>
                                    </p:set>
                                    <p:animEffect filter="wipe(right)" transition="in">
                                      <p:cBhvr>
                                        <p:cTn dur="500" id="61"/>
                                        <p:tgtEl>
                                          <p:spTgt spid="20"/>
                                        </p:tgtEl>
                                      </p:cBhvr>
                                    </p:animEffect>
                                  </p:childTnLst>
                                </p:cTn>
                              </p:par>
                            </p:childTnLst>
                          </p:cTn>
                        </p:par>
                        <p:par>
                          <p:cTn fill="hold" id="62" nodeType="afterGroup">
                            <p:stCondLst>
                              <p:cond delay="6000"/>
                            </p:stCondLst>
                            <p:childTnLst>
                              <p:par>
                                <p:cTn fill="hold" grpId="0" id="63" nodeType="afterEffect" presetClass="entr" presetID="22" presetSubtype="1">
                                  <p:stCondLst>
                                    <p:cond delay="0"/>
                                  </p:stCondLst>
                                  <p:childTnLst>
                                    <p:set>
                                      <p:cBhvr>
                                        <p:cTn dur="1" fill="hold" id="64">
                                          <p:stCondLst>
                                            <p:cond delay="0"/>
                                          </p:stCondLst>
                                        </p:cTn>
                                        <p:tgtEl>
                                          <p:spTgt spid="24"/>
                                        </p:tgtEl>
                                        <p:attrNameLst>
                                          <p:attrName>style.visibility</p:attrName>
                                        </p:attrNameLst>
                                      </p:cBhvr>
                                      <p:to>
                                        <p:strVal val="visible"/>
                                      </p:to>
                                    </p:set>
                                    <p:animEffect filter="wipe(up)" transition="in">
                                      <p:cBhvr>
                                        <p:cTn dur="500" id="65"/>
                                        <p:tgtEl>
                                          <p:spTgt spid="24"/>
                                        </p:tgtEl>
                                      </p:cBhvr>
                                    </p:animEffect>
                                  </p:childTnLst>
                                </p:cTn>
                              </p:par>
                              <p:par>
                                <p:cTn fill="hold" id="66" nodeType="withEffect" presetClass="entr" presetID="22" presetSubtype="4">
                                  <p:stCondLst>
                                    <p:cond delay="0"/>
                                  </p:stCondLst>
                                  <p:childTnLst>
                                    <p:set>
                                      <p:cBhvr>
                                        <p:cTn dur="1" fill="hold" id="67">
                                          <p:stCondLst>
                                            <p:cond delay="0"/>
                                          </p:stCondLst>
                                        </p:cTn>
                                        <p:tgtEl>
                                          <p:spTgt spid="14"/>
                                        </p:tgtEl>
                                        <p:attrNameLst>
                                          <p:attrName>style.visibility</p:attrName>
                                        </p:attrNameLst>
                                      </p:cBhvr>
                                      <p:to>
                                        <p:strVal val="visible"/>
                                      </p:to>
                                    </p:set>
                                    <p:animEffect filter="wipe(down)" transition="in">
                                      <p:cBhvr>
                                        <p:cTn dur="500" id="68"/>
                                        <p:tgtEl>
                                          <p:spTgt spid="14"/>
                                        </p:tgtEl>
                                      </p:cBhvr>
                                    </p:animEffect>
                                  </p:childTnLst>
                                </p:cTn>
                              </p:par>
                            </p:childTnLst>
                          </p:cTn>
                        </p:par>
                        <p:par>
                          <p:cTn fill="hold" id="69" nodeType="afterGroup">
                            <p:stCondLst>
                              <p:cond delay="6500"/>
                            </p:stCondLst>
                            <p:childTnLst>
                              <p:par>
                                <p:cTn fill="hold" grpId="0" id="70" nodeType="afterEffect" presetClass="entr" presetID="23" presetSubtype="32">
                                  <p:stCondLst>
                                    <p:cond delay="0"/>
                                  </p:stCondLst>
                                  <p:childTnLst>
                                    <p:set>
                                      <p:cBhvr>
                                        <p:cTn dur="1" fill="hold" id="71">
                                          <p:stCondLst>
                                            <p:cond delay="0"/>
                                          </p:stCondLst>
                                        </p:cTn>
                                        <p:tgtEl>
                                          <p:spTgt spid="12"/>
                                        </p:tgtEl>
                                        <p:attrNameLst>
                                          <p:attrName>style.visibility</p:attrName>
                                        </p:attrNameLst>
                                      </p:cBhvr>
                                      <p:to>
                                        <p:strVal val="visible"/>
                                      </p:to>
                                    </p:set>
                                    <p:anim calcmode="lin" valueType="num">
                                      <p:cBhvr>
                                        <p:cTn dur="500" fill="hold" id="72"/>
                                        <p:tgtEl>
                                          <p:spTgt spid="12"/>
                                        </p:tgtEl>
                                        <p:attrNameLst>
                                          <p:attrName>ppt_w</p:attrName>
                                        </p:attrNameLst>
                                      </p:cBhvr>
                                      <p:tavLst>
                                        <p:tav tm="0">
                                          <p:val>
                                            <p:strVal val="4*#ppt_w"/>
                                          </p:val>
                                        </p:tav>
                                        <p:tav tm="100000">
                                          <p:val>
                                            <p:strVal val="#ppt_w"/>
                                          </p:val>
                                        </p:tav>
                                      </p:tavLst>
                                    </p:anim>
                                    <p:anim calcmode="lin" valueType="num">
                                      <p:cBhvr>
                                        <p:cTn dur="500" fill="hold" id="73"/>
                                        <p:tgtEl>
                                          <p:spTgt spid="12"/>
                                        </p:tgtEl>
                                        <p:attrNameLst>
                                          <p:attrName>ppt_h</p:attrName>
                                        </p:attrNameLst>
                                      </p:cBhvr>
                                      <p:tavLst>
                                        <p:tav tm="0">
                                          <p:val>
                                            <p:strVal val="4*#ppt_h"/>
                                          </p:val>
                                        </p:tav>
                                        <p:tav tm="100000">
                                          <p:val>
                                            <p:strVal val="#ppt_h"/>
                                          </p:val>
                                        </p:tav>
                                      </p:tavLst>
                                    </p:anim>
                                  </p:childTnLst>
                                </p:cTn>
                              </p:par>
                            </p:childTnLst>
                          </p:cTn>
                        </p:par>
                        <p:par>
                          <p:cTn fill="hold" id="74" nodeType="afterGroup">
                            <p:stCondLst>
                              <p:cond delay="7000"/>
                            </p:stCondLst>
                            <p:childTnLst>
                              <p:par>
                                <p:cTn fill="hold" grpId="0" id="75" nodeType="afterEffect" presetClass="entr" presetID="22" presetSubtype="8">
                                  <p:stCondLst>
                                    <p:cond delay="0"/>
                                  </p:stCondLst>
                                  <p:childTnLst>
                                    <p:set>
                                      <p:cBhvr>
                                        <p:cTn dur="1" fill="hold" id="76">
                                          <p:stCondLst>
                                            <p:cond delay="0"/>
                                          </p:stCondLst>
                                        </p:cTn>
                                        <p:tgtEl>
                                          <p:spTgt spid="18"/>
                                        </p:tgtEl>
                                        <p:attrNameLst>
                                          <p:attrName>style.visibility</p:attrName>
                                        </p:attrNameLst>
                                      </p:cBhvr>
                                      <p:to>
                                        <p:strVal val="visible"/>
                                      </p:to>
                                    </p:set>
                                    <p:animEffect filter="wipe(left)" transition="in">
                                      <p:cBhvr>
                                        <p:cTn dur="500" id="77"/>
                                        <p:tgtEl>
                                          <p:spTgt spid="18"/>
                                        </p:tgtEl>
                                      </p:cBhvr>
                                    </p:animEffect>
                                  </p:childTnLst>
                                </p:cTn>
                              </p:par>
                            </p:childTnLst>
                          </p:cTn>
                        </p:par>
                        <p:par>
                          <p:cTn fill="hold" id="78" nodeType="afterGroup">
                            <p:stCondLst>
                              <p:cond delay="7500"/>
                            </p:stCondLst>
                            <p:childTnLst>
                              <p:par>
                                <p:cTn fill="hold" grpId="0" id="79" nodeType="afterEffect" presetClass="entr" presetID="22" presetSubtype="1">
                                  <p:stCondLst>
                                    <p:cond delay="0"/>
                                  </p:stCondLst>
                                  <p:childTnLst>
                                    <p:set>
                                      <p:cBhvr>
                                        <p:cTn dur="1" fill="hold" id="80">
                                          <p:stCondLst>
                                            <p:cond delay="0"/>
                                          </p:stCondLst>
                                        </p:cTn>
                                        <p:tgtEl>
                                          <p:spTgt spid="22"/>
                                        </p:tgtEl>
                                        <p:attrNameLst>
                                          <p:attrName>style.visibility</p:attrName>
                                        </p:attrNameLst>
                                      </p:cBhvr>
                                      <p:to>
                                        <p:strVal val="visible"/>
                                      </p:to>
                                    </p:set>
                                    <p:animEffect filter="wipe(up)" transition="in">
                                      <p:cBhvr>
                                        <p:cTn dur="500" id="81"/>
                                        <p:tgtEl>
                                          <p:spTgt spid="22"/>
                                        </p:tgtEl>
                                      </p:cBhvr>
                                    </p:animEffect>
                                  </p:childTnLst>
                                </p:cTn>
                              </p:par>
                              <p:par>
                                <p:cTn fill="hold" id="82" nodeType="withEffect" presetClass="entr" presetID="22" presetSubtype="8">
                                  <p:stCondLst>
                                    <p:cond delay="0"/>
                                  </p:stCondLst>
                                  <p:childTnLst>
                                    <p:set>
                                      <p:cBhvr>
                                        <p:cTn dur="1" fill="hold" id="83">
                                          <p:stCondLst>
                                            <p:cond delay="0"/>
                                          </p:stCondLst>
                                        </p:cTn>
                                        <p:tgtEl>
                                          <p:spTgt spid="15"/>
                                        </p:tgtEl>
                                        <p:attrNameLst>
                                          <p:attrName>style.visibility</p:attrName>
                                        </p:attrNameLst>
                                      </p:cBhvr>
                                      <p:to>
                                        <p:strVal val="visible"/>
                                      </p:to>
                                    </p:set>
                                    <p:animEffect filter="wipe(left)" transition="in">
                                      <p:cBhvr>
                                        <p:cTn dur="500" id="8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0"/>
      <p:bldP grpId="0" spid="11"/>
      <p:bldP grpId="0" spid="12"/>
      <p:bldP grpId="0" spid="17"/>
      <p:bldP grpId="0" spid="18"/>
      <p:bldP grpId="0" spid="19"/>
      <p:bldP grpId="0" spid="20"/>
      <p:bldP grpId="0" spid="21"/>
      <p:bldP grpId="0" spid="22"/>
      <p:bldP grpId="0" spid="23"/>
      <p:bldP grpId="0" spid="2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aphicFrame>
        <p:nvGraphicFramePr>
          <p:cNvPr id="8" name="图表 7"/>
          <p:cNvGraphicFramePr/>
          <p:nvPr>
            <p:extLst>
              <p:ext uri="{D42A27DB-BD31-4B8C-83A1-F6EECF244321}">
                <p14:modId val="2558017517"/>
              </p:ext>
            </p:extLst>
          </p:nvPr>
        </p:nvGraphicFramePr>
        <p:xfrm>
          <a:off x="539552" y="1203598"/>
          <a:ext cx="2628292" cy="1944216"/>
        </p:xfrm>
        <a:graphic>
          <a:graphicData uri="http://schemas.openxmlformats.org/drawingml/2006/chart">
            <c:chart xmlns:c="http://schemas.openxmlformats.org/drawingml/2006/chart" r:id="rId3"/>
          </a:graphicData>
        </a:graphic>
      </p:graphicFrame>
      <p:graphicFrame>
        <p:nvGraphicFramePr>
          <p:cNvPr id="9" name="图表 8"/>
          <p:cNvGraphicFramePr/>
          <p:nvPr>
            <p:extLst>
              <p:ext uri="{D42A27DB-BD31-4B8C-83A1-F6EECF244321}">
                <p14:modId val="2494470977"/>
              </p:ext>
            </p:extLst>
          </p:nvPr>
        </p:nvGraphicFramePr>
        <p:xfrm>
          <a:off x="5904148" y="1203598"/>
          <a:ext cx="2628292" cy="1944216"/>
        </p:xfrm>
        <a:graphic>
          <a:graphicData uri="http://schemas.openxmlformats.org/drawingml/2006/chart">
            <c:chart xmlns:c="http://schemas.openxmlformats.org/drawingml/2006/chart" r:id="rId4"/>
          </a:graphicData>
        </a:graphic>
      </p:graphicFrame>
      <p:graphicFrame>
        <p:nvGraphicFramePr>
          <p:cNvPr id="10" name="图表 9"/>
          <p:cNvGraphicFramePr/>
          <p:nvPr>
            <p:extLst>
              <p:ext uri="{D42A27DB-BD31-4B8C-83A1-F6EECF244321}">
                <p14:modId val="1484762137"/>
              </p:ext>
            </p:extLst>
          </p:nvPr>
        </p:nvGraphicFramePr>
        <p:xfrm>
          <a:off x="3221850" y="1203598"/>
          <a:ext cx="2628292" cy="1944216"/>
        </p:xfrm>
        <a:graphic>
          <a:graphicData uri="http://schemas.openxmlformats.org/drawingml/2006/chart">
            <c:chart xmlns:c="http://schemas.openxmlformats.org/drawingml/2006/chart" r:id="rId5"/>
          </a:graphicData>
        </a:graphic>
      </p:graphicFrame>
      <p:sp>
        <p:nvSpPr>
          <p:cNvPr id="11" name="文本框 13"/>
          <p:cNvSpPr txBox="1"/>
          <p:nvPr/>
        </p:nvSpPr>
        <p:spPr>
          <a:xfrm>
            <a:off x="1313638" y="1917363"/>
            <a:ext cx="1116124" cy="579120"/>
          </a:xfrm>
          <a:prstGeom prst="rect">
            <a:avLst/>
          </a:prstGeom>
          <a:noFill/>
        </p:spPr>
        <p:txBody>
          <a:bodyPr rtlCol="0" wrap="square">
            <a:spAutoFit/>
          </a:bodyPr>
          <a:lstStyle/>
          <a:p>
            <a:pPr algn="ctr"/>
            <a:r>
              <a:rPr altLang="zh-CN" lang="en-US" sz="3200">
                <a:solidFill>
                  <a:schemeClr val="tx1">
                    <a:lumMod val="85000"/>
                    <a:lumOff val="15000"/>
                  </a:schemeClr>
                </a:solidFill>
                <a:latin charset="-122" pitchFamily="34" typeface="微软雅黑"/>
                <a:ea charset="-122" pitchFamily="34" typeface="微软雅黑"/>
              </a:rPr>
              <a:t>75%</a:t>
            </a:r>
          </a:p>
        </p:txBody>
      </p:sp>
      <p:sp>
        <p:nvSpPr>
          <p:cNvPr id="12" name="文本框 14"/>
          <p:cNvSpPr txBox="1"/>
          <p:nvPr/>
        </p:nvSpPr>
        <p:spPr>
          <a:xfrm>
            <a:off x="4031940" y="1926521"/>
            <a:ext cx="1116124" cy="579120"/>
          </a:xfrm>
          <a:prstGeom prst="rect">
            <a:avLst/>
          </a:prstGeom>
          <a:noFill/>
        </p:spPr>
        <p:txBody>
          <a:bodyPr rtlCol="0" wrap="square">
            <a:spAutoFit/>
          </a:bodyPr>
          <a:lstStyle/>
          <a:p>
            <a:pPr algn="ctr"/>
            <a:r>
              <a:rPr altLang="zh-CN" lang="en-US" sz="3200">
                <a:solidFill>
                  <a:schemeClr val="tx1">
                    <a:lumMod val="85000"/>
                    <a:lumOff val="15000"/>
                  </a:schemeClr>
                </a:solidFill>
                <a:latin charset="-122" pitchFamily="34" typeface="微软雅黑"/>
                <a:ea charset="-122" pitchFamily="34" typeface="微软雅黑"/>
              </a:rPr>
              <a:t>50%</a:t>
            </a:r>
          </a:p>
        </p:txBody>
      </p:sp>
      <p:sp>
        <p:nvSpPr>
          <p:cNvPr id="13" name="文本框 15"/>
          <p:cNvSpPr txBox="1"/>
          <p:nvPr/>
        </p:nvSpPr>
        <p:spPr>
          <a:xfrm>
            <a:off x="6678233" y="1926521"/>
            <a:ext cx="1116124" cy="579120"/>
          </a:xfrm>
          <a:prstGeom prst="rect">
            <a:avLst/>
          </a:prstGeom>
          <a:noFill/>
        </p:spPr>
        <p:txBody>
          <a:bodyPr rtlCol="0" wrap="square">
            <a:spAutoFit/>
          </a:bodyPr>
          <a:lstStyle/>
          <a:p>
            <a:pPr algn="ctr"/>
            <a:r>
              <a:rPr altLang="zh-CN" lang="en-US" sz="3200">
                <a:solidFill>
                  <a:schemeClr val="tx1">
                    <a:lumMod val="85000"/>
                    <a:lumOff val="15000"/>
                  </a:schemeClr>
                </a:solidFill>
                <a:latin charset="-122" pitchFamily="34" typeface="微软雅黑"/>
                <a:ea charset="-122" pitchFamily="34" typeface="微软雅黑"/>
              </a:rPr>
              <a:t>25%</a:t>
            </a:r>
          </a:p>
        </p:txBody>
      </p:sp>
      <p:sp>
        <p:nvSpPr>
          <p:cNvPr id="14" name="文本框 7"/>
          <p:cNvSpPr txBox="1">
            <a:spLocks noChangeArrowheads="1"/>
          </p:cNvSpPr>
          <p:nvPr/>
        </p:nvSpPr>
        <p:spPr bwMode="auto">
          <a:xfrm>
            <a:off x="652011" y="3641342"/>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5" name="文本框 7"/>
          <p:cNvSpPr txBox="1">
            <a:spLocks noChangeArrowheads="1"/>
          </p:cNvSpPr>
          <p:nvPr/>
        </p:nvSpPr>
        <p:spPr bwMode="auto">
          <a:xfrm>
            <a:off x="6016607" y="3641342"/>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3316306" y="3641342"/>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7" name="等腰三角形 16"/>
          <p:cNvSpPr/>
          <p:nvPr/>
        </p:nvSpPr>
        <p:spPr>
          <a:xfrm flipV="1">
            <a:off x="4265965"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flipV="1">
            <a:off x="6966266"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flipV="1">
            <a:off x="1601670"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1554281"/>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500"/>
                            </p:stCondLst>
                            <p:childTnLst>
                              <p:par>
                                <p:cTn fill="hold" grpId="0" id="24" nodeType="afterEffect" presetClass="entr" presetID="45"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anim calcmode="lin" valueType="num">
                                      <p:cBhvr>
                                        <p:cTn dur="500" fill="hold" id="27"/>
                                        <p:tgtEl>
                                          <p:spTgt spid="11"/>
                                        </p:tgtEl>
                                        <p:attrNameLst>
                                          <p:attrName>ppt_w</p:attrName>
                                        </p:attrNameLst>
                                      </p:cBhvr>
                                      <p:tavLst>
                                        <p:tav fmla="#ppt_w*sin(2.5*pi*$)" tm="0">
                                          <p:val>
                                            <p:fltVal val="0"/>
                                          </p:val>
                                        </p:tav>
                                        <p:tav tm="100000">
                                          <p:val>
                                            <p:fltVal val="1"/>
                                          </p:val>
                                        </p:tav>
                                      </p:tavLst>
                                    </p:anim>
                                    <p:anim calcmode="lin" valueType="num">
                                      <p:cBhvr>
                                        <p:cTn dur="500" fill="hold" id="28"/>
                                        <p:tgtEl>
                                          <p:spTgt spid="11"/>
                                        </p:tgtEl>
                                        <p:attrNameLst>
                                          <p:attrName>ppt_h</p:attrName>
                                        </p:attrNameLst>
                                      </p:cBhvr>
                                      <p:tavLst>
                                        <p:tav tm="0">
                                          <p:val>
                                            <p:strVal val="#ppt_h"/>
                                          </p:val>
                                        </p:tav>
                                        <p:tav tm="100000">
                                          <p:val>
                                            <p:strVal val="#ppt_h"/>
                                          </p:val>
                                        </p:tav>
                                      </p:tavLst>
                                    </p:anim>
                                  </p:childTnLst>
                                </p:cTn>
                              </p:par>
                              <p:par>
                                <p:cTn fill="hold" grpId="0" id="29" nodeType="withEffect" presetClass="entr" presetID="53"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childTnLst>
                          </p:cTn>
                        </p:par>
                        <p:par>
                          <p:cTn fill="hold" id="34" nodeType="afterGroup">
                            <p:stCondLst>
                              <p:cond delay="2000"/>
                            </p:stCondLst>
                            <p:childTnLst>
                              <p:par>
                                <p:cTn fill="hold" grpId="0" id="35" nodeType="afterEffect" presetClass="entr" presetID="45"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anim calcmode="lin" valueType="num">
                                      <p:cBhvr>
                                        <p:cTn dur="500" fill="hold" id="38"/>
                                        <p:tgtEl>
                                          <p:spTgt spid="12"/>
                                        </p:tgtEl>
                                        <p:attrNameLst>
                                          <p:attrName>ppt_w</p:attrName>
                                        </p:attrNameLst>
                                      </p:cBhvr>
                                      <p:tavLst>
                                        <p:tav fmla="#ppt_w*sin(2.5*pi*$)" tm="0">
                                          <p:val>
                                            <p:fltVal val="0"/>
                                          </p:val>
                                        </p:tav>
                                        <p:tav tm="100000">
                                          <p:val>
                                            <p:fltVal val="1"/>
                                          </p:val>
                                        </p:tav>
                                      </p:tavLst>
                                    </p:anim>
                                    <p:anim calcmode="lin" valueType="num">
                                      <p:cBhvr>
                                        <p:cTn dur="500" fill="hold" id="39"/>
                                        <p:tgtEl>
                                          <p:spTgt spid="12"/>
                                        </p:tgtEl>
                                        <p:attrNameLst>
                                          <p:attrName>ppt_h</p:attrName>
                                        </p:attrNameLst>
                                      </p:cBhvr>
                                      <p:tavLst>
                                        <p:tav tm="0">
                                          <p:val>
                                            <p:strVal val="#ppt_h"/>
                                          </p:val>
                                        </p:tav>
                                        <p:tav tm="100000">
                                          <p:val>
                                            <p:strVal val="#ppt_h"/>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500" fill="hold" id="42"/>
                                        <p:tgtEl>
                                          <p:spTgt spid="9"/>
                                        </p:tgtEl>
                                        <p:attrNameLst>
                                          <p:attrName>ppt_w</p:attrName>
                                        </p:attrNameLst>
                                      </p:cBhvr>
                                      <p:tavLst>
                                        <p:tav tm="0">
                                          <p:val>
                                            <p:fltVal val="0"/>
                                          </p:val>
                                        </p:tav>
                                        <p:tav tm="100000">
                                          <p:val>
                                            <p:strVal val="#ppt_w"/>
                                          </p:val>
                                        </p:tav>
                                      </p:tavLst>
                                    </p:anim>
                                    <p:anim calcmode="lin" valueType="num">
                                      <p:cBhvr>
                                        <p:cTn dur="500" fill="hold" id="43"/>
                                        <p:tgtEl>
                                          <p:spTgt spid="9"/>
                                        </p:tgtEl>
                                        <p:attrNameLst>
                                          <p:attrName>ppt_h</p:attrName>
                                        </p:attrNameLst>
                                      </p:cBhvr>
                                      <p:tavLst>
                                        <p:tav tm="0">
                                          <p:val>
                                            <p:fltVal val="0"/>
                                          </p:val>
                                        </p:tav>
                                        <p:tav tm="100000">
                                          <p:val>
                                            <p:strVal val="#ppt_h"/>
                                          </p:val>
                                        </p:tav>
                                      </p:tavLst>
                                    </p:anim>
                                    <p:animEffect filter="fade" transition="in">
                                      <p:cBhvr>
                                        <p:cTn dur="500" id="44"/>
                                        <p:tgtEl>
                                          <p:spTgt spid="9"/>
                                        </p:tgtEl>
                                      </p:cBhvr>
                                    </p:animEffect>
                                  </p:childTnLst>
                                </p:cTn>
                              </p:par>
                            </p:childTnLst>
                          </p:cTn>
                        </p:par>
                        <p:par>
                          <p:cTn fill="hold" id="45" nodeType="afterGroup">
                            <p:stCondLst>
                              <p:cond delay="2500"/>
                            </p:stCondLst>
                            <p:childTnLst>
                              <p:par>
                                <p:cTn fill="hold" grpId="0" id="46" nodeType="afterEffect" presetClass="entr" presetID="45" presetSubtype="0">
                                  <p:stCondLst>
                                    <p:cond delay="0"/>
                                  </p:stCondLst>
                                  <p:childTnLst>
                                    <p:set>
                                      <p:cBhvr>
                                        <p:cTn dur="1" fill="hold" id="47">
                                          <p:stCondLst>
                                            <p:cond delay="0"/>
                                          </p:stCondLst>
                                        </p:cTn>
                                        <p:tgtEl>
                                          <p:spTgt spid="13"/>
                                        </p:tgtEl>
                                        <p:attrNameLst>
                                          <p:attrName>style.visibility</p:attrName>
                                        </p:attrNameLst>
                                      </p:cBhvr>
                                      <p:to>
                                        <p:strVal val="visible"/>
                                      </p:to>
                                    </p:set>
                                    <p:animEffect filter="fade" transition="in">
                                      <p:cBhvr>
                                        <p:cTn dur="500" id="48"/>
                                        <p:tgtEl>
                                          <p:spTgt spid="13"/>
                                        </p:tgtEl>
                                      </p:cBhvr>
                                    </p:animEffect>
                                    <p:anim calcmode="lin" valueType="num">
                                      <p:cBhvr>
                                        <p:cTn dur="500" fill="hold" id="49"/>
                                        <p:tgtEl>
                                          <p:spTgt spid="13"/>
                                        </p:tgtEl>
                                        <p:attrNameLst>
                                          <p:attrName>ppt_w</p:attrName>
                                        </p:attrNameLst>
                                      </p:cBhvr>
                                      <p:tavLst>
                                        <p:tav fmla="#ppt_w*sin(2.5*pi*$)" tm="0">
                                          <p:val>
                                            <p:fltVal val="0"/>
                                          </p:val>
                                        </p:tav>
                                        <p:tav tm="100000">
                                          <p:val>
                                            <p:fltVal val="1"/>
                                          </p:val>
                                        </p:tav>
                                      </p:tavLst>
                                    </p:anim>
                                    <p:anim calcmode="lin" valueType="num">
                                      <p:cBhvr>
                                        <p:cTn dur="500" fill="hold" id="50"/>
                                        <p:tgtEl>
                                          <p:spTgt spid="13"/>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000"/>
                            </p:stCondLst>
                            <p:childTnLst>
                              <p:par>
                                <p:cTn fill="hold" grpId="0" id="52" nodeType="afterEffect" presetClass="entr" presetID="2" presetSubtype="4">
                                  <p:stCondLst>
                                    <p:cond delay="0"/>
                                  </p:stCondLst>
                                  <p:childTnLst>
                                    <p:set>
                                      <p:cBhvr>
                                        <p:cTn dur="1" fill="hold" id="53">
                                          <p:stCondLst>
                                            <p:cond delay="0"/>
                                          </p:stCondLst>
                                        </p:cTn>
                                        <p:tgtEl>
                                          <p:spTgt spid="19"/>
                                        </p:tgtEl>
                                        <p:attrNameLst>
                                          <p:attrName>style.visibility</p:attrName>
                                        </p:attrNameLst>
                                      </p:cBhvr>
                                      <p:to>
                                        <p:strVal val="visible"/>
                                      </p:to>
                                    </p:set>
                                    <p:anim calcmode="lin" valueType="num">
                                      <p:cBhvr additive="base">
                                        <p:cTn dur="250" fill="hold" id="54"/>
                                        <p:tgtEl>
                                          <p:spTgt spid="19"/>
                                        </p:tgtEl>
                                        <p:attrNameLst>
                                          <p:attrName>ppt_x</p:attrName>
                                        </p:attrNameLst>
                                      </p:cBhvr>
                                      <p:tavLst>
                                        <p:tav tm="0">
                                          <p:val>
                                            <p:strVal val="#ppt_x"/>
                                          </p:val>
                                        </p:tav>
                                        <p:tav tm="100000">
                                          <p:val>
                                            <p:strVal val="#ppt_x"/>
                                          </p:val>
                                        </p:tav>
                                      </p:tavLst>
                                    </p:anim>
                                    <p:anim calcmode="lin" valueType="num">
                                      <p:cBhvr additive="base">
                                        <p:cTn dur="250" fill="hold" id="55"/>
                                        <p:tgtEl>
                                          <p:spTgt spid="19"/>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3250"/>
                            </p:stCondLst>
                            <p:childTnLst>
                              <p:par>
                                <p:cTn fill="hold" grpId="0" id="57" nodeType="afterEffect" presetClass="entr" presetID="22" presetSubtype="1">
                                  <p:stCondLst>
                                    <p:cond delay="0"/>
                                  </p:stCondLst>
                                  <p:childTnLst>
                                    <p:set>
                                      <p:cBhvr>
                                        <p:cTn dur="1" fill="hold" id="58">
                                          <p:stCondLst>
                                            <p:cond delay="0"/>
                                          </p:stCondLst>
                                        </p:cTn>
                                        <p:tgtEl>
                                          <p:spTgt spid="14"/>
                                        </p:tgtEl>
                                        <p:attrNameLst>
                                          <p:attrName>style.visibility</p:attrName>
                                        </p:attrNameLst>
                                      </p:cBhvr>
                                      <p:to>
                                        <p:strVal val="visible"/>
                                      </p:to>
                                    </p:set>
                                    <p:animEffect filter="wipe(up)" transition="in">
                                      <p:cBhvr>
                                        <p:cTn dur="500" id="59"/>
                                        <p:tgtEl>
                                          <p:spTgt spid="14"/>
                                        </p:tgtEl>
                                      </p:cBhvr>
                                    </p:animEffect>
                                  </p:childTnLst>
                                </p:cTn>
                              </p:par>
                            </p:childTnLst>
                          </p:cTn>
                        </p:par>
                        <p:par>
                          <p:cTn fill="hold" id="60" nodeType="afterGroup">
                            <p:stCondLst>
                              <p:cond delay="3750"/>
                            </p:stCondLst>
                            <p:childTnLst>
                              <p:par>
                                <p:cTn fill="hold" grpId="0" id="61" nodeType="afterEffect" presetClass="entr" presetID="2" presetSubtype="4">
                                  <p:stCondLst>
                                    <p:cond delay="0"/>
                                  </p:stCondLst>
                                  <p:childTnLst>
                                    <p:set>
                                      <p:cBhvr>
                                        <p:cTn dur="1" fill="hold" id="62">
                                          <p:stCondLst>
                                            <p:cond delay="0"/>
                                          </p:stCondLst>
                                        </p:cTn>
                                        <p:tgtEl>
                                          <p:spTgt spid="17"/>
                                        </p:tgtEl>
                                        <p:attrNameLst>
                                          <p:attrName>style.visibility</p:attrName>
                                        </p:attrNameLst>
                                      </p:cBhvr>
                                      <p:to>
                                        <p:strVal val="visible"/>
                                      </p:to>
                                    </p:set>
                                    <p:anim calcmode="lin" valueType="num">
                                      <p:cBhvr additive="base">
                                        <p:cTn dur="250" fill="hold" id="63"/>
                                        <p:tgtEl>
                                          <p:spTgt spid="17"/>
                                        </p:tgtEl>
                                        <p:attrNameLst>
                                          <p:attrName>ppt_x</p:attrName>
                                        </p:attrNameLst>
                                      </p:cBhvr>
                                      <p:tavLst>
                                        <p:tav tm="0">
                                          <p:val>
                                            <p:strVal val="#ppt_x"/>
                                          </p:val>
                                        </p:tav>
                                        <p:tav tm="100000">
                                          <p:val>
                                            <p:strVal val="#ppt_x"/>
                                          </p:val>
                                        </p:tav>
                                      </p:tavLst>
                                    </p:anim>
                                    <p:anim calcmode="lin" valueType="num">
                                      <p:cBhvr additive="base">
                                        <p:cTn dur="250" fill="hold" id="64"/>
                                        <p:tgtEl>
                                          <p:spTgt spid="17"/>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4000"/>
                            </p:stCondLst>
                            <p:childTnLst>
                              <p:par>
                                <p:cTn fill="hold" grpId="0" id="66" nodeType="afterEffect" presetClass="entr" presetID="22" presetSubtype="1">
                                  <p:stCondLst>
                                    <p:cond delay="0"/>
                                  </p:stCondLst>
                                  <p:childTnLst>
                                    <p:set>
                                      <p:cBhvr>
                                        <p:cTn dur="1" fill="hold" id="67">
                                          <p:stCondLst>
                                            <p:cond delay="0"/>
                                          </p:stCondLst>
                                        </p:cTn>
                                        <p:tgtEl>
                                          <p:spTgt spid="16"/>
                                        </p:tgtEl>
                                        <p:attrNameLst>
                                          <p:attrName>style.visibility</p:attrName>
                                        </p:attrNameLst>
                                      </p:cBhvr>
                                      <p:to>
                                        <p:strVal val="visible"/>
                                      </p:to>
                                    </p:set>
                                    <p:animEffect filter="wipe(up)" transition="in">
                                      <p:cBhvr>
                                        <p:cTn dur="500" id="68"/>
                                        <p:tgtEl>
                                          <p:spTgt spid="16"/>
                                        </p:tgtEl>
                                      </p:cBhvr>
                                    </p:animEffect>
                                  </p:childTnLst>
                                </p:cTn>
                              </p:par>
                            </p:childTnLst>
                          </p:cTn>
                        </p:par>
                        <p:par>
                          <p:cTn fill="hold" id="69" nodeType="afterGroup">
                            <p:stCondLst>
                              <p:cond delay="4500"/>
                            </p:stCondLst>
                            <p:childTnLst>
                              <p:par>
                                <p:cTn fill="hold" grpId="0" id="70" nodeType="afterEffect" presetClass="entr" presetID="2" presetSubtype="4">
                                  <p:stCondLst>
                                    <p:cond delay="0"/>
                                  </p:stCondLst>
                                  <p:childTnLst>
                                    <p:set>
                                      <p:cBhvr>
                                        <p:cTn dur="1" fill="hold" id="71">
                                          <p:stCondLst>
                                            <p:cond delay="0"/>
                                          </p:stCondLst>
                                        </p:cTn>
                                        <p:tgtEl>
                                          <p:spTgt spid="18"/>
                                        </p:tgtEl>
                                        <p:attrNameLst>
                                          <p:attrName>style.visibility</p:attrName>
                                        </p:attrNameLst>
                                      </p:cBhvr>
                                      <p:to>
                                        <p:strVal val="visible"/>
                                      </p:to>
                                    </p:set>
                                    <p:anim calcmode="lin" valueType="num">
                                      <p:cBhvr additive="base">
                                        <p:cTn dur="250" fill="hold" id="72"/>
                                        <p:tgtEl>
                                          <p:spTgt spid="18"/>
                                        </p:tgtEl>
                                        <p:attrNameLst>
                                          <p:attrName>ppt_x</p:attrName>
                                        </p:attrNameLst>
                                      </p:cBhvr>
                                      <p:tavLst>
                                        <p:tav tm="0">
                                          <p:val>
                                            <p:strVal val="#ppt_x"/>
                                          </p:val>
                                        </p:tav>
                                        <p:tav tm="100000">
                                          <p:val>
                                            <p:strVal val="#ppt_x"/>
                                          </p:val>
                                        </p:tav>
                                      </p:tavLst>
                                    </p:anim>
                                    <p:anim calcmode="lin" valueType="num">
                                      <p:cBhvr additive="base">
                                        <p:cTn dur="250" fill="hold" id="73"/>
                                        <p:tgtEl>
                                          <p:spTgt spid="18"/>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4750"/>
                            </p:stCondLst>
                            <p:childTnLst>
                              <p:par>
                                <p:cTn fill="hold" grpId="0" id="75" nodeType="afterEffect" presetClass="entr" presetID="22" presetSubtype="1">
                                  <p:stCondLst>
                                    <p:cond delay="0"/>
                                  </p:stCondLst>
                                  <p:childTnLst>
                                    <p:set>
                                      <p:cBhvr>
                                        <p:cTn dur="1" fill="hold" id="76">
                                          <p:stCondLst>
                                            <p:cond delay="0"/>
                                          </p:stCondLst>
                                        </p:cTn>
                                        <p:tgtEl>
                                          <p:spTgt spid="15"/>
                                        </p:tgtEl>
                                        <p:attrNameLst>
                                          <p:attrName>style.visibility</p:attrName>
                                        </p:attrNameLst>
                                      </p:cBhvr>
                                      <p:to>
                                        <p:strVal val="visible"/>
                                      </p:to>
                                    </p:set>
                                    <p:animEffect filter="wipe(up)" transition="in">
                                      <p:cBhvr>
                                        <p:cTn dur="500" id="7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P grpId="0" spid="15"/>
      <p:bldP grpId="0" spid="16"/>
      <p:bldP grpId="0" spid="17"/>
      <p:bldP grpId="0" spid="18"/>
      <p:bldP grpId="0" spid="19"/>
      <p:bldGraphic grpId="0" spid="8">
        <p:bldAsOne/>
      </p:bldGraphic>
      <p:bldGraphic grpId="0" spid="9">
        <p:bldAsOne/>
      </p:bldGraphic>
      <p:bldGraphic grpId="0" spid="10">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矩形 7"/>
          <p:cNvSpPr/>
          <p:nvPr/>
        </p:nvSpPr>
        <p:spPr>
          <a:xfrm>
            <a:off x="3126837" y="1059582"/>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itchFamily="34" typeface="微软雅黑"/>
                <a:ea charset="-122" pitchFamily="34" typeface="微软雅黑"/>
              </a:rPr>
              <a:t>添加文本标题</a:t>
            </a:r>
          </a:p>
        </p:txBody>
      </p:sp>
      <p:sp>
        <p:nvSpPr>
          <p:cNvPr id="9" name="矩形 8"/>
          <p:cNvSpPr/>
          <p:nvPr/>
        </p:nvSpPr>
        <p:spPr>
          <a:xfrm>
            <a:off x="3126837" y="1933523"/>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itchFamily="34" typeface="微软雅黑"/>
                <a:ea charset="-122" pitchFamily="34" typeface="微软雅黑"/>
              </a:rPr>
              <a:t>添加文本标题</a:t>
            </a:r>
          </a:p>
        </p:txBody>
      </p:sp>
      <p:sp>
        <p:nvSpPr>
          <p:cNvPr id="10" name="矩形 9"/>
          <p:cNvSpPr/>
          <p:nvPr/>
        </p:nvSpPr>
        <p:spPr>
          <a:xfrm>
            <a:off x="3136844" y="2807464"/>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itchFamily="34" typeface="微软雅黑"/>
                <a:ea charset="-122" pitchFamily="34" typeface="微软雅黑"/>
              </a:rPr>
              <a:t>添加文本标题</a:t>
            </a:r>
          </a:p>
        </p:txBody>
      </p:sp>
      <p:sp>
        <p:nvSpPr>
          <p:cNvPr id="11" name="矩形 10"/>
          <p:cNvSpPr/>
          <p:nvPr/>
        </p:nvSpPr>
        <p:spPr>
          <a:xfrm>
            <a:off x="3136844" y="3681405"/>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itchFamily="34" typeface="微软雅黑"/>
                <a:ea charset="-122" pitchFamily="34" typeface="微软雅黑"/>
              </a:rPr>
              <a:t>添加文本标题</a:t>
            </a:r>
          </a:p>
        </p:txBody>
      </p:sp>
      <p:sp>
        <p:nvSpPr>
          <p:cNvPr id="12" name="等腰三角形 11"/>
          <p:cNvSpPr/>
          <p:nvPr/>
        </p:nvSpPr>
        <p:spPr>
          <a:xfrm rot="1800000">
            <a:off x="2753100" y="1347614"/>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1800000">
            <a:off x="2753100" y="309549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H="1" rot="19800000">
            <a:off x="6060464" y="222155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rot="19800000">
            <a:off x="6060464" y="3969437"/>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7"/>
          <p:cNvSpPr txBox="1">
            <a:spLocks noChangeArrowheads="1"/>
          </p:cNvSpPr>
          <p:nvPr/>
        </p:nvSpPr>
        <p:spPr bwMode="auto">
          <a:xfrm>
            <a:off x="179512" y="1382791"/>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z="1400">
                <a:solidFill>
                  <a:schemeClr val="tx1">
                    <a:lumMod val="85000"/>
                    <a:lumOff val="15000"/>
                  </a:schemeClr>
                </a:solidFill>
                <a:latin charset="-122" pitchFamily="34" typeface="微软雅黑"/>
              </a:rPr>
              <a:t>添加文本信息</a:t>
            </a:r>
          </a:p>
          <a:p>
            <a:pPr algn="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179512" y="3110791"/>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z="1400">
                <a:solidFill>
                  <a:schemeClr val="tx1">
                    <a:lumMod val="85000"/>
                    <a:lumOff val="15000"/>
                  </a:schemeClr>
                </a:solidFill>
                <a:latin charset="-122" pitchFamily="34" typeface="微软雅黑"/>
              </a:rPr>
              <a:t>添加文本信息</a:t>
            </a:r>
          </a:p>
          <a:p>
            <a:pPr algn="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44208" y="2226477"/>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a:t>
            </a:r>
          </a:p>
        </p:txBody>
      </p:sp>
      <p:sp>
        <p:nvSpPr>
          <p:cNvPr id="19" name="文本框 7"/>
          <p:cNvSpPr txBox="1">
            <a:spLocks noChangeArrowheads="1"/>
          </p:cNvSpPr>
          <p:nvPr/>
        </p:nvSpPr>
        <p:spPr bwMode="auto">
          <a:xfrm>
            <a:off x="6444208" y="3954477"/>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a:t>
            </a:r>
          </a:p>
        </p:txBody>
      </p:sp>
    </p:spTree>
    <p:extLst>
      <p:ext uri="{BB962C8B-B14F-4D97-AF65-F5344CB8AC3E}">
        <p14:creationId val="907060515"/>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400" fill="hold" id="20"/>
                                        <p:tgtEl>
                                          <p:spTgt spid="8"/>
                                        </p:tgtEl>
                                        <p:attrNameLst>
                                          <p:attrName>ppt_x</p:attrName>
                                        </p:attrNameLst>
                                      </p:cBhvr>
                                      <p:tavLst>
                                        <p:tav tm="0">
                                          <p:val>
                                            <p:strVal val="#ppt_x"/>
                                          </p:val>
                                        </p:tav>
                                        <p:tav tm="100000">
                                          <p:val>
                                            <p:strVal val="#ppt_x"/>
                                          </p:val>
                                        </p:tav>
                                      </p:tavLst>
                                    </p:anim>
                                    <p:anim calcmode="lin" valueType="num">
                                      <p:cBhvr additive="base">
                                        <p:cTn dur="400" fill="hold" id="21"/>
                                        <p:tgtEl>
                                          <p:spTgt spid="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400"/>
                            </p:stCondLst>
                            <p:childTnLst>
                              <p:par>
                                <p:cTn fill="hold" grpId="0" id="23" nodeType="afterEffect" presetClass="entr" presetID="22" presetSubtype="2">
                                  <p:stCondLst>
                                    <p:cond delay="0"/>
                                  </p:stCondLst>
                                  <p:childTnLst>
                                    <p:set>
                                      <p:cBhvr>
                                        <p:cTn dur="1" fill="hold" id="24">
                                          <p:stCondLst>
                                            <p:cond delay="0"/>
                                          </p:stCondLst>
                                        </p:cTn>
                                        <p:tgtEl>
                                          <p:spTgt spid="12"/>
                                        </p:tgtEl>
                                        <p:attrNameLst>
                                          <p:attrName>style.visibility</p:attrName>
                                        </p:attrNameLst>
                                      </p:cBhvr>
                                      <p:to>
                                        <p:strVal val="visible"/>
                                      </p:to>
                                    </p:set>
                                    <p:animEffect filter="wipe(right)" transition="in">
                                      <p:cBhvr>
                                        <p:cTn dur="500" id="25"/>
                                        <p:tgtEl>
                                          <p:spTgt spid="12"/>
                                        </p:tgtEl>
                                      </p:cBhvr>
                                    </p:animEffect>
                                  </p:childTnLst>
                                </p:cTn>
                              </p:par>
                            </p:childTnLst>
                          </p:cTn>
                        </p:par>
                        <p:par>
                          <p:cTn fill="hold" id="26" nodeType="afterGroup">
                            <p:stCondLst>
                              <p:cond delay="1900"/>
                            </p:stCondLst>
                            <p:childTnLst>
                              <p:par>
                                <p:cTn fill="hold" grpId="0" id="27" nodeType="afterEffect" presetClass="entr" presetID="22" presetSubtype="2">
                                  <p:stCondLst>
                                    <p:cond delay="0"/>
                                  </p:stCondLst>
                                  <p:childTnLst>
                                    <p:set>
                                      <p:cBhvr>
                                        <p:cTn dur="1" fill="hold" id="28">
                                          <p:stCondLst>
                                            <p:cond delay="0"/>
                                          </p:stCondLst>
                                        </p:cTn>
                                        <p:tgtEl>
                                          <p:spTgt spid="16"/>
                                        </p:tgtEl>
                                        <p:attrNameLst>
                                          <p:attrName>style.visibility</p:attrName>
                                        </p:attrNameLst>
                                      </p:cBhvr>
                                      <p:to>
                                        <p:strVal val="visible"/>
                                      </p:to>
                                    </p:set>
                                    <p:animEffect filter="wipe(right)" transition="in">
                                      <p:cBhvr>
                                        <p:cTn dur="500" id="29"/>
                                        <p:tgtEl>
                                          <p:spTgt spid="16"/>
                                        </p:tgtEl>
                                      </p:cBhvr>
                                    </p:animEffect>
                                  </p:childTnLst>
                                </p:cTn>
                              </p:par>
                            </p:childTnLst>
                          </p:cTn>
                        </p:par>
                        <p:par>
                          <p:cTn fill="hold" id="30" nodeType="afterGroup">
                            <p:stCondLst>
                              <p:cond delay="2400"/>
                            </p:stCondLst>
                            <p:childTnLst>
                              <p:par>
                                <p:cTn fill="hold" grpId="0" id="31" nodeType="afterEffect" presetClass="entr" presetID="2" presetSubtype="4">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400" fill="hold" id="33"/>
                                        <p:tgtEl>
                                          <p:spTgt spid="9"/>
                                        </p:tgtEl>
                                        <p:attrNameLst>
                                          <p:attrName>ppt_x</p:attrName>
                                        </p:attrNameLst>
                                      </p:cBhvr>
                                      <p:tavLst>
                                        <p:tav tm="0">
                                          <p:val>
                                            <p:strVal val="#ppt_x"/>
                                          </p:val>
                                        </p:tav>
                                        <p:tav tm="100000">
                                          <p:val>
                                            <p:strVal val="#ppt_x"/>
                                          </p:val>
                                        </p:tav>
                                      </p:tavLst>
                                    </p:anim>
                                    <p:anim calcmode="lin" valueType="num">
                                      <p:cBhvr additive="base">
                                        <p:cTn dur="400" fill="hold" id="34"/>
                                        <p:tgtEl>
                                          <p:spTgt spid="9"/>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800"/>
                            </p:stCondLst>
                            <p:childTnLst>
                              <p:par>
                                <p:cTn fill="hold" grpId="0" id="36" nodeType="afterEffect" presetClass="entr" presetID="22" presetSubtype="8">
                                  <p:stCondLst>
                                    <p:cond delay="0"/>
                                  </p:stCondLst>
                                  <p:childTnLst>
                                    <p:set>
                                      <p:cBhvr>
                                        <p:cTn dur="1" fill="hold" id="37">
                                          <p:stCondLst>
                                            <p:cond delay="0"/>
                                          </p:stCondLst>
                                        </p:cTn>
                                        <p:tgtEl>
                                          <p:spTgt spid="14"/>
                                        </p:tgtEl>
                                        <p:attrNameLst>
                                          <p:attrName>style.visibility</p:attrName>
                                        </p:attrNameLst>
                                      </p:cBhvr>
                                      <p:to>
                                        <p:strVal val="visible"/>
                                      </p:to>
                                    </p:set>
                                    <p:animEffect filter="wipe(left)" transition="in">
                                      <p:cBhvr>
                                        <p:cTn dur="500" id="38"/>
                                        <p:tgtEl>
                                          <p:spTgt spid="14"/>
                                        </p:tgtEl>
                                      </p:cBhvr>
                                    </p:animEffect>
                                  </p:childTnLst>
                                </p:cTn>
                              </p:par>
                            </p:childTnLst>
                          </p:cTn>
                        </p:par>
                        <p:par>
                          <p:cTn fill="hold" id="39" nodeType="afterGroup">
                            <p:stCondLst>
                              <p:cond delay="3300"/>
                            </p:stCondLst>
                            <p:childTnLst>
                              <p:par>
                                <p:cTn fill="hold" grpId="0" id="40" nodeType="afterEffect" presetClass="entr" presetID="22" presetSubtype="8">
                                  <p:stCondLst>
                                    <p:cond delay="0"/>
                                  </p:stCondLst>
                                  <p:childTnLst>
                                    <p:set>
                                      <p:cBhvr>
                                        <p:cTn dur="1" fill="hold" id="41">
                                          <p:stCondLst>
                                            <p:cond delay="0"/>
                                          </p:stCondLst>
                                        </p:cTn>
                                        <p:tgtEl>
                                          <p:spTgt spid="18"/>
                                        </p:tgtEl>
                                        <p:attrNameLst>
                                          <p:attrName>style.visibility</p:attrName>
                                        </p:attrNameLst>
                                      </p:cBhvr>
                                      <p:to>
                                        <p:strVal val="visible"/>
                                      </p:to>
                                    </p:set>
                                    <p:animEffect filter="wipe(left)" transition="in">
                                      <p:cBhvr>
                                        <p:cTn dur="500" id="42"/>
                                        <p:tgtEl>
                                          <p:spTgt spid="18"/>
                                        </p:tgtEl>
                                      </p:cBhvr>
                                    </p:animEffect>
                                  </p:childTnLst>
                                </p:cTn>
                              </p:par>
                            </p:childTnLst>
                          </p:cTn>
                        </p:par>
                        <p:par>
                          <p:cTn fill="hold" id="43" nodeType="afterGroup">
                            <p:stCondLst>
                              <p:cond delay="3800"/>
                            </p:stCondLst>
                            <p:childTnLst>
                              <p:par>
                                <p:cTn fill="hold" grpId="0" id="44" nodeType="afterEffect" presetClass="entr" presetID="2" presetSubtype="4">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additive="base">
                                        <p:cTn dur="400" fill="hold" id="46"/>
                                        <p:tgtEl>
                                          <p:spTgt spid="10"/>
                                        </p:tgtEl>
                                        <p:attrNameLst>
                                          <p:attrName>ppt_x</p:attrName>
                                        </p:attrNameLst>
                                      </p:cBhvr>
                                      <p:tavLst>
                                        <p:tav tm="0">
                                          <p:val>
                                            <p:strVal val="#ppt_x"/>
                                          </p:val>
                                        </p:tav>
                                        <p:tav tm="100000">
                                          <p:val>
                                            <p:strVal val="#ppt_x"/>
                                          </p:val>
                                        </p:tav>
                                      </p:tavLst>
                                    </p:anim>
                                    <p:anim calcmode="lin" valueType="num">
                                      <p:cBhvr additive="base">
                                        <p:cTn dur="400" fill="hold" id="47"/>
                                        <p:tgtEl>
                                          <p:spTgt spid="10"/>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200"/>
                            </p:stCondLst>
                            <p:childTnLst>
                              <p:par>
                                <p:cTn fill="hold" grpId="0" id="49" nodeType="afterEffect" presetClass="entr" presetID="22" presetSubtype="2">
                                  <p:stCondLst>
                                    <p:cond delay="0"/>
                                  </p:stCondLst>
                                  <p:childTnLst>
                                    <p:set>
                                      <p:cBhvr>
                                        <p:cTn dur="1" fill="hold" id="50">
                                          <p:stCondLst>
                                            <p:cond delay="0"/>
                                          </p:stCondLst>
                                        </p:cTn>
                                        <p:tgtEl>
                                          <p:spTgt spid="13"/>
                                        </p:tgtEl>
                                        <p:attrNameLst>
                                          <p:attrName>style.visibility</p:attrName>
                                        </p:attrNameLst>
                                      </p:cBhvr>
                                      <p:to>
                                        <p:strVal val="visible"/>
                                      </p:to>
                                    </p:set>
                                    <p:animEffect filter="wipe(right)" transition="in">
                                      <p:cBhvr>
                                        <p:cTn dur="500" id="51"/>
                                        <p:tgtEl>
                                          <p:spTgt spid="13"/>
                                        </p:tgtEl>
                                      </p:cBhvr>
                                    </p:animEffect>
                                  </p:childTnLst>
                                </p:cTn>
                              </p:par>
                            </p:childTnLst>
                          </p:cTn>
                        </p:par>
                        <p:par>
                          <p:cTn fill="hold" id="52" nodeType="afterGroup">
                            <p:stCondLst>
                              <p:cond delay="4700"/>
                            </p:stCondLst>
                            <p:childTnLst>
                              <p:par>
                                <p:cTn fill="hold" grpId="0" id="53" nodeType="afterEffect" presetClass="entr" presetID="22" presetSubtype="2">
                                  <p:stCondLst>
                                    <p:cond delay="0"/>
                                  </p:stCondLst>
                                  <p:childTnLst>
                                    <p:set>
                                      <p:cBhvr>
                                        <p:cTn dur="1" fill="hold" id="54">
                                          <p:stCondLst>
                                            <p:cond delay="0"/>
                                          </p:stCondLst>
                                        </p:cTn>
                                        <p:tgtEl>
                                          <p:spTgt spid="17"/>
                                        </p:tgtEl>
                                        <p:attrNameLst>
                                          <p:attrName>style.visibility</p:attrName>
                                        </p:attrNameLst>
                                      </p:cBhvr>
                                      <p:to>
                                        <p:strVal val="visible"/>
                                      </p:to>
                                    </p:set>
                                    <p:animEffect filter="wipe(right)" transition="in">
                                      <p:cBhvr>
                                        <p:cTn dur="500" id="55"/>
                                        <p:tgtEl>
                                          <p:spTgt spid="17"/>
                                        </p:tgtEl>
                                      </p:cBhvr>
                                    </p:animEffect>
                                  </p:childTnLst>
                                </p:cTn>
                              </p:par>
                            </p:childTnLst>
                          </p:cTn>
                        </p:par>
                        <p:par>
                          <p:cTn fill="hold" id="56" nodeType="afterGroup">
                            <p:stCondLst>
                              <p:cond delay="5200"/>
                            </p:stCondLst>
                            <p:childTnLst>
                              <p:par>
                                <p:cTn fill="hold" grpId="0" id="57" nodeType="afterEffect" presetClass="entr" presetID="2" presetSubtype="4">
                                  <p:stCondLst>
                                    <p:cond delay="0"/>
                                  </p:stCondLst>
                                  <p:childTnLst>
                                    <p:set>
                                      <p:cBhvr>
                                        <p:cTn dur="1" fill="hold" id="58">
                                          <p:stCondLst>
                                            <p:cond delay="0"/>
                                          </p:stCondLst>
                                        </p:cTn>
                                        <p:tgtEl>
                                          <p:spTgt spid="11"/>
                                        </p:tgtEl>
                                        <p:attrNameLst>
                                          <p:attrName>style.visibility</p:attrName>
                                        </p:attrNameLst>
                                      </p:cBhvr>
                                      <p:to>
                                        <p:strVal val="visible"/>
                                      </p:to>
                                    </p:set>
                                    <p:anim calcmode="lin" valueType="num">
                                      <p:cBhvr additive="base">
                                        <p:cTn dur="400" fill="hold" id="59"/>
                                        <p:tgtEl>
                                          <p:spTgt spid="11"/>
                                        </p:tgtEl>
                                        <p:attrNameLst>
                                          <p:attrName>ppt_x</p:attrName>
                                        </p:attrNameLst>
                                      </p:cBhvr>
                                      <p:tavLst>
                                        <p:tav tm="0">
                                          <p:val>
                                            <p:strVal val="#ppt_x"/>
                                          </p:val>
                                        </p:tav>
                                        <p:tav tm="100000">
                                          <p:val>
                                            <p:strVal val="#ppt_x"/>
                                          </p:val>
                                        </p:tav>
                                      </p:tavLst>
                                    </p:anim>
                                    <p:anim calcmode="lin" valueType="num">
                                      <p:cBhvr additive="base">
                                        <p:cTn dur="400" fill="hold" id="60"/>
                                        <p:tgtEl>
                                          <p:spTgt spid="11"/>
                                        </p:tgtEl>
                                        <p:attrNameLst>
                                          <p:attrName>ppt_y</p:attrName>
                                        </p:attrNameLst>
                                      </p:cBhvr>
                                      <p:tavLst>
                                        <p:tav tm="0">
                                          <p:val>
                                            <p:strVal val="1+#ppt_h/2"/>
                                          </p:val>
                                        </p:tav>
                                        <p:tav tm="100000">
                                          <p:val>
                                            <p:strVal val="#ppt_y"/>
                                          </p:val>
                                        </p:tav>
                                      </p:tavLst>
                                    </p:anim>
                                  </p:childTnLst>
                                </p:cTn>
                              </p:par>
                            </p:childTnLst>
                          </p:cTn>
                        </p:par>
                        <p:par>
                          <p:cTn fill="hold" id="61" nodeType="afterGroup">
                            <p:stCondLst>
                              <p:cond delay="5600"/>
                            </p:stCondLst>
                            <p:childTnLst>
                              <p:par>
                                <p:cTn fill="hold" grpId="0" id="62" nodeType="afterEffect" presetClass="entr" presetID="22" presetSubtype="8">
                                  <p:stCondLst>
                                    <p:cond delay="0"/>
                                  </p:stCondLst>
                                  <p:childTnLst>
                                    <p:set>
                                      <p:cBhvr>
                                        <p:cTn dur="1" fill="hold" id="63">
                                          <p:stCondLst>
                                            <p:cond delay="0"/>
                                          </p:stCondLst>
                                        </p:cTn>
                                        <p:tgtEl>
                                          <p:spTgt spid="15"/>
                                        </p:tgtEl>
                                        <p:attrNameLst>
                                          <p:attrName>style.visibility</p:attrName>
                                        </p:attrNameLst>
                                      </p:cBhvr>
                                      <p:to>
                                        <p:strVal val="visible"/>
                                      </p:to>
                                    </p:set>
                                    <p:animEffect filter="wipe(left)" transition="in">
                                      <p:cBhvr>
                                        <p:cTn dur="500" id="64"/>
                                        <p:tgtEl>
                                          <p:spTgt spid="15"/>
                                        </p:tgtEl>
                                      </p:cBhvr>
                                    </p:animEffect>
                                  </p:childTnLst>
                                </p:cTn>
                              </p:par>
                            </p:childTnLst>
                          </p:cTn>
                        </p:par>
                        <p:par>
                          <p:cTn fill="hold" id="65" nodeType="afterGroup">
                            <p:stCondLst>
                              <p:cond delay="6100"/>
                            </p:stCondLst>
                            <p:childTnLst>
                              <p:par>
                                <p:cTn fill="hold" grpId="0" id="66" nodeType="afterEffect" presetClass="entr" presetID="22" presetSubtype="8">
                                  <p:stCondLst>
                                    <p:cond delay="0"/>
                                  </p:stCondLst>
                                  <p:childTnLst>
                                    <p:set>
                                      <p:cBhvr>
                                        <p:cTn dur="1" fill="hold" id="67">
                                          <p:stCondLst>
                                            <p:cond delay="0"/>
                                          </p:stCondLst>
                                        </p:cTn>
                                        <p:tgtEl>
                                          <p:spTgt spid="19"/>
                                        </p:tgtEl>
                                        <p:attrNameLst>
                                          <p:attrName>style.visibility</p:attrName>
                                        </p:attrNameLst>
                                      </p:cBhvr>
                                      <p:to>
                                        <p:strVal val="visible"/>
                                      </p:to>
                                    </p:set>
                                    <p:animEffect filter="wipe(left)" transition="in">
                                      <p:cBhvr>
                                        <p:cTn dur="500" id="6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10" name="同心圆 9"/>
          <p:cNvSpPr/>
          <p:nvPr/>
        </p:nvSpPr>
        <p:spPr>
          <a:xfrm>
            <a:off x="3563009" y="1983590"/>
            <a:ext cx="2017982" cy="2017982"/>
          </a:xfrm>
          <a:prstGeom prst="donut">
            <a:avLst>
              <a:gd fmla="val 19023"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未知"/>
          <p:cNvSpPr/>
          <p:nvPr/>
        </p:nvSpPr>
        <p:spPr bwMode="auto">
          <a:xfrm flipH="1" flipV="1">
            <a:off x="5292080" y="3640681"/>
            <a:ext cx="1152128" cy="504000"/>
          </a:xfrm>
          <a:custGeom>
            <a:cxnLst>
              <a:cxn ang="0">
                <a:pos x="21600" y="21600"/>
              </a:cxn>
              <a:cxn ang="0">
                <a:pos x="18640" y="0"/>
              </a:cxn>
              <a:cxn ang="0">
                <a:pos x="0" y="0"/>
              </a:cxn>
            </a:cxnLst>
            <a:rect b="b" l="0" r="r" t="0"/>
            <a:pathLst>
              <a:path h="21600" w="21600">
                <a:moveTo>
                  <a:pt x="21600" y="21600"/>
                </a:moveTo>
                <a:lnTo>
                  <a:pt x="18640" y="0"/>
                </a:lnTo>
                <a:lnTo>
                  <a:pt x="0" y="0"/>
                </a:lnTo>
              </a:path>
            </a:pathLst>
          </a:custGeom>
          <a:noFill/>
          <a:ln cap="flat" cmpd="sng" w="9525">
            <a:solidFill>
              <a:schemeClr val="bg1">
                <a:lumMod val="65000"/>
              </a:schemeClr>
            </a:solidFill>
            <a:round/>
            <a:headEnd len="med" type="oval" w="med"/>
            <a:tailEnd len="med" type="oval" w="med"/>
          </a:ln>
          <a:effectLst/>
        </p:spPr>
        <p:txBody>
          <a:bodyPr/>
          <a:lstStyle/>
          <a:p>
            <a:endParaRPr altLang="en-US" lang="zh-CN"/>
          </a:p>
        </p:txBody>
      </p:sp>
      <p:sp>
        <p:nvSpPr>
          <p:cNvPr id="12" name="未知"/>
          <p:cNvSpPr/>
          <p:nvPr/>
        </p:nvSpPr>
        <p:spPr bwMode="auto">
          <a:xfrm flipH="1">
            <a:off x="5292080" y="1840481"/>
            <a:ext cx="1152128" cy="504056"/>
          </a:xfrm>
          <a:custGeom>
            <a:cxnLst>
              <a:cxn ang="0">
                <a:pos x="21600" y="21600"/>
              </a:cxn>
              <a:cxn ang="0">
                <a:pos x="18640" y="0"/>
              </a:cxn>
              <a:cxn ang="0">
                <a:pos x="0" y="0"/>
              </a:cxn>
            </a:cxnLst>
            <a:rect b="b" l="0" r="r" t="0"/>
            <a:pathLst>
              <a:path h="21600" w="21600">
                <a:moveTo>
                  <a:pt x="21600" y="21600"/>
                </a:moveTo>
                <a:lnTo>
                  <a:pt x="18640" y="0"/>
                </a:lnTo>
                <a:lnTo>
                  <a:pt x="0" y="0"/>
                </a:lnTo>
              </a:path>
            </a:pathLst>
          </a:custGeom>
          <a:noFill/>
          <a:ln cap="flat" cmpd="sng" w="9525">
            <a:solidFill>
              <a:schemeClr val="bg1">
                <a:lumMod val="65000"/>
              </a:schemeClr>
            </a:solidFill>
            <a:round/>
            <a:headEnd len="med" type="oval" w="med"/>
            <a:tailEnd len="med" type="oval" w="med"/>
          </a:ln>
          <a:effectLst/>
        </p:spPr>
        <p:txBody>
          <a:bodyPr/>
          <a:lstStyle/>
          <a:p>
            <a:endParaRPr altLang="en-US" lang="zh-CN"/>
          </a:p>
        </p:txBody>
      </p:sp>
      <p:cxnSp>
        <p:nvCxnSpPr>
          <p:cNvPr id="13" name="直接连接符 12"/>
          <p:cNvCxnSpPr/>
          <p:nvPr/>
        </p:nvCxnSpPr>
        <p:spPr>
          <a:xfrm>
            <a:off x="5292080" y="3026019"/>
            <a:ext cx="1152128" cy="0"/>
          </a:xfrm>
          <a:prstGeom prst="line">
            <a:avLst/>
          </a:prstGeom>
          <a:ln cap="rnd" w="1270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4" name="未知"/>
          <p:cNvSpPr/>
          <p:nvPr/>
        </p:nvSpPr>
        <p:spPr bwMode="auto">
          <a:xfrm flipV="1">
            <a:off x="2699792" y="3640681"/>
            <a:ext cx="1152128" cy="504000"/>
          </a:xfrm>
          <a:custGeom>
            <a:cxnLst>
              <a:cxn ang="0">
                <a:pos x="21600" y="21600"/>
              </a:cxn>
              <a:cxn ang="0">
                <a:pos x="18640" y="0"/>
              </a:cxn>
              <a:cxn ang="0">
                <a:pos x="0" y="0"/>
              </a:cxn>
            </a:cxnLst>
            <a:rect b="b" l="0" r="r" t="0"/>
            <a:pathLst>
              <a:path h="21600" w="21600">
                <a:moveTo>
                  <a:pt x="21600" y="21600"/>
                </a:moveTo>
                <a:lnTo>
                  <a:pt x="18640" y="0"/>
                </a:lnTo>
                <a:lnTo>
                  <a:pt x="0" y="0"/>
                </a:lnTo>
              </a:path>
            </a:pathLst>
          </a:custGeom>
          <a:noFill/>
          <a:ln cap="flat" cmpd="sng" w="9525">
            <a:solidFill>
              <a:schemeClr val="bg1">
                <a:lumMod val="65000"/>
              </a:schemeClr>
            </a:solidFill>
            <a:round/>
            <a:headEnd len="med" type="oval" w="med"/>
            <a:tailEnd len="med" type="oval" w="med"/>
          </a:ln>
          <a:effectLst/>
        </p:spPr>
        <p:txBody>
          <a:bodyPr/>
          <a:lstStyle/>
          <a:p>
            <a:endParaRPr altLang="en-US" lang="zh-CN"/>
          </a:p>
        </p:txBody>
      </p:sp>
      <p:sp>
        <p:nvSpPr>
          <p:cNvPr id="15" name="未知"/>
          <p:cNvSpPr/>
          <p:nvPr/>
        </p:nvSpPr>
        <p:spPr bwMode="auto">
          <a:xfrm>
            <a:off x="2699792" y="1840481"/>
            <a:ext cx="1152128" cy="504056"/>
          </a:xfrm>
          <a:custGeom>
            <a:cxnLst>
              <a:cxn ang="0">
                <a:pos x="21600" y="21600"/>
              </a:cxn>
              <a:cxn ang="0">
                <a:pos x="18640" y="0"/>
              </a:cxn>
              <a:cxn ang="0">
                <a:pos x="0" y="0"/>
              </a:cxn>
            </a:cxnLst>
            <a:rect b="b" l="0" r="r" t="0"/>
            <a:pathLst>
              <a:path h="21600" w="21600">
                <a:moveTo>
                  <a:pt x="21600" y="21600"/>
                </a:moveTo>
                <a:lnTo>
                  <a:pt x="18640" y="0"/>
                </a:lnTo>
                <a:lnTo>
                  <a:pt x="0" y="0"/>
                </a:lnTo>
              </a:path>
            </a:pathLst>
          </a:custGeom>
          <a:noFill/>
          <a:ln cap="flat" cmpd="sng" w="9525">
            <a:solidFill>
              <a:schemeClr val="bg1">
                <a:lumMod val="65000"/>
              </a:schemeClr>
            </a:solidFill>
            <a:round/>
            <a:headEnd len="med" type="oval" w="med"/>
            <a:tailEnd len="med" type="oval" w="med"/>
          </a:ln>
          <a:effectLst/>
        </p:spPr>
        <p:txBody>
          <a:bodyPr/>
          <a:lstStyle/>
          <a:p>
            <a:endParaRPr altLang="en-US" lang="zh-CN"/>
          </a:p>
        </p:txBody>
      </p:sp>
      <p:cxnSp>
        <p:nvCxnSpPr>
          <p:cNvPr id="16" name="直接连接符 15"/>
          <p:cNvCxnSpPr/>
          <p:nvPr/>
        </p:nvCxnSpPr>
        <p:spPr>
          <a:xfrm flipH="1">
            <a:off x="2699792" y="3026019"/>
            <a:ext cx="1152128" cy="0"/>
          </a:xfrm>
          <a:prstGeom prst="line">
            <a:avLst/>
          </a:prstGeom>
          <a:ln cap="rnd" w="1270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67944" y="2700194"/>
            <a:ext cx="1008112" cy="579120"/>
          </a:xfrm>
          <a:prstGeom prst="rect">
            <a:avLst/>
          </a:prstGeom>
        </p:spPr>
        <p:txBody>
          <a:bodyPr wrap="square">
            <a:spAutoFit/>
          </a:bodyPr>
          <a:lstStyle/>
          <a:p>
            <a:pPr algn="ctr" lvl="0"/>
            <a:r>
              <a:rPr altLang="en-US" b="1" lang="zh-CN" sz="1600">
                <a:solidFill>
                  <a:schemeClr val="tx1">
                    <a:lumMod val="75000"/>
                    <a:lumOff val="25000"/>
                  </a:schemeClr>
                </a:solidFill>
                <a:latin charset="-122" pitchFamily="34" typeface="微软雅黑"/>
                <a:ea charset="-122" pitchFamily="34" typeface="微软雅黑"/>
              </a:rPr>
              <a:t>添加文本说明</a:t>
            </a:r>
          </a:p>
        </p:txBody>
      </p:sp>
      <p:sp>
        <p:nvSpPr>
          <p:cNvPr id="18" name="文本框 7"/>
          <p:cNvSpPr txBox="1">
            <a:spLocks noChangeArrowheads="1"/>
          </p:cNvSpPr>
          <p:nvPr/>
        </p:nvSpPr>
        <p:spPr bwMode="auto">
          <a:xfrm>
            <a:off x="817623" y="1397189"/>
            <a:ext cx="1674478" cy="879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75000"/>
                    <a:lumOff val="25000"/>
                  </a:schemeClr>
                </a:solidFill>
                <a:latin charset="-122" pitchFamily="34" typeface="微软雅黑"/>
              </a:rPr>
              <a:t>添加文本</a:t>
            </a:r>
          </a:p>
          <a:p>
            <a:pPr algn="ctr" eaLnBrk="1" hangingPunct="1"/>
            <a:r>
              <a:rPr altLang="en-US" b="1" lang="zh-CN" sz="1400">
                <a:solidFill>
                  <a:schemeClr val="tx1">
                    <a:lumMod val="75000"/>
                    <a:lumOff val="25000"/>
                  </a:schemeClr>
                </a:solidFill>
                <a:latin charset="-122" pitchFamily="34" typeface="微软雅黑"/>
              </a:rPr>
              <a:t>此处添加说明文字添加说明文字添加说明文字</a:t>
            </a:r>
          </a:p>
        </p:txBody>
      </p:sp>
      <p:sp>
        <p:nvSpPr>
          <p:cNvPr id="19" name="文本框 7"/>
          <p:cNvSpPr txBox="1">
            <a:spLocks noChangeArrowheads="1"/>
          </p:cNvSpPr>
          <p:nvPr/>
        </p:nvSpPr>
        <p:spPr bwMode="auto">
          <a:xfrm>
            <a:off x="817623" y="2553046"/>
            <a:ext cx="1674478" cy="879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75000"/>
                    <a:lumOff val="25000"/>
                  </a:schemeClr>
                </a:solidFill>
                <a:latin charset="-122" pitchFamily="34" typeface="微软雅黑"/>
              </a:rPr>
              <a:t>添加文本</a:t>
            </a:r>
          </a:p>
          <a:p>
            <a:pPr algn="ctr" eaLnBrk="1" hangingPunct="1"/>
            <a:r>
              <a:rPr altLang="en-US" b="1" lang="zh-CN" sz="1400">
                <a:solidFill>
                  <a:schemeClr val="tx1">
                    <a:lumMod val="75000"/>
                    <a:lumOff val="25000"/>
                  </a:schemeClr>
                </a:solidFill>
                <a:latin charset="-122" pitchFamily="34" typeface="微软雅黑"/>
              </a:rPr>
              <a:t>此处添加说明文字添加说明文字添加说明文字</a:t>
            </a:r>
          </a:p>
        </p:txBody>
      </p:sp>
      <p:sp>
        <p:nvSpPr>
          <p:cNvPr id="20" name="文本框 7"/>
          <p:cNvSpPr txBox="1">
            <a:spLocks noChangeArrowheads="1"/>
          </p:cNvSpPr>
          <p:nvPr/>
        </p:nvSpPr>
        <p:spPr bwMode="auto">
          <a:xfrm>
            <a:off x="817623" y="3708904"/>
            <a:ext cx="1674478" cy="879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75000"/>
                    <a:lumOff val="25000"/>
                  </a:schemeClr>
                </a:solidFill>
                <a:latin charset="-122" pitchFamily="34" typeface="微软雅黑"/>
              </a:rPr>
              <a:t>添加文本</a:t>
            </a:r>
          </a:p>
          <a:p>
            <a:pPr algn="ctr" eaLnBrk="1" hangingPunct="1"/>
            <a:r>
              <a:rPr altLang="en-US" b="1" lang="zh-CN" sz="1400">
                <a:solidFill>
                  <a:schemeClr val="tx1">
                    <a:lumMod val="75000"/>
                    <a:lumOff val="25000"/>
                  </a:schemeClr>
                </a:solidFill>
                <a:latin charset="-122" pitchFamily="34" typeface="微软雅黑"/>
              </a:rPr>
              <a:t>此处添加说明文字添加说明文字添加说明文字</a:t>
            </a:r>
          </a:p>
        </p:txBody>
      </p:sp>
      <p:sp>
        <p:nvSpPr>
          <p:cNvPr id="21" name="文本框 7"/>
          <p:cNvSpPr txBox="1">
            <a:spLocks noChangeArrowheads="1"/>
          </p:cNvSpPr>
          <p:nvPr/>
        </p:nvSpPr>
        <p:spPr bwMode="auto">
          <a:xfrm>
            <a:off x="6651900" y="1397189"/>
            <a:ext cx="1674478" cy="879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75000"/>
                    <a:lumOff val="25000"/>
                  </a:schemeClr>
                </a:solidFill>
                <a:latin charset="-122" pitchFamily="34" typeface="微软雅黑"/>
              </a:rPr>
              <a:t>添加文本</a:t>
            </a:r>
          </a:p>
          <a:p>
            <a:pPr algn="ctr" eaLnBrk="1" hangingPunct="1"/>
            <a:r>
              <a:rPr altLang="en-US" b="1" lang="zh-CN" sz="1400">
                <a:solidFill>
                  <a:schemeClr val="tx1">
                    <a:lumMod val="75000"/>
                    <a:lumOff val="25000"/>
                  </a:schemeClr>
                </a:solidFill>
                <a:latin charset="-122" pitchFamily="34" typeface="微软雅黑"/>
              </a:rPr>
              <a:t>此处添加说明文字添加说明文字添加说明文字</a:t>
            </a:r>
          </a:p>
        </p:txBody>
      </p:sp>
      <p:sp>
        <p:nvSpPr>
          <p:cNvPr id="22" name="文本框 7"/>
          <p:cNvSpPr txBox="1">
            <a:spLocks noChangeArrowheads="1"/>
          </p:cNvSpPr>
          <p:nvPr/>
        </p:nvSpPr>
        <p:spPr bwMode="auto">
          <a:xfrm>
            <a:off x="6651900" y="2553046"/>
            <a:ext cx="1674478" cy="879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75000"/>
                    <a:lumOff val="25000"/>
                  </a:schemeClr>
                </a:solidFill>
                <a:latin charset="-122" pitchFamily="34" typeface="微软雅黑"/>
              </a:rPr>
              <a:t>添加文本</a:t>
            </a:r>
          </a:p>
          <a:p>
            <a:pPr algn="ctr" eaLnBrk="1" hangingPunct="1"/>
            <a:r>
              <a:rPr altLang="en-US" b="1" lang="zh-CN" sz="1400">
                <a:solidFill>
                  <a:schemeClr val="tx1">
                    <a:lumMod val="75000"/>
                    <a:lumOff val="25000"/>
                  </a:schemeClr>
                </a:solidFill>
                <a:latin charset="-122" pitchFamily="34" typeface="微软雅黑"/>
              </a:rPr>
              <a:t>此处添加说明文字添加说明文字添加说明文字</a:t>
            </a:r>
          </a:p>
        </p:txBody>
      </p:sp>
      <p:sp>
        <p:nvSpPr>
          <p:cNvPr id="23" name="文本框 7"/>
          <p:cNvSpPr txBox="1">
            <a:spLocks noChangeArrowheads="1"/>
          </p:cNvSpPr>
          <p:nvPr/>
        </p:nvSpPr>
        <p:spPr bwMode="auto">
          <a:xfrm>
            <a:off x="6651900" y="3708904"/>
            <a:ext cx="1674478" cy="879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75000"/>
                    <a:lumOff val="25000"/>
                  </a:schemeClr>
                </a:solidFill>
                <a:latin charset="-122" pitchFamily="34" typeface="微软雅黑"/>
              </a:rPr>
              <a:t>添加文本</a:t>
            </a:r>
          </a:p>
          <a:p>
            <a:pPr algn="ctr" eaLnBrk="1" hangingPunct="1"/>
            <a:r>
              <a:rPr altLang="en-US" b="1" lang="zh-CN" sz="1400">
                <a:solidFill>
                  <a:schemeClr val="tx1">
                    <a:lumMod val="75000"/>
                    <a:lumOff val="25000"/>
                  </a:schemeClr>
                </a:solidFill>
                <a:latin charset="-122" pitchFamily="34" typeface="微软雅黑"/>
              </a:rPr>
              <a:t>此处添加说明文字添加说明文字添加说明文字</a:t>
            </a:r>
          </a:p>
        </p:txBody>
      </p:sp>
    </p:spTree>
    <p:extLst>
      <p:ext uri="{BB962C8B-B14F-4D97-AF65-F5344CB8AC3E}">
        <p14:creationId val="3183456947"/>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45"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ppt_w</p:attrName>
                                        </p:attrNameLst>
                                      </p:cBhvr>
                                      <p:tavLst>
                                        <p:tav fmla="#ppt_w*sin(2.5*pi*$)" tm="0">
                                          <p:val>
                                            <p:fltVal val="0"/>
                                          </p:val>
                                        </p:tav>
                                        <p:tav tm="100000">
                                          <p:val>
                                            <p:fltVal val="1"/>
                                          </p:val>
                                        </p:tav>
                                      </p:tavLst>
                                    </p:anim>
                                    <p:anim calcmode="lin" valueType="num">
                                      <p:cBhvr>
                                        <p:cTn dur="1000" fill="hold" id="22"/>
                                        <p:tgtEl>
                                          <p:spTgt spid="10"/>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2000"/>
                            </p:stCondLst>
                            <p:childTnLst>
                              <p:par>
                                <p:cTn fill="hold" grpId="0" id="24" nodeType="afterEffect" presetClass="entr" presetID="16" presetSubtype="21">
                                  <p:stCondLst>
                                    <p:cond delay="0"/>
                                  </p:stCondLst>
                                  <p:childTnLst>
                                    <p:set>
                                      <p:cBhvr>
                                        <p:cTn dur="1" fill="hold" id="25">
                                          <p:stCondLst>
                                            <p:cond delay="0"/>
                                          </p:stCondLst>
                                        </p:cTn>
                                        <p:tgtEl>
                                          <p:spTgt spid="17"/>
                                        </p:tgtEl>
                                        <p:attrNameLst>
                                          <p:attrName>style.visibility</p:attrName>
                                        </p:attrNameLst>
                                      </p:cBhvr>
                                      <p:to>
                                        <p:strVal val="visible"/>
                                      </p:to>
                                    </p:set>
                                    <p:animEffect filter="barn(inVertical)" transition="in">
                                      <p:cBhvr>
                                        <p:cTn dur="500" id="26"/>
                                        <p:tgtEl>
                                          <p:spTgt spid="17"/>
                                        </p:tgtEl>
                                      </p:cBhvr>
                                    </p:animEffect>
                                  </p:childTnLst>
                                </p:cTn>
                              </p:par>
                            </p:childTnLst>
                          </p:cTn>
                        </p:par>
                        <p:par>
                          <p:cTn fill="hold" id="27" nodeType="afterGroup">
                            <p:stCondLst>
                              <p:cond delay="2500"/>
                            </p:stCondLst>
                            <p:childTnLst>
                              <p:par>
                                <p:cTn fill="hold" grpId="0" id="28" nodeType="afterEffect" presetClass="entr" presetID="22" presetSubtype="2">
                                  <p:stCondLst>
                                    <p:cond delay="0"/>
                                  </p:stCondLst>
                                  <p:childTnLst>
                                    <p:set>
                                      <p:cBhvr>
                                        <p:cTn dur="1" fill="hold" id="29">
                                          <p:stCondLst>
                                            <p:cond delay="0"/>
                                          </p:stCondLst>
                                        </p:cTn>
                                        <p:tgtEl>
                                          <p:spTgt spid="15"/>
                                        </p:tgtEl>
                                        <p:attrNameLst>
                                          <p:attrName>style.visibility</p:attrName>
                                        </p:attrNameLst>
                                      </p:cBhvr>
                                      <p:to>
                                        <p:strVal val="visible"/>
                                      </p:to>
                                    </p:set>
                                    <p:animEffect filter="wipe(right)" transition="in">
                                      <p:cBhvr>
                                        <p:cTn dur="500" id="30"/>
                                        <p:tgtEl>
                                          <p:spTgt spid="15"/>
                                        </p:tgtEl>
                                      </p:cBhvr>
                                    </p:animEffect>
                                  </p:childTnLst>
                                </p:cTn>
                              </p:par>
                            </p:childTnLst>
                          </p:cTn>
                        </p:par>
                        <p:par>
                          <p:cTn fill="hold" id="31" nodeType="afterGroup">
                            <p:stCondLst>
                              <p:cond delay="3000"/>
                            </p:stCondLst>
                            <p:childTnLst>
                              <p:par>
                                <p:cTn fill="hold" grpId="0" id="32" nodeType="afterEffect" presetClass="entr" presetID="22" presetSubtype="4">
                                  <p:stCondLst>
                                    <p:cond delay="0"/>
                                  </p:stCondLst>
                                  <p:childTnLst>
                                    <p:set>
                                      <p:cBhvr>
                                        <p:cTn dur="1" fill="hold" id="33">
                                          <p:stCondLst>
                                            <p:cond delay="0"/>
                                          </p:stCondLst>
                                        </p:cTn>
                                        <p:tgtEl>
                                          <p:spTgt spid="18"/>
                                        </p:tgtEl>
                                        <p:attrNameLst>
                                          <p:attrName>style.visibility</p:attrName>
                                        </p:attrNameLst>
                                      </p:cBhvr>
                                      <p:to>
                                        <p:strVal val="visible"/>
                                      </p:to>
                                    </p:set>
                                    <p:animEffect filter="wipe(down)" transition="in">
                                      <p:cBhvr>
                                        <p:cTn dur="500" id="34"/>
                                        <p:tgtEl>
                                          <p:spTgt spid="18"/>
                                        </p:tgtEl>
                                      </p:cBhvr>
                                    </p:animEffect>
                                  </p:childTnLst>
                                </p:cTn>
                              </p:par>
                            </p:childTnLst>
                          </p:cTn>
                        </p:par>
                        <p:par>
                          <p:cTn fill="hold" id="35" nodeType="afterGroup">
                            <p:stCondLst>
                              <p:cond delay="3500"/>
                            </p:stCondLst>
                            <p:childTnLst>
                              <p:par>
                                <p:cTn fill="hold" id="36" nodeType="afterEffect" presetClass="entr" presetID="22" presetSubtype="2">
                                  <p:stCondLst>
                                    <p:cond delay="0"/>
                                  </p:stCondLst>
                                  <p:childTnLst>
                                    <p:set>
                                      <p:cBhvr>
                                        <p:cTn dur="1" fill="hold" id="37">
                                          <p:stCondLst>
                                            <p:cond delay="0"/>
                                          </p:stCondLst>
                                        </p:cTn>
                                        <p:tgtEl>
                                          <p:spTgt spid="16"/>
                                        </p:tgtEl>
                                        <p:attrNameLst>
                                          <p:attrName>style.visibility</p:attrName>
                                        </p:attrNameLst>
                                      </p:cBhvr>
                                      <p:to>
                                        <p:strVal val="visible"/>
                                      </p:to>
                                    </p:set>
                                    <p:animEffect filter="wipe(right)" transition="in">
                                      <p:cBhvr>
                                        <p:cTn dur="500" id="38"/>
                                        <p:tgtEl>
                                          <p:spTgt spid="16"/>
                                        </p:tgtEl>
                                      </p:cBhvr>
                                    </p:animEffect>
                                  </p:childTnLst>
                                </p:cTn>
                              </p:par>
                            </p:childTnLst>
                          </p:cTn>
                        </p:par>
                        <p:par>
                          <p:cTn fill="hold" id="39" nodeType="afterGroup">
                            <p:stCondLst>
                              <p:cond delay="4000"/>
                            </p:stCondLst>
                            <p:childTnLst>
                              <p:par>
                                <p:cTn fill="hold" grpId="0" id="40" nodeType="afterEffect" presetClass="entr" presetID="22" presetSubtype="4">
                                  <p:stCondLst>
                                    <p:cond delay="0"/>
                                  </p:stCondLst>
                                  <p:childTnLst>
                                    <p:set>
                                      <p:cBhvr>
                                        <p:cTn dur="1" fill="hold" id="41">
                                          <p:stCondLst>
                                            <p:cond delay="0"/>
                                          </p:stCondLst>
                                        </p:cTn>
                                        <p:tgtEl>
                                          <p:spTgt spid="19"/>
                                        </p:tgtEl>
                                        <p:attrNameLst>
                                          <p:attrName>style.visibility</p:attrName>
                                        </p:attrNameLst>
                                      </p:cBhvr>
                                      <p:to>
                                        <p:strVal val="visible"/>
                                      </p:to>
                                    </p:set>
                                    <p:animEffect filter="wipe(down)" transition="in">
                                      <p:cBhvr>
                                        <p:cTn dur="500" id="42"/>
                                        <p:tgtEl>
                                          <p:spTgt spid="19"/>
                                        </p:tgtEl>
                                      </p:cBhvr>
                                    </p:animEffect>
                                  </p:childTnLst>
                                </p:cTn>
                              </p:par>
                            </p:childTnLst>
                          </p:cTn>
                        </p:par>
                        <p:par>
                          <p:cTn fill="hold" id="43" nodeType="afterGroup">
                            <p:stCondLst>
                              <p:cond delay="4500"/>
                            </p:stCondLst>
                            <p:childTnLst>
                              <p:par>
                                <p:cTn fill="hold" grpId="0" id="44" nodeType="afterEffect" presetClass="entr" presetID="22" presetSubtype="2">
                                  <p:stCondLst>
                                    <p:cond delay="0"/>
                                  </p:stCondLst>
                                  <p:childTnLst>
                                    <p:set>
                                      <p:cBhvr>
                                        <p:cTn dur="1" fill="hold" id="45">
                                          <p:stCondLst>
                                            <p:cond delay="0"/>
                                          </p:stCondLst>
                                        </p:cTn>
                                        <p:tgtEl>
                                          <p:spTgt spid="14"/>
                                        </p:tgtEl>
                                        <p:attrNameLst>
                                          <p:attrName>style.visibility</p:attrName>
                                        </p:attrNameLst>
                                      </p:cBhvr>
                                      <p:to>
                                        <p:strVal val="visible"/>
                                      </p:to>
                                    </p:set>
                                    <p:animEffect filter="wipe(right)" transition="in">
                                      <p:cBhvr>
                                        <p:cTn dur="500" id="46"/>
                                        <p:tgtEl>
                                          <p:spTgt spid="14"/>
                                        </p:tgtEl>
                                      </p:cBhvr>
                                    </p:animEffect>
                                  </p:childTnLst>
                                </p:cTn>
                              </p:par>
                            </p:childTnLst>
                          </p:cTn>
                        </p:par>
                        <p:par>
                          <p:cTn fill="hold" id="47" nodeType="afterGroup">
                            <p:stCondLst>
                              <p:cond delay="5000"/>
                            </p:stCondLst>
                            <p:childTnLst>
                              <p:par>
                                <p:cTn fill="hold" grpId="0" id="48" nodeType="afterEffect" presetClass="entr" presetID="22" presetSubtype="4">
                                  <p:stCondLst>
                                    <p:cond delay="0"/>
                                  </p:stCondLst>
                                  <p:childTnLst>
                                    <p:set>
                                      <p:cBhvr>
                                        <p:cTn dur="1" fill="hold" id="49">
                                          <p:stCondLst>
                                            <p:cond delay="0"/>
                                          </p:stCondLst>
                                        </p:cTn>
                                        <p:tgtEl>
                                          <p:spTgt spid="20"/>
                                        </p:tgtEl>
                                        <p:attrNameLst>
                                          <p:attrName>style.visibility</p:attrName>
                                        </p:attrNameLst>
                                      </p:cBhvr>
                                      <p:to>
                                        <p:strVal val="visible"/>
                                      </p:to>
                                    </p:set>
                                    <p:animEffect filter="wipe(down)" transition="in">
                                      <p:cBhvr>
                                        <p:cTn dur="500" id="50"/>
                                        <p:tgtEl>
                                          <p:spTgt spid="20"/>
                                        </p:tgtEl>
                                      </p:cBhvr>
                                    </p:animEffect>
                                  </p:childTnLst>
                                </p:cTn>
                              </p:par>
                            </p:childTnLst>
                          </p:cTn>
                        </p:par>
                        <p:par>
                          <p:cTn fill="hold" id="51" nodeType="afterGroup">
                            <p:stCondLst>
                              <p:cond delay="5500"/>
                            </p:stCondLst>
                            <p:childTnLst>
                              <p:par>
                                <p:cTn fill="hold" grpId="0" id="52" nodeType="afterEffect" presetClass="entr" presetID="22" presetSubtype="8">
                                  <p:stCondLst>
                                    <p:cond delay="0"/>
                                  </p:stCondLst>
                                  <p:childTnLst>
                                    <p:set>
                                      <p:cBhvr>
                                        <p:cTn dur="1" fill="hold" id="53">
                                          <p:stCondLst>
                                            <p:cond delay="0"/>
                                          </p:stCondLst>
                                        </p:cTn>
                                        <p:tgtEl>
                                          <p:spTgt spid="12"/>
                                        </p:tgtEl>
                                        <p:attrNameLst>
                                          <p:attrName>style.visibility</p:attrName>
                                        </p:attrNameLst>
                                      </p:cBhvr>
                                      <p:to>
                                        <p:strVal val="visible"/>
                                      </p:to>
                                    </p:set>
                                    <p:animEffect filter="wipe(left)" transition="in">
                                      <p:cBhvr>
                                        <p:cTn dur="500" id="54"/>
                                        <p:tgtEl>
                                          <p:spTgt spid="12"/>
                                        </p:tgtEl>
                                      </p:cBhvr>
                                    </p:animEffect>
                                  </p:childTnLst>
                                </p:cTn>
                              </p:par>
                            </p:childTnLst>
                          </p:cTn>
                        </p:par>
                        <p:par>
                          <p:cTn fill="hold" id="55" nodeType="afterGroup">
                            <p:stCondLst>
                              <p:cond delay="6000"/>
                            </p:stCondLst>
                            <p:childTnLst>
                              <p:par>
                                <p:cTn fill="hold" grpId="0" id="56" nodeType="afterEffect" presetClass="entr" presetID="22" presetSubtype="4">
                                  <p:stCondLst>
                                    <p:cond delay="0"/>
                                  </p:stCondLst>
                                  <p:childTnLst>
                                    <p:set>
                                      <p:cBhvr>
                                        <p:cTn dur="1" fill="hold" id="57">
                                          <p:stCondLst>
                                            <p:cond delay="0"/>
                                          </p:stCondLst>
                                        </p:cTn>
                                        <p:tgtEl>
                                          <p:spTgt spid="21"/>
                                        </p:tgtEl>
                                        <p:attrNameLst>
                                          <p:attrName>style.visibility</p:attrName>
                                        </p:attrNameLst>
                                      </p:cBhvr>
                                      <p:to>
                                        <p:strVal val="visible"/>
                                      </p:to>
                                    </p:set>
                                    <p:animEffect filter="wipe(down)" transition="in">
                                      <p:cBhvr>
                                        <p:cTn dur="500" id="58"/>
                                        <p:tgtEl>
                                          <p:spTgt spid="21"/>
                                        </p:tgtEl>
                                      </p:cBhvr>
                                    </p:animEffect>
                                  </p:childTnLst>
                                </p:cTn>
                              </p:par>
                            </p:childTnLst>
                          </p:cTn>
                        </p:par>
                        <p:par>
                          <p:cTn fill="hold" id="59" nodeType="afterGroup">
                            <p:stCondLst>
                              <p:cond delay="6500"/>
                            </p:stCondLst>
                            <p:childTnLst>
                              <p:par>
                                <p:cTn fill="hold" id="60" nodeType="afterEffect" presetClass="entr" presetID="22" presetSubtype="8">
                                  <p:stCondLst>
                                    <p:cond delay="0"/>
                                  </p:stCondLst>
                                  <p:childTnLst>
                                    <p:set>
                                      <p:cBhvr>
                                        <p:cTn dur="1" fill="hold" id="61">
                                          <p:stCondLst>
                                            <p:cond delay="0"/>
                                          </p:stCondLst>
                                        </p:cTn>
                                        <p:tgtEl>
                                          <p:spTgt spid="13"/>
                                        </p:tgtEl>
                                        <p:attrNameLst>
                                          <p:attrName>style.visibility</p:attrName>
                                        </p:attrNameLst>
                                      </p:cBhvr>
                                      <p:to>
                                        <p:strVal val="visible"/>
                                      </p:to>
                                    </p:set>
                                    <p:animEffect filter="wipe(left)" transition="in">
                                      <p:cBhvr>
                                        <p:cTn dur="500" id="62"/>
                                        <p:tgtEl>
                                          <p:spTgt spid="13"/>
                                        </p:tgtEl>
                                      </p:cBhvr>
                                    </p:animEffect>
                                  </p:childTnLst>
                                </p:cTn>
                              </p:par>
                            </p:childTnLst>
                          </p:cTn>
                        </p:par>
                        <p:par>
                          <p:cTn fill="hold" id="63" nodeType="afterGroup">
                            <p:stCondLst>
                              <p:cond delay="7000"/>
                            </p:stCondLst>
                            <p:childTnLst>
                              <p:par>
                                <p:cTn fill="hold" grpId="0" id="64" nodeType="afterEffect" presetClass="entr" presetID="22" presetSubtype="4">
                                  <p:stCondLst>
                                    <p:cond delay="0"/>
                                  </p:stCondLst>
                                  <p:childTnLst>
                                    <p:set>
                                      <p:cBhvr>
                                        <p:cTn dur="1" fill="hold" id="65">
                                          <p:stCondLst>
                                            <p:cond delay="0"/>
                                          </p:stCondLst>
                                        </p:cTn>
                                        <p:tgtEl>
                                          <p:spTgt spid="22"/>
                                        </p:tgtEl>
                                        <p:attrNameLst>
                                          <p:attrName>style.visibility</p:attrName>
                                        </p:attrNameLst>
                                      </p:cBhvr>
                                      <p:to>
                                        <p:strVal val="visible"/>
                                      </p:to>
                                    </p:set>
                                    <p:animEffect filter="wipe(down)" transition="in">
                                      <p:cBhvr>
                                        <p:cTn dur="500" id="66"/>
                                        <p:tgtEl>
                                          <p:spTgt spid="22"/>
                                        </p:tgtEl>
                                      </p:cBhvr>
                                    </p:animEffect>
                                  </p:childTnLst>
                                </p:cTn>
                              </p:par>
                            </p:childTnLst>
                          </p:cTn>
                        </p:par>
                        <p:par>
                          <p:cTn fill="hold" id="67" nodeType="afterGroup">
                            <p:stCondLst>
                              <p:cond delay="7500"/>
                            </p:stCondLst>
                            <p:childTnLst>
                              <p:par>
                                <p:cTn fill="hold" grpId="0" id="68" nodeType="afterEffect" presetClass="entr" presetID="22" presetSubtype="8">
                                  <p:stCondLst>
                                    <p:cond delay="0"/>
                                  </p:stCondLst>
                                  <p:childTnLst>
                                    <p:set>
                                      <p:cBhvr>
                                        <p:cTn dur="1" fill="hold" id="69">
                                          <p:stCondLst>
                                            <p:cond delay="0"/>
                                          </p:stCondLst>
                                        </p:cTn>
                                        <p:tgtEl>
                                          <p:spTgt spid="11"/>
                                        </p:tgtEl>
                                        <p:attrNameLst>
                                          <p:attrName>style.visibility</p:attrName>
                                        </p:attrNameLst>
                                      </p:cBhvr>
                                      <p:to>
                                        <p:strVal val="visible"/>
                                      </p:to>
                                    </p:set>
                                    <p:animEffect filter="wipe(left)" transition="in">
                                      <p:cBhvr>
                                        <p:cTn dur="500" id="70"/>
                                        <p:tgtEl>
                                          <p:spTgt spid="11"/>
                                        </p:tgtEl>
                                      </p:cBhvr>
                                    </p:animEffect>
                                  </p:childTnLst>
                                </p:cTn>
                              </p:par>
                            </p:childTnLst>
                          </p:cTn>
                        </p:par>
                        <p:par>
                          <p:cTn fill="hold" id="71" nodeType="afterGroup">
                            <p:stCondLst>
                              <p:cond delay="8000"/>
                            </p:stCondLst>
                            <p:childTnLst>
                              <p:par>
                                <p:cTn fill="hold" grpId="0" id="72" nodeType="afterEffect" presetClass="entr" presetID="22" presetSubtype="4">
                                  <p:stCondLst>
                                    <p:cond delay="0"/>
                                  </p:stCondLst>
                                  <p:childTnLst>
                                    <p:set>
                                      <p:cBhvr>
                                        <p:cTn dur="1" fill="hold" id="73">
                                          <p:stCondLst>
                                            <p:cond delay="0"/>
                                          </p:stCondLst>
                                        </p:cTn>
                                        <p:tgtEl>
                                          <p:spTgt spid="23"/>
                                        </p:tgtEl>
                                        <p:attrNameLst>
                                          <p:attrName>style.visibility</p:attrName>
                                        </p:attrNameLst>
                                      </p:cBhvr>
                                      <p:to>
                                        <p:strVal val="visible"/>
                                      </p:to>
                                    </p:set>
                                    <p:animEffect filter="wipe(down)" transition="in">
                                      <p:cBhvr>
                                        <p:cTn dur="500" id="7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P grpId="0" spid="12"/>
      <p:bldP grpId="0" spid="14"/>
      <p:bldP grpId="0" spid="15"/>
      <p:bldP grpId="0" spid="17"/>
      <p:bldP grpId="0" spid="18"/>
      <p:bldP grpId="0" spid="19"/>
      <p:bldP grpId="0" spid="20"/>
      <p:bldP grpId="0" spid="21"/>
      <p:bldP grpId="0" spid="22"/>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bg1"/>
                </a:solidFill>
              </a:rPr>
              <a:t>02</a:t>
            </a:r>
          </a:p>
        </p:txBody>
      </p:sp>
      <p:sp>
        <p:nvSpPr>
          <p:cNvPr id="5" name="矩形 4"/>
          <p:cNvSpPr/>
          <p:nvPr/>
        </p:nvSpPr>
        <p:spPr>
          <a:xfrm>
            <a:off x="2627453" y="2984723"/>
            <a:ext cx="3889094" cy="518160"/>
          </a:xfrm>
          <a:prstGeom prst="rect">
            <a:avLst/>
          </a:prstGeom>
        </p:spPr>
        <p:txBody>
          <a:bodyPr wrap="square">
            <a:spAutoFit/>
          </a:bodyPr>
          <a:lstStyle/>
          <a:p>
            <a:pPr algn="ctr"/>
            <a:r>
              <a:rPr altLang="en-US" b="1" lang="zh-CN" sz="2800">
                <a:solidFill>
                  <a:schemeClr val="tx1">
                    <a:lumMod val="85000"/>
                    <a:lumOff val="15000"/>
                  </a:schemeClr>
                </a:solidFill>
                <a:latin charset="-128" pitchFamily="34" typeface="Adobe Gothic Std B"/>
                <a:ea charset="-122" pitchFamily="34" typeface="微软雅黑"/>
              </a:rPr>
              <a:t>此处添加第二部分标题</a:t>
            </a:r>
          </a:p>
        </p:txBody>
      </p:sp>
    </p:spTree>
    <p:extLst>
      <p:ext uri="{BB962C8B-B14F-4D97-AF65-F5344CB8AC3E}">
        <p14:creationId val="600179343"/>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23" presetSubtype="16">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childTnLst>
                                </p:cTn>
                              </p:par>
                            </p:childTnLst>
                          </p:cTn>
                        </p:par>
                        <p:par>
                          <p:cTn fill="hold" id="13" nodeType="afterGroup">
                            <p:stCondLst>
                              <p:cond delay="1500"/>
                            </p:stCondLst>
                            <p:childTnLst>
                              <p:par>
                                <p:cTn fill="hold" grpId="0" id="14" nodeType="afterEffect" presetClass="entr" presetID="2" presetSubtype="9">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1000" fill="hold" id="16"/>
                                        <p:tgtEl>
                                          <p:spTgt spid="5"/>
                                        </p:tgtEl>
                                        <p:attrNameLst>
                                          <p:attrName>ppt_x</p:attrName>
                                        </p:attrNameLst>
                                      </p:cBhvr>
                                      <p:tavLst>
                                        <p:tav tm="0">
                                          <p:val>
                                            <p:strVal val="0-#ppt_w/2"/>
                                          </p:val>
                                        </p:tav>
                                        <p:tav tm="100000">
                                          <p:val>
                                            <p:strVal val="#ppt_x"/>
                                          </p:val>
                                        </p:tav>
                                      </p:tavLst>
                                    </p:anim>
                                    <p:anim calcmode="lin" valueType="num">
                                      <p:cBhvr additive="base">
                                        <p:cTn dur="1000" fill="hold" id="17"/>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椭圆 7"/>
          <p:cNvSpPr/>
          <p:nvPr/>
        </p:nvSpPr>
        <p:spPr>
          <a:xfrm>
            <a:off x="1169159" y="1002814"/>
            <a:ext cx="2433131" cy="2433130"/>
          </a:xfrm>
          <a:prstGeom prst="ellipse">
            <a:avLst/>
          </a:prstGeom>
          <a:blipFill dpi="0" rotWithShape="1">
            <a:blip r:embed="rId3">
              <a:extLst>
                <a:ext uri="{28A0092B-C50C-407E-A947-70E740481C1C}">
                  <a14:useLocalDpi val="0"/>
                </a:ext>
              </a:extLst>
            </a:blip>
            <a:stretch>
              <a:fillRect/>
            </a:stretch>
          </a:blipFill>
          <a:ln algn="ctr" cap="flat" cmpd="sng" w="25400">
            <a:solidFill>
              <a:sysClr lastClr="FFFFFF" val="window">
                <a:lumMod val="95000"/>
              </a:sysClr>
            </a:solidFill>
            <a:prstDash val="solid"/>
          </a:ln>
          <a:effectLst>
            <a:outerShdw algn="tl" blurRad="50800" dir="27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9" name="椭圆 8"/>
          <p:cNvSpPr/>
          <p:nvPr/>
        </p:nvSpPr>
        <p:spPr>
          <a:xfrm>
            <a:off x="812344" y="2943809"/>
            <a:ext cx="2015638" cy="2015638"/>
          </a:xfrm>
          <a:prstGeom prst="ellipse">
            <a:avLst/>
          </a:prstGeom>
          <a:blipFill dpi="0" rotWithShape="1">
            <a:blip r:embed="rId4">
              <a:extLst>
                <a:ext uri="{28A0092B-C50C-407E-A947-70E740481C1C}">
                  <a14:useLocalDpi val="0"/>
                </a:ext>
              </a:extLst>
            </a:blip>
            <a:stretch>
              <a:fillRect/>
            </a:stretch>
          </a:blipFill>
          <a:ln algn="ctr" cap="flat" cmpd="sng" w="25400">
            <a:solidFill>
              <a:sysClr lastClr="FFFFFF" val="window">
                <a:lumMod val="95000"/>
              </a:sysClr>
            </a:solidFill>
            <a:prstDash val="solid"/>
          </a:ln>
          <a:effectLst>
            <a:outerShdw algn="tl" blurRad="50800" dir="27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nvGrpSpPr>
          <p:cNvPr id="10" name="组合 9"/>
          <p:cNvGrpSpPr/>
          <p:nvPr/>
        </p:nvGrpSpPr>
        <p:grpSpPr>
          <a:xfrm>
            <a:off x="4340736" y="1121612"/>
            <a:ext cx="3750165" cy="3843925"/>
            <a:chOff x="4139952" y="1032082"/>
            <a:chExt cx="3750165" cy="3305689"/>
          </a:xfrm>
        </p:grpSpPr>
        <p:sp>
          <p:nvSpPr>
            <p:cNvPr id="11" name="TextBox 15"/>
            <p:cNvSpPr txBox="1"/>
            <p:nvPr/>
          </p:nvSpPr>
          <p:spPr>
            <a:xfrm>
              <a:off x="4139952" y="1032082"/>
              <a:ext cx="3750165" cy="596257"/>
            </a:xfrm>
            <a:prstGeom prst="rect">
              <a:avLst/>
            </a:prstGeom>
            <a:noFill/>
          </p:spPr>
          <p:txBody>
            <a:bodyPr rtlCol="0" vert="horz" wrap="none">
              <a:noAutofit/>
            </a:bodyPr>
            <a:lstStyle/>
            <a:p>
              <a:pPr algn="ctr"/>
              <a:r>
                <a:rPr altLang="en-US" b="1" lang="zh-CN" spc="300" sz="3600">
                  <a:solidFill>
                    <a:schemeClr val="tx1">
                      <a:lumMod val="75000"/>
                      <a:lumOff val="25000"/>
                    </a:schemeClr>
                  </a:solidFill>
                  <a:latin charset="-122" pitchFamily="34" typeface="微软雅黑"/>
                  <a:ea charset="-122" pitchFamily="34" typeface="微软雅黑"/>
                </a:rPr>
                <a:t>添加文本标题</a:t>
              </a:r>
            </a:p>
          </p:txBody>
        </p:sp>
        <p:sp>
          <p:nvSpPr>
            <p:cNvPr id="12" name="矩形 11"/>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altLang="en-US" lang="zh-CN" smtClean="0" sz="14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单击此处添加文字阐述，添加简短问题说明文字，具体说明文字在此处。单击添加说明文字单击添加说明文字 单击此处添加文字阐述，添加简短问题说明文字，具体说明文字在此处。单击添加说明文字单击添加说明文字 单击此处添加文字阐述，添加简短问题说明文字，具体说明文字在此处。</a:t>
              </a:r>
            </a:p>
          </p:txBody>
        </p:sp>
      </p:grpSp>
    </p:spTree>
    <p:extLst>
      <p:ext uri="{BB962C8B-B14F-4D97-AF65-F5344CB8AC3E}">
        <p14:creationId val="214339238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30"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ecel="100000" dur="800" id="20"/>
                                        <p:tgtEl>
                                          <p:spTgt spid="8"/>
                                        </p:tgtEl>
                                      </p:cBhvr>
                                    </p:animEffect>
                                    <p:anim calcmode="lin" valueType="num">
                                      <p:cBhvr>
                                        <p:cTn decel="100000" dur="800" fill="hold" id="21"/>
                                        <p:tgtEl>
                                          <p:spTgt spid="8"/>
                                        </p:tgtEl>
                                        <p:attrNameLst>
                                          <p:attrName>style.rotation</p:attrName>
                                        </p:attrNameLst>
                                      </p:cBhvr>
                                      <p:tavLst>
                                        <p:tav tm="0">
                                          <p:val>
                                            <p:fltVal val="-90"/>
                                          </p:val>
                                        </p:tav>
                                        <p:tav tm="100000">
                                          <p:val>
                                            <p:fltVal val="0"/>
                                          </p:val>
                                        </p:tav>
                                      </p:tavLst>
                                    </p:anim>
                                    <p:anim calcmode="lin" valueType="num">
                                      <p:cBhvr>
                                        <p:cTn decel="100000" dur="800" fill="hold" id="22"/>
                                        <p:tgtEl>
                                          <p:spTgt spid="8"/>
                                        </p:tgtEl>
                                        <p:attrNameLst>
                                          <p:attrName>ppt_x</p:attrName>
                                        </p:attrNameLst>
                                      </p:cBhvr>
                                      <p:tavLst>
                                        <p:tav tm="0">
                                          <p:val>
                                            <p:strVal val="#ppt_x+0.4"/>
                                          </p:val>
                                        </p:tav>
                                        <p:tav tm="100000">
                                          <p:val>
                                            <p:strVal val="#ppt_x-0.05"/>
                                          </p:val>
                                        </p:tav>
                                      </p:tavLst>
                                    </p:anim>
                                    <p:anim calcmode="lin" valueType="num">
                                      <p:cBhvr>
                                        <p:cTn decel="100000" dur="800" fill="hold" id="23"/>
                                        <p:tgtEl>
                                          <p:spTgt spid="8"/>
                                        </p:tgtEl>
                                        <p:attrNameLst>
                                          <p:attrName>ppt_y</p:attrName>
                                        </p:attrNameLst>
                                      </p:cBhvr>
                                      <p:tavLst>
                                        <p:tav tm="0">
                                          <p:val>
                                            <p:strVal val="#ppt_y-0.4"/>
                                          </p:val>
                                        </p:tav>
                                        <p:tav tm="100000">
                                          <p:val>
                                            <p:strVal val="#ppt_y+0.1"/>
                                          </p:val>
                                        </p:tav>
                                      </p:tavLst>
                                    </p:anim>
                                    <p:anim calcmode="lin" valueType="num">
                                      <p:cBhvr>
                                        <p:cTn accel="100000" dur="200" fill="hold" id="24">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accel="100000" dur="200" fill="hold" id="25">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30"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ecel="100000" dur="800" id="29"/>
                                        <p:tgtEl>
                                          <p:spTgt spid="9"/>
                                        </p:tgtEl>
                                      </p:cBhvr>
                                    </p:animEffect>
                                    <p:anim calcmode="lin" valueType="num">
                                      <p:cBhvr>
                                        <p:cTn decel="100000" dur="800" fill="hold" id="30"/>
                                        <p:tgtEl>
                                          <p:spTgt spid="9"/>
                                        </p:tgtEl>
                                        <p:attrNameLst>
                                          <p:attrName>style.rotation</p:attrName>
                                        </p:attrNameLst>
                                      </p:cBhvr>
                                      <p:tavLst>
                                        <p:tav tm="0">
                                          <p:val>
                                            <p:fltVal val="-90"/>
                                          </p:val>
                                        </p:tav>
                                        <p:tav tm="100000">
                                          <p:val>
                                            <p:fltVal val="0"/>
                                          </p:val>
                                        </p:tav>
                                      </p:tavLst>
                                    </p:anim>
                                    <p:anim calcmode="lin" valueType="num">
                                      <p:cBhvr>
                                        <p:cTn decel="100000" dur="800" fill="hold" id="31"/>
                                        <p:tgtEl>
                                          <p:spTgt spid="9"/>
                                        </p:tgtEl>
                                        <p:attrNameLst>
                                          <p:attrName>ppt_x</p:attrName>
                                        </p:attrNameLst>
                                      </p:cBhvr>
                                      <p:tavLst>
                                        <p:tav tm="0">
                                          <p:val>
                                            <p:strVal val="#ppt_x+0.4"/>
                                          </p:val>
                                        </p:tav>
                                        <p:tav tm="100000">
                                          <p:val>
                                            <p:strVal val="#ppt_x-0.05"/>
                                          </p:val>
                                        </p:tav>
                                      </p:tavLst>
                                    </p:anim>
                                    <p:anim calcmode="lin" valueType="num">
                                      <p:cBhvr>
                                        <p:cTn decel="100000" dur="800" fill="hold" id="32"/>
                                        <p:tgtEl>
                                          <p:spTgt spid="9"/>
                                        </p:tgtEl>
                                        <p:attrNameLst>
                                          <p:attrName>ppt_y</p:attrName>
                                        </p:attrNameLst>
                                      </p:cBhvr>
                                      <p:tavLst>
                                        <p:tav tm="0">
                                          <p:val>
                                            <p:strVal val="#ppt_y-0.4"/>
                                          </p:val>
                                        </p:tav>
                                        <p:tav tm="100000">
                                          <p:val>
                                            <p:strVal val="#ppt_y+0.1"/>
                                          </p:val>
                                        </p:tav>
                                      </p:tavLst>
                                    </p:anim>
                                    <p:anim calcmode="lin" valueType="num">
                                      <p:cBhvr>
                                        <p:cTn accel="100000" dur="200" fill="hold" id="33">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accel="100000" dur="200" fill="hold" id="34">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fill="hold" id="35" nodeType="afterGroup">
                            <p:stCondLst>
                              <p:cond delay="3000"/>
                            </p:stCondLst>
                            <p:childTnLst>
                              <p:par>
                                <p:cTn fill="hold" id="36" nodeType="afterEffect" presetClass="entr" presetID="22" presetSubtype="1">
                                  <p:stCondLst>
                                    <p:cond delay="0"/>
                                  </p:stCondLst>
                                  <p:childTnLst>
                                    <p:set>
                                      <p:cBhvr>
                                        <p:cTn dur="1" fill="hold" id="37">
                                          <p:stCondLst>
                                            <p:cond delay="0"/>
                                          </p:stCondLst>
                                        </p:cTn>
                                        <p:tgtEl>
                                          <p:spTgt spid="10"/>
                                        </p:tgtEl>
                                        <p:attrNameLst>
                                          <p:attrName>style.visibility</p:attrName>
                                        </p:attrNameLst>
                                      </p:cBhvr>
                                      <p:to>
                                        <p:strVal val="visible"/>
                                      </p:to>
                                    </p:set>
                                    <p:animEffect filter="wipe(up)" transition="in">
                                      <p:cBhvr>
                                        <p:cTn dur="750" id="3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六边形 7"/>
          <p:cNvSpPr/>
          <p:nvPr/>
        </p:nvSpPr>
        <p:spPr>
          <a:xfrm rot="16200000">
            <a:off x="923163" y="3052238"/>
            <a:ext cx="1224406" cy="1055522"/>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六边形 8"/>
          <p:cNvSpPr/>
          <p:nvPr/>
        </p:nvSpPr>
        <p:spPr>
          <a:xfrm rot="16200000">
            <a:off x="2987391" y="1803917"/>
            <a:ext cx="1224410" cy="1055525"/>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六边形 9"/>
          <p:cNvSpPr/>
          <p:nvPr/>
        </p:nvSpPr>
        <p:spPr>
          <a:xfrm rot="16200000">
            <a:off x="5051622" y="2835942"/>
            <a:ext cx="1224408"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六边形 10"/>
          <p:cNvSpPr/>
          <p:nvPr/>
        </p:nvSpPr>
        <p:spPr>
          <a:xfrm rot="16200000">
            <a:off x="6996428" y="1611805"/>
            <a:ext cx="1224409"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a:stCxn id="8" idx="1"/>
            <a:endCxn id="9" idx="4"/>
          </p:cNvCxnSpPr>
          <p:nvPr/>
        </p:nvCxnSpPr>
        <p:spPr>
          <a:xfrm flipV="1">
            <a:off x="2063127" y="2680004"/>
            <a:ext cx="1008707" cy="5516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4127359" y="2680004"/>
            <a:ext cx="1008705" cy="335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6191588" y="2487891"/>
            <a:ext cx="889283" cy="5274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32368" y="1697126"/>
            <a:ext cx="2439432"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2420600" y="3137286"/>
            <a:ext cx="2439432"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4427984" y="1527636"/>
            <a:ext cx="2439432"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53048" y="2967796"/>
            <a:ext cx="2439432"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a:t>
            </a:r>
          </a:p>
        </p:txBody>
      </p:sp>
      <p:sp>
        <p:nvSpPr>
          <p:cNvPr id="19" name="KSO_Shape"/>
          <p:cNvSpPr/>
          <p:nvPr/>
        </p:nvSpPr>
        <p:spPr bwMode="auto">
          <a:xfrm>
            <a:off x="1314638" y="3331899"/>
            <a:ext cx="441456" cy="441456"/>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0" name="KSO_Shape"/>
          <p:cNvSpPr/>
          <p:nvPr/>
        </p:nvSpPr>
        <p:spPr>
          <a:xfrm rot="2075794">
            <a:off x="3466156" y="2029552"/>
            <a:ext cx="266879" cy="604254"/>
          </a:xfrm>
          <a:custGeom>
            <a:gdLst>
              <a:gd fmla="*/ 1193800 w 2387600" name="connsiteX0"/>
              <a:gd fmla="*/ 342900 h 5404814" name="connsiteY0"/>
              <a:gd fmla="*/ 930275 w 2387600" name="connsiteX1"/>
              <a:gd fmla="*/ 606425 h 5404814" name="connsiteY1"/>
              <a:gd fmla="*/ 1193800 w 2387600" name="connsiteX2"/>
              <a:gd fmla="*/ 869950 h 5404814" name="connsiteY2"/>
              <a:gd fmla="*/ 1457325 w 2387600" name="connsiteX3"/>
              <a:gd fmla="*/ 606425 h 5404814" name="connsiteY3"/>
              <a:gd fmla="*/ 1193800 w 2387600" name="connsiteX4"/>
              <a:gd fmla="*/ 342900 h 5404814" name="connsiteY4"/>
              <a:gd fmla="*/ 1193800 w 2387600" name="connsiteX5"/>
              <a:gd fmla="*/ 0 h 5404814" name="connsiteY5"/>
              <a:gd fmla="*/ 2387600 w 2387600" name="connsiteX6"/>
              <a:gd fmla="*/ 1193800 h 5404814" name="connsiteY6"/>
              <a:gd fmla="*/ 1658481 w 2387600" name="connsiteX7"/>
              <a:gd fmla="*/ 2293786 h 5404814" name="connsiteY7"/>
              <a:gd fmla="*/ 1580853 w 2387600" name="connsiteX8"/>
              <a:gd fmla="*/ 2317883 h 5404814" name="connsiteY8"/>
              <a:gd fmla="*/ 1580853 w 2387600" name="connsiteX9"/>
              <a:gd fmla="*/ 3478606 h 5404814" name="connsiteY9"/>
              <a:gd fmla="*/ 1320504 w 2387600" name="connsiteX10"/>
              <a:gd fmla="*/ 3735389 h 5404814" name="connsiteY10"/>
              <a:gd fmla="*/ 1580853 w 2387600" name="connsiteX11"/>
              <a:gd fmla="*/ 3992173 h 5404814" name="connsiteY11"/>
              <a:gd fmla="*/ 1580853 w 2387600" name="connsiteX12"/>
              <a:gd fmla="*/ 4001885 h 5404814" name="connsiteY12"/>
              <a:gd fmla="*/ 1320504 w 2387600" name="connsiteX13"/>
              <a:gd fmla="*/ 4258668 h 5404814" name="connsiteY13"/>
              <a:gd fmla="*/ 1580853 w 2387600" name="connsiteX14"/>
              <a:gd fmla="*/ 4515452 h 5404814" name="connsiteY14"/>
              <a:gd fmla="*/ 1580853 w 2387600" name="connsiteX15"/>
              <a:gd fmla="*/ 4525164 h 5404814" name="connsiteY15"/>
              <a:gd fmla="*/ 1320504 w 2387600" name="connsiteX16"/>
              <a:gd fmla="*/ 4781947 h 5404814" name="connsiteY16"/>
              <a:gd fmla="*/ 1577964 w 2387600" name="connsiteX17"/>
              <a:gd fmla="*/ 5035881 h 5404814" name="connsiteY17"/>
              <a:gd fmla="*/ 1191121 w 2387600" name="connsiteX18"/>
              <a:gd fmla="*/ 5404814 h 5404814" name="connsiteY18"/>
              <a:gd fmla="*/ 806747 w 2387600" name="connsiteX19"/>
              <a:gd fmla="*/ 5038235 h 5404814" name="connsiteY19"/>
              <a:gd fmla="*/ 806747 w 2387600" name="connsiteX20"/>
              <a:gd fmla="*/ 2317883 h 5404814" name="connsiteY20"/>
              <a:gd fmla="*/ 729119 w 2387600" name="connsiteX21"/>
              <a:gd fmla="*/ 2293786 h 5404814" name="connsiteY21"/>
              <a:gd fmla="*/ 0 w 2387600" name="connsiteX22"/>
              <a:gd fmla="*/ 1193800 h 5404814" name="connsiteY22"/>
              <a:gd fmla="*/ 1193800 w 2387600" name="connsiteX23"/>
              <a:gd fmla="*/ 0 h 5404814"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5404814" w="2387600">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21" name="KSO_Shape"/>
          <p:cNvSpPr/>
          <p:nvPr/>
        </p:nvSpPr>
        <p:spPr bwMode="auto">
          <a:xfrm>
            <a:off x="5507116" y="3125578"/>
            <a:ext cx="316706" cy="476249"/>
          </a:xfrm>
          <a:custGeom>
            <a:gdLst>
              <a:gd fmla="*/ 901841 w 1357313" name="T0"/>
              <a:gd fmla="*/ 1418297 h 2041525" name="T1"/>
              <a:gd fmla="*/ 952713 w 1357313" name="T2"/>
              <a:gd fmla="*/ 1537310 h 2041525" name="T3"/>
              <a:gd fmla="*/ 324238 w 1357313" name="T4"/>
              <a:gd fmla="*/ 1501582 h 2041525" name="T5"/>
              <a:gd fmla="*/ 380048 w 1357313" name="T6"/>
              <a:gd fmla="*/ 1395135 h 2041525" name="T7"/>
              <a:gd fmla="*/ 837417 w 1357313" name="T8"/>
              <a:gd fmla="*/ 530566 h 2041525" name="T9"/>
              <a:gd fmla="*/ 669920 w 1357313" name="T10"/>
              <a:gd fmla="*/ 686107 h 2041525" name="T11"/>
              <a:gd fmla="*/ 595424 w 1357313" name="T12"/>
              <a:gd fmla="*/ 686107 h 2041525" name="T13"/>
              <a:gd fmla="*/ 427927 w 1357313" name="T14"/>
              <a:gd fmla="*/ 530566 h 2041525" name="T15"/>
              <a:gd fmla="*/ 206486 w 1357313" name="T16"/>
              <a:gd fmla="*/ 405798 h 2041525" name="T17"/>
              <a:gd fmla="*/ 269716 w 1357313" name="T18"/>
              <a:gd fmla="*/ 553495 h 2041525" name="T19"/>
              <a:gd fmla="*/ 416183 w 1357313" name="T20"/>
              <a:gd fmla="*/ 730090 h 2041525" name="T21"/>
              <a:gd fmla="*/ 523871 w 1357313" name="T22"/>
              <a:gd fmla="*/ 839505 h 2041525" name="T23"/>
              <a:gd fmla="*/ 549065 w 1357313" name="T24"/>
              <a:gd fmla="*/ 957810 h 2041525" name="T25"/>
              <a:gd fmla="*/ 521401 w 1357313" name="T26"/>
              <a:gd fmla="*/ 1070930 h 2041525" name="T27"/>
              <a:gd fmla="*/ 406056 w 1357313" name="T28"/>
              <a:gd fmla="*/ 1185778 h 2041525" name="T29"/>
              <a:gd fmla="*/ 263047 w 1357313" name="T30"/>
              <a:gd fmla="*/ 1361879 h 2041525" name="T31"/>
              <a:gd fmla="*/ 205745 w 1357313" name="T32"/>
              <a:gd fmla="*/ 1502167 h 2041525" name="T33"/>
              <a:gd fmla="*/ 1072195 w 1357313" name="T34"/>
              <a:gd fmla="*/ 1557244 h 2041525" name="T35"/>
              <a:gd fmla="*/ 1021808 w 1357313" name="T36"/>
              <a:gd fmla="*/ 1393740 h 2041525" name="T37"/>
              <a:gd fmla="*/ 889667 w 1357313" name="T38"/>
              <a:gd fmla="*/ 1217639 h 2041525" name="T39"/>
              <a:gd fmla="*/ 755797 w 1357313" name="T40"/>
              <a:gd fmla="*/ 1087231 h 2041525" name="T41"/>
              <a:gd fmla="*/ 719983 w 1357313" name="T42"/>
              <a:gd fmla="*/ 986954 h 2041525" name="T43"/>
              <a:gd fmla="*/ 728381 w 1357313" name="T44"/>
              <a:gd fmla="*/ 880504 h 2041525" name="T45"/>
              <a:gd fmla="*/ 790870 w 1357313" name="T46"/>
              <a:gd fmla="*/ 784920 h 2041525" name="T47"/>
              <a:gd fmla="*/ 959566 w 1357313" name="T48"/>
              <a:gd fmla="*/ 605115 h 2041525" name="T49"/>
              <a:gd fmla="*/ 1046261 w 1357313" name="T50"/>
              <a:gd fmla="*/ 456677 h 2041525" name="T51"/>
              <a:gd fmla="*/ 1090473 w 1357313" name="T52"/>
              <a:gd fmla="*/ 209197 h 2041525" name="T53"/>
              <a:gd fmla="*/ 1216685 w 1357313" name="T54"/>
              <a:gd fmla="*/ 15314 h 2041525" name="T55"/>
              <a:gd fmla="*/ 1260650 w 1357313" name="T56"/>
              <a:gd fmla="*/ 68662 h 2041525" name="T57"/>
              <a:gd fmla="*/ 1261391 w 1357313" name="T58"/>
              <a:gd fmla="*/ 138313 h 2041525" name="T59"/>
              <a:gd fmla="*/ 1222613 w 1357313" name="T60"/>
              <a:gd fmla="*/ 189932 h 2041525" name="T61"/>
              <a:gd fmla="*/ 1165311 w 1357313" name="T62"/>
              <a:gd fmla="*/ 293419 h 2041525" name="T63"/>
              <a:gd fmla="*/ 1116654 w 1357313" name="T64"/>
              <a:gd fmla="*/ 524844 h 2041525" name="T65"/>
              <a:gd fmla="*/ 1012670 w 1357313" name="T66"/>
              <a:gd fmla="*/ 704403 h 2041525" name="T67"/>
              <a:gd fmla="*/ 829154 w 1357313" name="T68"/>
              <a:gd fmla="*/ 889890 h 2041525" name="T69"/>
              <a:gd fmla="*/ 817052 w 1357313" name="T70"/>
              <a:gd fmla="*/ 962009 h 2041525" name="T71"/>
              <a:gd fmla="*/ 905969 w 1357313" name="T72"/>
              <a:gd fmla="*/ 1085008 h 2041525" name="T73"/>
              <a:gd fmla="*/ 1048237 w 1357313" name="T74"/>
              <a:gd fmla="*/ 1249500 h 2041525" name="T75"/>
              <a:gd fmla="*/ 1134190 w 1357313" name="T76"/>
              <a:gd fmla="*/ 1433011 h 2041525" name="T77"/>
              <a:gd fmla="*/ 1183588 w 1357313" name="T78"/>
              <a:gd fmla="*/ 1698520 h 2041525" name="T79"/>
              <a:gd fmla="*/ 1240149 w 1357313" name="T80"/>
              <a:gd fmla="*/ 1730629 h 2041525" name="T81"/>
              <a:gd fmla="*/ 1266331 w 1357313" name="T82"/>
              <a:gd fmla="*/ 1790399 h 2041525" name="T83"/>
              <a:gd fmla="*/ 1249041 w 1357313" name="T84"/>
              <a:gd fmla="*/ 1858814 h 2041525" name="T85"/>
              <a:gd fmla="*/ 1193468 w 1357313" name="T86"/>
              <a:gd fmla="*/ 1900307 h 2041525" name="T87"/>
              <a:gd fmla="*/ 68664 w 1357313" name="T88"/>
              <a:gd fmla="*/ 1898578 h 2041525" name="T89"/>
              <a:gd fmla="*/ 15067 w 1357313" name="T90"/>
              <a:gd fmla="*/ 1854615 h 2041525" name="T91"/>
              <a:gd fmla="*/ 988 w 1357313" name="T92"/>
              <a:gd fmla="*/ 1785459 h 2041525" name="T93"/>
              <a:gd fmla="*/ 30133 w 1357313" name="T94"/>
              <a:gd fmla="*/ 1727170 h 2041525" name="T95"/>
              <a:gd fmla="*/ 87929 w 1357313" name="T96"/>
              <a:gd fmla="*/ 1697533 h 2041525" name="T97"/>
              <a:gd fmla="*/ 132882 w 1357313" name="T98"/>
              <a:gd fmla="*/ 1433011 h 2041525" name="T99"/>
              <a:gd fmla="*/ 218836 w 1357313" name="T100"/>
              <a:gd fmla="*/ 1249500 h 2041525" name="T101"/>
              <a:gd fmla="*/ 361103 w 1357313" name="T102"/>
              <a:gd fmla="*/ 1085008 h 2041525" name="T103"/>
              <a:gd fmla="*/ 449773 w 1357313" name="T104"/>
              <a:gd fmla="*/ 964726 h 2041525" name="T105"/>
              <a:gd fmla="*/ 437671 w 1357313" name="T106"/>
              <a:gd fmla="*/ 889890 h 2041525" name="T107"/>
              <a:gd fmla="*/ 254402 w 1357313" name="T108"/>
              <a:gd fmla="*/ 704403 h 2041525" name="T109"/>
              <a:gd fmla="*/ 150419 w 1357313" name="T110"/>
              <a:gd fmla="*/ 524844 h 2041525" name="T111"/>
              <a:gd fmla="*/ 99291 w 1357313" name="T112"/>
              <a:gd fmla="*/ 272672 h 2041525" name="T113"/>
              <a:gd fmla="*/ 40507 w 1357313" name="T114"/>
              <a:gd fmla="*/ 186969 h 2041525" name="T115"/>
              <a:gd fmla="*/ 4199 w 1357313" name="T116"/>
              <a:gd fmla="*/ 133866 h 2041525" name="T117"/>
              <a:gd fmla="*/ 8151 w 1357313" name="T118"/>
              <a:gd fmla="*/ 63970 h 2041525" name="T119"/>
              <a:gd fmla="*/ 54585 w 1357313" name="T120"/>
              <a:gd fmla="*/ 12596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2" name="KSO_Shape"/>
          <p:cNvSpPr/>
          <p:nvPr/>
        </p:nvSpPr>
        <p:spPr bwMode="auto">
          <a:xfrm>
            <a:off x="7379495" y="1910047"/>
            <a:ext cx="458274" cy="459039"/>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Tree>
    <p:extLst>
      <p:ext uri="{BB962C8B-B14F-4D97-AF65-F5344CB8AC3E}">
        <p14:creationId val="1192992410"/>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3" presetSubtype="32">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400" fill="hold" id="20"/>
                                        <p:tgtEl>
                                          <p:spTgt spid="8"/>
                                        </p:tgtEl>
                                        <p:attrNameLst>
                                          <p:attrName>ppt_w</p:attrName>
                                        </p:attrNameLst>
                                      </p:cBhvr>
                                      <p:tavLst>
                                        <p:tav tm="0">
                                          <p:val>
                                            <p:strVal val="4*#ppt_w"/>
                                          </p:val>
                                        </p:tav>
                                        <p:tav tm="100000">
                                          <p:val>
                                            <p:strVal val="#ppt_w"/>
                                          </p:val>
                                        </p:tav>
                                      </p:tavLst>
                                    </p:anim>
                                    <p:anim calcmode="lin" valueType="num">
                                      <p:cBhvr>
                                        <p:cTn dur="400" fill="hold" id="21"/>
                                        <p:tgtEl>
                                          <p:spTgt spid="8"/>
                                        </p:tgtEl>
                                        <p:attrNameLst>
                                          <p:attrName>ppt_h</p:attrName>
                                        </p:attrNameLst>
                                      </p:cBhvr>
                                      <p:tavLst>
                                        <p:tav tm="0">
                                          <p:val>
                                            <p:strVal val="4*#ppt_h"/>
                                          </p:val>
                                        </p:tav>
                                        <p:tav tm="100000">
                                          <p:val>
                                            <p:strVal val="#ppt_h"/>
                                          </p:val>
                                        </p:tav>
                                      </p:tavLst>
                                    </p:anim>
                                  </p:childTnLst>
                                </p:cTn>
                              </p:par>
                              <p:par>
                                <p:cTn fill="hold" grpId="0" id="22" nodeType="withEffect" presetClass="entr" presetID="53" presetSubtype="0">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Effect filter="fade" transition="in">
                                      <p:cBhvr>
                                        <p:cTn dur="500" id="26"/>
                                        <p:tgtEl>
                                          <p:spTgt spid="19"/>
                                        </p:tgtEl>
                                      </p:cBhvr>
                                    </p:animEffect>
                                  </p:childTnLst>
                                </p:cTn>
                              </p:par>
                            </p:childTnLst>
                          </p:cTn>
                        </p:par>
                        <p:par>
                          <p:cTn fill="hold" id="27" nodeType="afterGroup">
                            <p:stCondLst>
                              <p:cond delay="1500"/>
                            </p:stCondLst>
                            <p:childTnLst>
                              <p:par>
                                <p:cTn fill="hold" grpId="0" id="28" nodeType="afterEffect" presetClass="entr" presetID="23" presetSubtype="32">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400" fill="hold" id="30"/>
                                        <p:tgtEl>
                                          <p:spTgt spid="9"/>
                                        </p:tgtEl>
                                        <p:attrNameLst>
                                          <p:attrName>ppt_w</p:attrName>
                                        </p:attrNameLst>
                                      </p:cBhvr>
                                      <p:tavLst>
                                        <p:tav tm="0">
                                          <p:val>
                                            <p:strVal val="4*#ppt_w"/>
                                          </p:val>
                                        </p:tav>
                                        <p:tav tm="100000">
                                          <p:val>
                                            <p:strVal val="#ppt_w"/>
                                          </p:val>
                                        </p:tav>
                                      </p:tavLst>
                                    </p:anim>
                                    <p:anim calcmode="lin" valueType="num">
                                      <p:cBhvr>
                                        <p:cTn dur="400" fill="hold" id="31"/>
                                        <p:tgtEl>
                                          <p:spTgt spid="9"/>
                                        </p:tgtEl>
                                        <p:attrNameLst>
                                          <p:attrName>ppt_h</p:attrName>
                                        </p:attrNameLst>
                                      </p:cBhvr>
                                      <p:tavLst>
                                        <p:tav tm="0">
                                          <p:val>
                                            <p:strVal val="4*#ppt_h"/>
                                          </p:val>
                                        </p:tav>
                                        <p:tav tm="100000">
                                          <p:val>
                                            <p:strVal val="#ppt_h"/>
                                          </p:val>
                                        </p:tav>
                                      </p:tavLst>
                                    </p:anim>
                                  </p:childTnLst>
                                </p:cTn>
                              </p:par>
                              <p:par>
                                <p:cTn fill="hold" grpId="0"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500" fill="hold" id="34"/>
                                        <p:tgtEl>
                                          <p:spTgt spid="20"/>
                                        </p:tgtEl>
                                        <p:attrNameLst>
                                          <p:attrName>ppt_w</p:attrName>
                                        </p:attrNameLst>
                                      </p:cBhvr>
                                      <p:tavLst>
                                        <p:tav tm="0">
                                          <p:val>
                                            <p:fltVal val="0"/>
                                          </p:val>
                                        </p:tav>
                                        <p:tav tm="100000">
                                          <p:val>
                                            <p:strVal val="#ppt_w"/>
                                          </p:val>
                                        </p:tav>
                                      </p:tavLst>
                                    </p:anim>
                                    <p:anim calcmode="lin" valueType="num">
                                      <p:cBhvr>
                                        <p:cTn dur="500" fill="hold" id="35"/>
                                        <p:tgtEl>
                                          <p:spTgt spid="20"/>
                                        </p:tgtEl>
                                        <p:attrNameLst>
                                          <p:attrName>ppt_h</p:attrName>
                                        </p:attrNameLst>
                                      </p:cBhvr>
                                      <p:tavLst>
                                        <p:tav tm="0">
                                          <p:val>
                                            <p:fltVal val="0"/>
                                          </p:val>
                                        </p:tav>
                                        <p:tav tm="100000">
                                          <p:val>
                                            <p:strVal val="#ppt_h"/>
                                          </p:val>
                                        </p:tav>
                                      </p:tavLst>
                                    </p:anim>
                                    <p:animEffect filter="fade" transition="in">
                                      <p:cBhvr>
                                        <p:cTn dur="500" id="36"/>
                                        <p:tgtEl>
                                          <p:spTgt spid="20"/>
                                        </p:tgtEl>
                                      </p:cBhvr>
                                    </p:animEffect>
                                  </p:childTnLst>
                                </p:cTn>
                              </p:par>
                            </p:childTnLst>
                          </p:cTn>
                        </p:par>
                        <p:par>
                          <p:cTn fill="hold" id="37" nodeType="afterGroup">
                            <p:stCondLst>
                              <p:cond delay="2000"/>
                            </p:stCondLst>
                            <p:childTnLst>
                              <p:par>
                                <p:cTn fill="hold" grpId="0" id="38" nodeType="afterEffect" presetClass="entr" presetID="23" presetSubtype="32">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400" fill="hold" id="40"/>
                                        <p:tgtEl>
                                          <p:spTgt spid="10"/>
                                        </p:tgtEl>
                                        <p:attrNameLst>
                                          <p:attrName>ppt_w</p:attrName>
                                        </p:attrNameLst>
                                      </p:cBhvr>
                                      <p:tavLst>
                                        <p:tav tm="0">
                                          <p:val>
                                            <p:strVal val="4*#ppt_w"/>
                                          </p:val>
                                        </p:tav>
                                        <p:tav tm="100000">
                                          <p:val>
                                            <p:strVal val="#ppt_w"/>
                                          </p:val>
                                        </p:tav>
                                      </p:tavLst>
                                    </p:anim>
                                    <p:anim calcmode="lin" valueType="num">
                                      <p:cBhvr>
                                        <p:cTn dur="400" fill="hold" id="41"/>
                                        <p:tgtEl>
                                          <p:spTgt spid="10"/>
                                        </p:tgtEl>
                                        <p:attrNameLst>
                                          <p:attrName>ppt_h</p:attrName>
                                        </p:attrNameLst>
                                      </p:cBhvr>
                                      <p:tavLst>
                                        <p:tav tm="0">
                                          <p:val>
                                            <p:strVal val="4*#ppt_h"/>
                                          </p:val>
                                        </p:tav>
                                        <p:tav tm="100000">
                                          <p:val>
                                            <p:strVal val="#ppt_h"/>
                                          </p:val>
                                        </p:tav>
                                      </p:tavLst>
                                    </p:anim>
                                  </p:childTnLst>
                                </p:cTn>
                              </p:par>
                              <p:par>
                                <p:cTn fill="hold" grpId="0" id="42" nodeType="withEffect" presetClass="entr" presetID="53" presetSubtype="0">
                                  <p:stCondLst>
                                    <p:cond delay="0"/>
                                  </p:stCondLst>
                                  <p:childTnLst>
                                    <p:set>
                                      <p:cBhvr>
                                        <p:cTn dur="1" fill="hold" id="43">
                                          <p:stCondLst>
                                            <p:cond delay="0"/>
                                          </p:stCondLst>
                                        </p:cTn>
                                        <p:tgtEl>
                                          <p:spTgt spid="21"/>
                                        </p:tgtEl>
                                        <p:attrNameLst>
                                          <p:attrName>style.visibility</p:attrName>
                                        </p:attrNameLst>
                                      </p:cBhvr>
                                      <p:to>
                                        <p:strVal val="visible"/>
                                      </p:to>
                                    </p:set>
                                    <p:anim calcmode="lin" valueType="num">
                                      <p:cBhvr>
                                        <p:cTn dur="500" fill="hold" id="44"/>
                                        <p:tgtEl>
                                          <p:spTgt spid="21"/>
                                        </p:tgtEl>
                                        <p:attrNameLst>
                                          <p:attrName>ppt_w</p:attrName>
                                        </p:attrNameLst>
                                      </p:cBhvr>
                                      <p:tavLst>
                                        <p:tav tm="0">
                                          <p:val>
                                            <p:fltVal val="0"/>
                                          </p:val>
                                        </p:tav>
                                        <p:tav tm="100000">
                                          <p:val>
                                            <p:strVal val="#ppt_w"/>
                                          </p:val>
                                        </p:tav>
                                      </p:tavLst>
                                    </p:anim>
                                    <p:anim calcmode="lin" valueType="num">
                                      <p:cBhvr>
                                        <p:cTn dur="500" fill="hold" id="45"/>
                                        <p:tgtEl>
                                          <p:spTgt spid="21"/>
                                        </p:tgtEl>
                                        <p:attrNameLst>
                                          <p:attrName>ppt_h</p:attrName>
                                        </p:attrNameLst>
                                      </p:cBhvr>
                                      <p:tavLst>
                                        <p:tav tm="0">
                                          <p:val>
                                            <p:fltVal val="0"/>
                                          </p:val>
                                        </p:tav>
                                        <p:tav tm="100000">
                                          <p:val>
                                            <p:strVal val="#ppt_h"/>
                                          </p:val>
                                        </p:tav>
                                      </p:tavLst>
                                    </p:anim>
                                    <p:animEffect filter="fade" transition="in">
                                      <p:cBhvr>
                                        <p:cTn dur="500" id="46"/>
                                        <p:tgtEl>
                                          <p:spTgt spid="21"/>
                                        </p:tgtEl>
                                      </p:cBhvr>
                                    </p:animEffect>
                                  </p:childTnLst>
                                </p:cTn>
                              </p:par>
                            </p:childTnLst>
                          </p:cTn>
                        </p:par>
                        <p:par>
                          <p:cTn fill="hold" id="47" nodeType="afterGroup">
                            <p:stCondLst>
                              <p:cond delay="2500"/>
                            </p:stCondLst>
                            <p:childTnLst>
                              <p:par>
                                <p:cTn fill="hold" grpId="0" id="48" nodeType="afterEffect" presetClass="entr" presetID="23" presetSubtype="32">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p:cTn dur="400" fill="hold" id="50"/>
                                        <p:tgtEl>
                                          <p:spTgt spid="11"/>
                                        </p:tgtEl>
                                        <p:attrNameLst>
                                          <p:attrName>ppt_w</p:attrName>
                                        </p:attrNameLst>
                                      </p:cBhvr>
                                      <p:tavLst>
                                        <p:tav tm="0">
                                          <p:val>
                                            <p:strVal val="4*#ppt_w"/>
                                          </p:val>
                                        </p:tav>
                                        <p:tav tm="100000">
                                          <p:val>
                                            <p:strVal val="#ppt_w"/>
                                          </p:val>
                                        </p:tav>
                                      </p:tavLst>
                                    </p:anim>
                                    <p:anim calcmode="lin" valueType="num">
                                      <p:cBhvr>
                                        <p:cTn dur="400" fill="hold" id="51"/>
                                        <p:tgtEl>
                                          <p:spTgt spid="11"/>
                                        </p:tgtEl>
                                        <p:attrNameLst>
                                          <p:attrName>ppt_h</p:attrName>
                                        </p:attrNameLst>
                                      </p:cBhvr>
                                      <p:tavLst>
                                        <p:tav tm="0">
                                          <p:val>
                                            <p:strVal val="4*#ppt_h"/>
                                          </p:val>
                                        </p:tav>
                                        <p:tav tm="100000">
                                          <p:val>
                                            <p:strVal val="#ppt_h"/>
                                          </p:val>
                                        </p:tav>
                                      </p:tavLst>
                                    </p:anim>
                                  </p:childTnLst>
                                </p:cTn>
                              </p:par>
                              <p:par>
                                <p:cTn fill="hold" grpId="0" id="52" nodeType="withEffect" presetClass="entr" presetID="53" presetSubtype="0">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p:cTn dur="500" fill="hold" id="54"/>
                                        <p:tgtEl>
                                          <p:spTgt spid="22"/>
                                        </p:tgtEl>
                                        <p:attrNameLst>
                                          <p:attrName>ppt_w</p:attrName>
                                        </p:attrNameLst>
                                      </p:cBhvr>
                                      <p:tavLst>
                                        <p:tav tm="0">
                                          <p:val>
                                            <p:fltVal val="0"/>
                                          </p:val>
                                        </p:tav>
                                        <p:tav tm="100000">
                                          <p:val>
                                            <p:strVal val="#ppt_w"/>
                                          </p:val>
                                        </p:tav>
                                      </p:tavLst>
                                    </p:anim>
                                    <p:anim calcmode="lin" valueType="num">
                                      <p:cBhvr>
                                        <p:cTn dur="500" fill="hold" id="55"/>
                                        <p:tgtEl>
                                          <p:spTgt spid="22"/>
                                        </p:tgtEl>
                                        <p:attrNameLst>
                                          <p:attrName>ppt_h</p:attrName>
                                        </p:attrNameLst>
                                      </p:cBhvr>
                                      <p:tavLst>
                                        <p:tav tm="0">
                                          <p:val>
                                            <p:fltVal val="0"/>
                                          </p:val>
                                        </p:tav>
                                        <p:tav tm="100000">
                                          <p:val>
                                            <p:strVal val="#ppt_h"/>
                                          </p:val>
                                        </p:tav>
                                      </p:tavLst>
                                    </p:anim>
                                    <p:animEffect filter="fade" transition="in">
                                      <p:cBhvr>
                                        <p:cTn dur="500" id="56"/>
                                        <p:tgtEl>
                                          <p:spTgt spid="22"/>
                                        </p:tgtEl>
                                      </p:cBhvr>
                                    </p:animEffect>
                                  </p:childTnLst>
                                </p:cTn>
                              </p:par>
                            </p:childTnLst>
                          </p:cTn>
                        </p:par>
                        <p:par>
                          <p:cTn fill="hold" id="57" nodeType="afterGroup">
                            <p:stCondLst>
                              <p:cond delay="3000"/>
                            </p:stCondLst>
                            <p:childTnLst>
                              <p:par>
                                <p:cTn fill="hold" id="58" nodeType="afterEffect" presetClass="entr" presetID="22" presetSubtype="4">
                                  <p:stCondLst>
                                    <p:cond delay="0"/>
                                  </p:stCondLst>
                                  <p:childTnLst>
                                    <p:set>
                                      <p:cBhvr>
                                        <p:cTn dur="1" fill="hold" id="59">
                                          <p:stCondLst>
                                            <p:cond delay="0"/>
                                          </p:stCondLst>
                                        </p:cTn>
                                        <p:tgtEl>
                                          <p:spTgt spid="12"/>
                                        </p:tgtEl>
                                        <p:attrNameLst>
                                          <p:attrName>style.visibility</p:attrName>
                                        </p:attrNameLst>
                                      </p:cBhvr>
                                      <p:to>
                                        <p:strVal val="visible"/>
                                      </p:to>
                                    </p:set>
                                    <p:animEffect filter="wipe(down)" transition="in">
                                      <p:cBhvr>
                                        <p:cTn dur="500" id="60"/>
                                        <p:tgtEl>
                                          <p:spTgt spid="12"/>
                                        </p:tgtEl>
                                      </p:cBhvr>
                                    </p:animEffect>
                                  </p:childTnLst>
                                </p:cTn>
                              </p:par>
                              <p:par>
                                <p:cTn fill="hold" id="61" nodeType="withEffect" presetClass="entr" presetID="22" presetSubtype="4">
                                  <p:stCondLst>
                                    <p:cond delay="0"/>
                                  </p:stCondLst>
                                  <p:childTnLst>
                                    <p:set>
                                      <p:cBhvr>
                                        <p:cTn dur="1" fill="hold" id="62">
                                          <p:stCondLst>
                                            <p:cond delay="0"/>
                                          </p:stCondLst>
                                        </p:cTn>
                                        <p:tgtEl>
                                          <p:spTgt spid="13"/>
                                        </p:tgtEl>
                                        <p:attrNameLst>
                                          <p:attrName>style.visibility</p:attrName>
                                        </p:attrNameLst>
                                      </p:cBhvr>
                                      <p:to>
                                        <p:strVal val="visible"/>
                                      </p:to>
                                    </p:set>
                                    <p:animEffect filter="wipe(down)" transition="in">
                                      <p:cBhvr>
                                        <p:cTn dur="500" id="63"/>
                                        <p:tgtEl>
                                          <p:spTgt spid="13"/>
                                        </p:tgtEl>
                                      </p:cBhvr>
                                    </p:animEffect>
                                  </p:childTnLst>
                                </p:cTn>
                              </p:par>
                              <p:par>
                                <p:cTn fill="hold" id="64" nodeType="withEffect" presetClass="entr" presetID="22" presetSubtype="4">
                                  <p:stCondLst>
                                    <p:cond delay="0"/>
                                  </p:stCondLst>
                                  <p:childTnLst>
                                    <p:set>
                                      <p:cBhvr>
                                        <p:cTn dur="1" fill="hold" id="65">
                                          <p:stCondLst>
                                            <p:cond delay="0"/>
                                          </p:stCondLst>
                                        </p:cTn>
                                        <p:tgtEl>
                                          <p:spTgt spid="14"/>
                                        </p:tgtEl>
                                        <p:attrNameLst>
                                          <p:attrName>style.visibility</p:attrName>
                                        </p:attrNameLst>
                                      </p:cBhvr>
                                      <p:to>
                                        <p:strVal val="visible"/>
                                      </p:to>
                                    </p:set>
                                    <p:animEffect filter="wipe(down)" transition="in">
                                      <p:cBhvr>
                                        <p:cTn dur="500" id="66"/>
                                        <p:tgtEl>
                                          <p:spTgt spid="14"/>
                                        </p:tgtEl>
                                      </p:cBhvr>
                                    </p:animEffect>
                                  </p:childTnLst>
                                </p:cTn>
                              </p:par>
                            </p:childTnLst>
                          </p:cTn>
                        </p:par>
                        <p:par>
                          <p:cTn fill="hold" id="67" nodeType="afterGroup">
                            <p:stCondLst>
                              <p:cond delay="3500"/>
                            </p:stCondLst>
                            <p:childTnLst>
                              <p:par>
                                <p:cTn fill="hold" grpId="0" id="68" nodeType="afterEffect" presetClass="entr" presetID="22" presetSubtype="4">
                                  <p:stCondLst>
                                    <p:cond delay="0"/>
                                  </p:stCondLst>
                                  <p:childTnLst>
                                    <p:set>
                                      <p:cBhvr>
                                        <p:cTn dur="1" fill="hold" id="69">
                                          <p:stCondLst>
                                            <p:cond delay="0"/>
                                          </p:stCondLst>
                                        </p:cTn>
                                        <p:tgtEl>
                                          <p:spTgt spid="15"/>
                                        </p:tgtEl>
                                        <p:attrNameLst>
                                          <p:attrName>style.visibility</p:attrName>
                                        </p:attrNameLst>
                                      </p:cBhvr>
                                      <p:to>
                                        <p:strVal val="visible"/>
                                      </p:to>
                                    </p:set>
                                    <p:animEffect filter="wipe(down)" transition="in">
                                      <p:cBhvr>
                                        <p:cTn dur="500" id="70"/>
                                        <p:tgtEl>
                                          <p:spTgt spid="15"/>
                                        </p:tgtEl>
                                      </p:cBhvr>
                                    </p:animEffect>
                                  </p:childTnLst>
                                </p:cTn>
                              </p:par>
                            </p:childTnLst>
                          </p:cTn>
                        </p:par>
                        <p:par>
                          <p:cTn fill="hold" id="71" nodeType="afterGroup">
                            <p:stCondLst>
                              <p:cond delay="4000"/>
                            </p:stCondLst>
                            <p:childTnLst>
                              <p:par>
                                <p:cTn fill="hold" grpId="0" id="72" nodeType="afterEffect" presetClass="entr" presetID="22" presetSubtype="1">
                                  <p:stCondLst>
                                    <p:cond delay="0"/>
                                  </p:stCondLst>
                                  <p:childTnLst>
                                    <p:set>
                                      <p:cBhvr>
                                        <p:cTn dur="1" fill="hold" id="73">
                                          <p:stCondLst>
                                            <p:cond delay="0"/>
                                          </p:stCondLst>
                                        </p:cTn>
                                        <p:tgtEl>
                                          <p:spTgt spid="16"/>
                                        </p:tgtEl>
                                        <p:attrNameLst>
                                          <p:attrName>style.visibility</p:attrName>
                                        </p:attrNameLst>
                                      </p:cBhvr>
                                      <p:to>
                                        <p:strVal val="visible"/>
                                      </p:to>
                                    </p:set>
                                    <p:animEffect filter="wipe(up)" transition="in">
                                      <p:cBhvr>
                                        <p:cTn dur="500" id="74"/>
                                        <p:tgtEl>
                                          <p:spTgt spid="16"/>
                                        </p:tgtEl>
                                      </p:cBhvr>
                                    </p:animEffect>
                                  </p:childTnLst>
                                </p:cTn>
                              </p:par>
                            </p:childTnLst>
                          </p:cTn>
                        </p:par>
                        <p:par>
                          <p:cTn fill="hold" id="75" nodeType="afterGroup">
                            <p:stCondLst>
                              <p:cond delay="4500"/>
                            </p:stCondLst>
                            <p:childTnLst>
                              <p:par>
                                <p:cTn fill="hold" grpId="0" id="76" nodeType="afterEffect" presetClass="entr" presetID="22" presetSubtype="4">
                                  <p:stCondLst>
                                    <p:cond delay="0"/>
                                  </p:stCondLst>
                                  <p:childTnLst>
                                    <p:set>
                                      <p:cBhvr>
                                        <p:cTn dur="1" fill="hold" id="77">
                                          <p:stCondLst>
                                            <p:cond delay="0"/>
                                          </p:stCondLst>
                                        </p:cTn>
                                        <p:tgtEl>
                                          <p:spTgt spid="17"/>
                                        </p:tgtEl>
                                        <p:attrNameLst>
                                          <p:attrName>style.visibility</p:attrName>
                                        </p:attrNameLst>
                                      </p:cBhvr>
                                      <p:to>
                                        <p:strVal val="visible"/>
                                      </p:to>
                                    </p:set>
                                    <p:animEffect filter="wipe(down)" transition="in">
                                      <p:cBhvr>
                                        <p:cTn dur="500" id="78"/>
                                        <p:tgtEl>
                                          <p:spTgt spid="17"/>
                                        </p:tgtEl>
                                      </p:cBhvr>
                                    </p:animEffect>
                                  </p:childTnLst>
                                </p:cTn>
                              </p:par>
                            </p:childTnLst>
                          </p:cTn>
                        </p:par>
                        <p:par>
                          <p:cTn fill="hold" id="79" nodeType="afterGroup">
                            <p:stCondLst>
                              <p:cond delay="5000"/>
                            </p:stCondLst>
                            <p:childTnLst>
                              <p:par>
                                <p:cTn fill="hold" grpId="0" id="80" nodeType="afterEffect" presetClass="entr" presetID="22" presetSubtype="1">
                                  <p:stCondLst>
                                    <p:cond delay="0"/>
                                  </p:stCondLst>
                                  <p:childTnLst>
                                    <p:set>
                                      <p:cBhvr>
                                        <p:cTn dur="1" fill="hold" id="81">
                                          <p:stCondLst>
                                            <p:cond delay="0"/>
                                          </p:stCondLst>
                                        </p:cTn>
                                        <p:tgtEl>
                                          <p:spTgt spid="18"/>
                                        </p:tgtEl>
                                        <p:attrNameLst>
                                          <p:attrName>style.visibility</p:attrName>
                                        </p:attrNameLst>
                                      </p:cBhvr>
                                      <p:to>
                                        <p:strVal val="visible"/>
                                      </p:to>
                                    </p:set>
                                    <p:animEffect filter="wipe(up)" transition="in">
                                      <p:cBhvr>
                                        <p:cTn dur="500" id="8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5"/>
      <p:bldP grpId="0" spid="16"/>
      <p:bldP grpId="0" spid="17"/>
      <p:bldP grpId="0" spid="18"/>
      <p:bldP grpId="0" spid="19"/>
      <p:bldP grpId="0" spid="20"/>
      <p:bldP grpId="0" spid="21"/>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矩形 14"/>
          <p:cNvSpPr/>
          <p:nvPr/>
        </p:nvSpPr>
        <p:spPr>
          <a:xfrm>
            <a:off x="3347863" y="2734456"/>
            <a:ext cx="1224136" cy="1224136"/>
          </a:xfrm>
          <a:custGeom>
            <a:rect b="b" l="l" r="r" t="t"/>
            <a:pathLst>
              <a:path h="1224136" w="1224136">
                <a:moveTo>
                  <a:pt x="0" y="0"/>
                </a:moveTo>
                <a:lnTo>
                  <a:pt x="137348" y="0"/>
                </a:lnTo>
                <a:lnTo>
                  <a:pt x="360040" y="0"/>
                </a:lnTo>
                <a:lnTo>
                  <a:pt x="432048" y="0"/>
                </a:lnTo>
                <a:lnTo>
                  <a:pt x="1086788" y="0"/>
                </a:lnTo>
                <a:lnTo>
                  <a:pt x="1224136" y="0"/>
                </a:lnTo>
                <a:lnTo>
                  <a:pt x="1224136" y="137348"/>
                </a:lnTo>
                <a:lnTo>
                  <a:pt x="1224136" y="864096"/>
                </a:lnTo>
                <a:lnTo>
                  <a:pt x="1224136" y="936104"/>
                </a:lnTo>
                <a:lnTo>
                  <a:pt x="1224136" y="1086788"/>
                </a:lnTo>
                <a:lnTo>
                  <a:pt x="1224136" y="1224136"/>
                </a:lnTo>
                <a:lnTo>
                  <a:pt x="1086788" y="1224136"/>
                </a:lnTo>
                <a:lnTo>
                  <a:pt x="936104" y="1224136"/>
                </a:lnTo>
                <a:lnTo>
                  <a:pt x="137348" y="1224136"/>
                </a:lnTo>
                <a:cubicBezTo>
                  <a:pt x="61493" y="1224136"/>
                  <a:pt x="0" y="1162643"/>
                  <a:pt x="0" y="1086788"/>
                </a:cubicBezTo>
                <a:lnTo>
                  <a:pt x="0" y="432048"/>
                </a:lnTo>
                <a:lnTo>
                  <a:pt x="0" y="1373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菱形 8"/>
          <p:cNvSpPr/>
          <p:nvPr/>
        </p:nvSpPr>
        <p:spPr>
          <a:xfrm>
            <a:off x="4470829" y="2734456"/>
            <a:ext cx="1325442" cy="1224272"/>
          </a:xfrm>
          <a:custGeom>
            <a:rect b="b" l="l" r="r" t="t"/>
            <a:pathLst>
              <a:path h="1224272" w="132544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菱形 8"/>
          <p:cNvSpPr/>
          <p:nvPr/>
        </p:nvSpPr>
        <p:spPr>
          <a:xfrm rot="16200000">
            <a:off x="4521414" y="1560770"/>
            <a:ext cx="1325442" cy="1224272"/>
          </a:xfrm>
          <a:custGeom>
            <a:rect b="b" l="l" r="r" t="t"/>
            <a:pathLst>
              <a:path h="1224272" w="132544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菱形 7"/>
          <p:cNvSpPr/>
          <p:nvPr/>
        </p:nvSpPr>
        <p:spPr>
          <a:xfrm>
            <a:off x="3347729" y="1510184"/>
            <a:ext cx="1324782" cy="1224272"/>
          </a:xfrm>
          <a:custGeom>
            <a:rect b="b" l="l" r="r" t="t"/>
            <a:pathLst>
              <a:path h="1224272" w="1324782">
                <a:moveTo>
                  <a:pt x="1224136" y="0"/>
                </a:moveTo>
                <a:lnTo>
                  <a:pt x="1224270" y="7"/>
                </a:lnTo>
                <a:lnTo>
                  <a:pt x="1224270" y="507939"/>
                </a:lnTo>
                <a:lnTo>
                  <a:pt x="1324782" y="612272"/>
                </a:lnTo>
                <a:lnTo>
                  <a:pt x="1224270" y="716605"/>
                </a:lnTo>
                <a:lnTo>
                  <a:pt x="1224270" y="1224272"/>
                </a:lnTo>
                <a:lnTo>
                  <a:pt x="7" y="1224272"/>
                </a:lnTo>
                <a:cubicBezTo>
                  <a:pt x="0" y="1224227"/>
                  <a:pt x="0" y="1224181"/>
                  <a:pt x="0" y="1224136"/>
                </a:cubicBezTo>
                <a:cubicBezTo>
                  <a:pt x="0" y="548064"/>
                  <a:pt x="548064" y="0"/>
                  <a:pt x="12241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362450" y="2524906"/>
            <a:ext cx="419100" cy="419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816286" y="1988239"/>
            <a:ext cx="387668" cy="518160"/>
          </a:xfrm>
          <a:prstGeom prst="rect">
            <a:avLst/>
          </a:prstGeom>
        </p:spPr>
        <p:txBody>
          <a:bodyPr wrap="none">
            <a:spAutoFit/>
          </a:bodyPr>
          <a:lstStyle/>
          <a:p>
            <a:pPr algn="ctr"/>
            <a:r>
              <a:rPr altLang="zh-CN" lang="en-US" sz="2800">
                <a:solidFill>
                  <a:schemeClr val="bg1"/>
                </a:solidFill>
                <a:latin charset="-122" pitchFamily="34" typeface="微软雅黑"/>
                <a:ea charset="-122" pitchFamily="34" typeface="微软雅黑"/>
              </a:rPr>
              <a:t>S</a:t>
            </a:r>
          </a:p>
        </p:txBody>
      </p:sp>
      <p:sp>
        <p:nvSpPr>
          <p:cNvPr id="14" name="矩形 13"/>
          <p:cNvSpPr/>
          <p:nvPr/>
        </p:nvSpPr>
        <p:spPr>
          <a:xfrm>
            <a:off x="4788564" y="1988239"/>
            <a:ext cx="544830" cy="518160"/>
          </a:xfrm>
          <a:prstGeom prst="rect">
            <a:avLst/>
          </a:prstGeom>
        </p:spPr>
        <p:txBody>
          <a:bodyPr wrap="none">
            <a:spAutoFit/>
          </a:bodyPr>
          <a:lstStyle/>
          <a:p>
            <a:pPr algn="ctr"/>
            <a:r>
              <a:rPr altLang="zh-CN" lang="en-US" sz="2800">
                <a:solidFill>
                  <a:schemeClr val="bg1"/>
                </a:solidFill>
                <a:latin charset="-122" pitchFamily="34" typeface="微软雅黑"/>
                <a:ea charset="-122" pitchFamily="34" typeface="微软雅黑"/>
              </a:rPr>
              <a:t>W</a:t>
            </a:r>
          </a:p>
        </p:txBody>
      </p:sp>
      <p:sp>
        <p:nvSpPr>
          <p:cNvPr id="15" name="矩形 14"/>
          <p:cNvSpPr/>
          <p:nvPr/>
        </p:nvSpPr>
        <p:spPr>
          <a:xfrm>
            <a:off x="4867939" y="3014460"/>
            <a:ext cx="386080" cy="518160"/>
          </a:xfrm>
          <a:prstGeom prst="rect">
            <a:avLst/>
          </a:prstGeom>
        </p:spPr>
        <p:txBody>
          <a:bodyPr wrap="none">
            <a:spAutoFit/>
          </a:bodyPr>
          <a:lstStyle/>
          <a:p>
            <a:pPr algn="ctr"/>
            <a:r>
              <a:rPr altLang="zh-CN" lang="en-US" sz="2800">
                <a:solidFill>
                  <a:schemeClr val="bg1"/>
                </a:solidFill>
                <a:latin charset="-122" pitchFamily="34" typeface="微软雅黑"/>
                <a:ea charset="-122" pitchFamily="34" typeface="微软雅黑"/>
              </a:rPr>
              <a:t>T</a:t>
            </a:r>
          </a:p>
        </p:txBody>
      </p:sp>
      <p:sp>
        <p:nvSpPr>
          <p:cNvPr id="16" name="矩形 15"/>
          <p:cNvSpPr/>
          <p:nvPr/>
        </p:nvSpPr>
        <p:spPr>
          <a:xfrm>
            <a:off x="3773424" y="3014460"/>
            <a:ext cx="473393" cy="518160"/>
          </a:xfrm>
          <a:prstGeom prst="rect">
            <a:avLst/>
          </a:prstGeom>
        </p:spPr>
        <p:txBody>
          <a:bodyPr wrap="none">
            <a:spAutoFit/>
          </a:bodyPr>
          <a:lstStyle/>
          <a:p>
            <a:pPr algn="ctr"/>
            <a:r>
              <a:rPr altLang="zh-CN" lang="en-US" sz="2800">
                <a:solidFill>
                  <a:schemeClr val="bg1"/>
                </a:solidFill>
                <a:latin charset="-122" pitchFamily="34" typeface="微软雅黑"/>
                <a:ea charset="-122" pitchFamily="34" typeface="微软雅黑"/>
              </a:rPr>
              <a:t>O</a:t>
            </a:r>
          </a:p>
        </p:txBody>
      </p:sp>
      <p:sp>
        <p:nvSpPr>
          <p:cNvPr id="17" name="文本框 7"/>
          <p:cNvSpPr txBox="1">
            <a:spLocks noChangeArrowheads="1"/>
          </p:cNvSpPr>
          <p:nvPr/>
        </p:nvSpPr>
        <p:spPr bwMode="auto">
          <a:xfrm>
            <a:off x="6084168" y="1601018"/>
            <a:ext cx="2612132"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W 添加文本信息</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
        <p:nvSpPr>
          <p:cNvPr id="18" name="文本框 7"/>
          <p:cNvSpPr txBox="1">
            <a:spLocks noChangeArrowheads="1"/>
          </p:cNvSpPr>
          <p:nvPr/>
        </p:nvSpPr>
        <p:spPr bwMode="auto">
          <a:xfrm>
            <a:off x="6064324" y="3041178"/>
            <a:ext cx="2612132"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T 添加文本信息</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
        <p:nvSpPr>
          <p:cNvPr id="19" name="文本框 7"/>
          <p:cNvSpPr txBox="1">
            <a:spLocks noChangeArrowheads="1"/>
          </p:cNvSpPr>
          <p:nvPr/>
        </p:nvSpPr>
        <p:spPr bwMode="auto">
          <a:xfrm>
            <a:off x="581000" y="3041178"/>
            <a:ext cx="2612132"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O 添加文本信息</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
        <p:nvSpPr>
          <p:cNvPr id="20" name="文本框 7"/>
          <p:cNvSpPr txBox="1">
            <a:spLocks noChangeArrowheads="1"/>
          </p:cNvSpPr>
          <p:nvPr/>
        </p:nvSpPr>
        <p:spPr bwMode="auto">
          <a:xfrm>
            <a:off x="591716" y="1601018"/>
            <a:ext cx="2612132"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S 添加文本信息</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Tree>
    <p:extLst>
      <p:ext uri="{BB962C8B-B14F-4D97-AF65-F5344CB8AC3E}">
        <p14:creationId val="1808457734"/>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 presetSubtype="9">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0-#ppt_w/2"/>
                                          </p:val>
                                        </p:tav>
                                        <p:tav tm="100000">
                                          <p:val>
                                            <p:strVal val="#ppt_x"/>
                                          </p:val>
                                        </p:tav>
                                      </p:tavLst>
                                    </p:anim>
                                    <p:anim calcmode="lin" valueType="num">
                                      <p:cBhvr additive="base">
                                        <p:cTn dur="500" fill="hold" id="21"/>
                                        <p:tgtEl>
                                          <p:spTgt spid="11"/>
                                        </p:tgtEl>
                                        <p:attrNameLst>
                                          <p:attrName>ppt_y</p:attrName>
                                        </p:attrNameLst>
                                      </p:cBhvr>
                                      <p:tavLst>
                                        <p:tav tm="0">
                                          <p:val>
                                            <p:strVal val="0-#ppt_h/2"/>
                                          </p:val>
                                        </p:tav>
                                        <p:tav tm="100000">
                                          <p:val>
                                            <p:strVal val="#ppt_y"/>
                                          </p:val>
                                        </p:tav>
                                      </p:tavLst>
                                    </p:anim>
                                  </p:childTnLst>
                                </p:cTn>
                              </p:par>
                              <p:par>
                                <p:cTn fill="hold" grpId="0" id="22" nodeType="withEffect" presetClass="entr" presetID="2" presetSubtype="3">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fill="hold" id="24"/>
                                        <p:tgtEl>
                                          <p:spTgt spid="10"/>
                                        </p:tgtEl>
                                        <p:attrNameLst>
                                          <p:attrName>ppt_x</p:attrName>
                                        </p:attrNameLst>
                                      </p:cBhvr>
                                      <p:tavLst>
                                        <p:tav tm="0">
                                          <p:val>
                                            <p:strVal val="1+#ppt_w/2"/>
                                          </p:val>
                                        </p:tav>
                                        <p:tav tm="100000">
                                          <p:val>
                                            <p:strVal val="#ppt_x"/>
                                          </p:val>
                                        </p:tav>
                                      </p:tavLst>
                                    </p:anim>
                                    <p:anim calcmode="lin" valueType="num">
                                      <p:cBhvr additive="base">
                                        <p:cTn dur="500" fill="hold" id="25"/>
                                        <p:tgtEl>
                                          <p:spTgt spid="10"/>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12">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0-#ppt_w/2"/>
                                          </p:val>
                                        </p:tav>
                                        <p:tav tm="100000">
                                          <p:val>
                                            <p:strVal val="#ppt_x"/>
                                          </p:val>
                                        </p:tav>
                                      </p:tavLst>
                                    </p:anim>
                                    <p:anim calcmode="lin" valueType="num">
                                      <p:cBhvr additive="base">
                                        <p:cTn dur="500" fill="hold" id="29"/>
                                        <p:tgtEl>
                                          <p:spTgt spid="8"/>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6">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1+#ppt_w/2"/>
                                          </p:val>
                                        </p:tav>
                                        <p:tav tm="100000">
                                          <p:val>
                                            <p:strVal val="#ppt_x"/>
                                          </p:val>
                                        </p:tav>
                                      </p:tavLst>
                                    </p:anim>
                                    <p:anim calcmode="lin" valueType="num">
                                      <p:cBhvr additive="base">
                                        <p:cTn dur="500" fill="hold" id="33"/>
                                        <p:tgtEl>
                                          <p:spTgt spid="9"/>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childTnLst>
                          </p:cTn>
                        </p:par>
                        <p:par>
                          <p:cTn fill="hold" id="40" nodeType="afterGroup">
                            <p:stCondLst>
                              <p:cond delay="2000"/>
                            </p:stCondLst>
                            <p:childTnLst>
                              <p:par>
                                <p:cTn fill="hold" grpId="0" id="41" nodeType="afterEffect" presetClass="entr" presetID="22" presetSubtype="2">
                                  <p:stCondLst>
                                    <p:cond delay="0"/>
                                  </p:stCondLst>
                                  <p:childTnLst>
                                    <p:set>
                                      <p:cBhvr>
                                        <p:cTn dur="1" fill="hold" id="42">
                                          <p:stCondLst>
                                            <p:cond delay="0"/>
                                          </p:stCondLst>
                                        </p:cTn>
                                        <p:tgtEl>
                                          <p:spTgt spid="20"/>
                                        </p:tgtEl>
                                        <p:attrNameLst>
                                          <p:attrName>style.visibility</p:attrName>
                                        </p:attrNameLst>
                                      </p:cBhvr>
                                      <p:to>
                                        <p:strVal val="visible"/>
                                      </p:to>
                                    </p:set>
                                    <p:animEffect filter="wipe(right)" transition="in">
                                      <p:cBhvr>
                                        <p:cTn dur="500" id="43"/>
                                        <p:tgtEl>
                                          <p:spTgt spid="20"/>
                                        </p:tgtEl>
                                      </p:cBhvr>
                                    </p:animEffect>
                                  </p:childTnLst>
                                </p:cTn>
                              </p:par>
                            </p:childTnLst>
                          </p:cTn>
                        </p:par>
                        <p:par>
                          <p:cTn fill="hold" id="44" nodeType="afterGroup">
                            <p:stCondLst>
                              <p:cond delay="2500"/>
                            </p:stCondLst>
                            <p:childTnLst>
                              <p:par>
                                <p:cTn fill="hold" grpId="0" id="45" nodeType="afterEffect" presetClass="entr" presetID="53" presetSubtype="0">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fltVal val="0"/>
                                          </p:val>
                                        </p:tav>
                                        <p:tav tm="100000">
                                          <p:val>
                                            <p:strVal val="#ppt_w"/>
                                          </p:val>
                                        </p:tav>
                                      </p:tavLst>
                                    </p:anim>
                                    <p:anim calcmode="lin" valueType="num">
                                      <p:cBhvr>
                                        <p:cTn dur="500" fill="hold" id="48"/>
                                        <p:tgtEl>
                                          <p:spTgt spid="14"/>
                                        </p:tgtEl>
                                        <p:attrNameLst>
                                          <p:attrName>ppt_h</p:attrName>
                                        </p:attrNameLst>
                                      </p:cBhvr>
                                      <p:tavLst>
                                        <p:tav tm="0">
                                          <p:val>
                                            <p:fltVal val="0"/>
                                          </p:val>
                                        </p:tav>
                                        <p:tav tm="100000">
                                          <p:val>
                                            <p:strVal val="#ppt_h"/>
                                          </p:val>
                                        </p:tav>
                                      </p:tavLst>
                                    </p:anim>
                                    <p:animEffect filter="fade" transition="in">
                                      <p:cBhvr>
                                        <p:cTn dur="500" id="49"/>
                                        <p:tgtEl>
                                          <p:spTgt spid="14"/>
                                        </p:tgtEl>
                                      </p:cBhvr>
                                    </p:animEffect>
                                  </p:childTnLst>
                                </p:cTn>
                              </p:par>
                            </p:childTnLst>
                          </p:cTn>
                        </p:par>
                        <p:par>
                          <p:cTn fill="hold" id="50" nodeType="afterGroup">
                            <p:stCondLst>
                              <p:cond delay="3000"/>
                            </p:stCondLst>
                            <p:childTnLst>
                              <p:par>
                                <p:cTn fill="hold" grpId="0" id="51" nodeType="afterEffect" presetClass="entr" presetID="22" presetSubtype="8">
                                  <p:stCondLst>
                                    <p:cond delay="0"/>
                                  </p:stCondLst>
                                  <p:childTnLst>
                                    <p:set>
                                      <p:cBhvr>
                                        <p:cTn dur="1" fill="hold" id="52">
                                          <p:stCondLst>
                                            <p:cond delay="0"/>
                                          </p:stCondLst>
                                        </p:cTn>
                                        <p:tgtEl>
                                          <p:spTgt spid="17"/>
                                        </p:tgtEl>
                                        <p:attrNameLst>
                                          <p:attrName>style.visibility</p:attrName>
                                        </p:attrNameLst>
                                      </p:cBhvr>
                                      <p:to>
                                        <p:strVal val="visible"/>
                                      </p:to>
                                    </p:set>
                                    <p:animEffect filter="wipe(left)" transition="in">
                                      <p:cBhvr>
                                        <p:cTn dur="500" id="53"/>
                                        <p:tgtEl>
                                          <p:spTgt spid="17"/>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p:cTn dur="500" fill="hold" id="57"/>
                                        <p:tgtEl>
                                          <p:spTgt spid="16"/>
                                        </p:tgtEl>
                                        <p:attrNameLst>
                                          <p:attrName>ppt_w</p:attrName>
                                        </p:attrNameLst>
                                      </p:cBhvr>
                                      <p:tavLst>
                                        <p:tav tm="0">
                                          <p:val>
                                            <p:fltVal val="0"/>
                                          </p:val>
                                        </p:tav>
                                        <p:tav tm="100000">
                                          <p:val>
                                            <p:strVal val="#ppt_w"/>
                                          </p:val>
                                        </p:tav>
                                      </p:tavLst>
                                    </p:anim>
                                    <p:anim calcmode="lin" valueType="num">
                                      <p:cBhvr>
                                        <p:cTn dur="500" fill="hold" id="58"/>
                                        <p:tgtEl>
                                          <p:spTgt spid="16"/>
                                        </p:tgtEl>
                                        <p:attrNameLst>
                                          <p:attrName>ppt_h</p:attrName>
                                        </p:attrNameLst>
                                      </p:cBhvr>
                                      <p:tavLst>
                                        <p:tav tm="0">
                                          <p:val>
                                            <p:fltVal val="0"/>
                                          </p:val>
                                        </p:tav>
                                        <p:tav tm="100000">
                                          <p:val>
                                            <p:strVal val="#ppt_h"/>
                                          </p:val>
                                        </p:tav>
                                      </p:tavLst>
                                    </p:anim>
                                    <p:animEffect filter="fade" transition="in">
                                      <p:cBhvr>
                                        <p:cTn dur="500" id="59"/>
                                        <p:tgtEl>
                                          <p:spTgt spid="16"/>
                                        </p:tgtEl>
                                      </p:cBhvr>
                                    </p:animEffect>
                                  </p:childTnLst>
                                </p:cTn>
                              </p:par>
                            </p:childTnLst>
                          </p:cTn>
                        </p:par>
                        <p:par>
                          <p:cTn fill="hold" id="60" nodeType="afterGroup">
                            <p:stCondLst>
                              <p:cond delay="4000"/>
                            </p:stCondLst>
                            <p:childTnLst>
                              <p:par>
                                <p:cTn fill="hold" grpId="0" id="61" nodeType="afterEffect" presetClass="entr" presetID="22" presetSubtype="2">
                                  <p:stCondLst>
                                    <p:cond delay="0"/>
                                  </p:stCondLst>
                                  <p:childTnLst>
                                    <p:set>
                                      <p:cBhvr>
                                        <p:cTn dur="1" fill="hold" id="62">
                                          <p:stCondLst>
                                            <p:cond delay="0"/>
                                          </p:stCondLst>
                                        </p:cTn>
                                        <p:tgtEl>
                                          <p:spTgt spid="19"/>
                                        </p:tgtEl>
                                        <p:attrNameLst>
                                          <p:attrName>style.visibility</p:attrName>
                                        </p:attrNameLst>
                                      </p:cBhvr>
                                      <p:to>
                                        <p:strVal val="visible"/>
                                      </p:to>
                                    </p:set>
                                    <p:animEffect filter="wipe(right)" transition="in">
                                      <p:cBhvr>
                                        <p:cTn dur="500" id="63"/>
                                        <p:tgtEl>
                                          <p:spTgt spid="19"/>
                                        </p:tgtEl>
                                      </p:cBhvr>
                                    </p:animEffect>
                                  </p:childTnLst>
                                </p:cTn>
                              </p:par>
                            </p:childTnLst>
                          </p:cTn>
                        </p:par>
                        <p:par>
                          <p:cTn fill="hold" id="64" nodeType="afterGroup">
                            <p:stCondLst>
                              <p:cond delay="4500"/>
                            </p:stCondLst>
                            <p:childTnLst>
                              <p:par>
                                <p:cTn fill="hold" grpId="0" id="65" nodeType="afterEffect" presetClass="entr" presetID="53" presetSubtype="0">
                                  <p:stCondLst>
                                    <p:cond delay="0"/>
                                  </p:stCondLst>
                                  <p:childTnLst>
                                    <p:set>
                                      <p:cBhvr>
                                        <p:cTn dur="1" fill="hold" id="66">
                                          <p:stCondLst>
                                            <p:cond delay="0"/>
                                          </p:stCondLst>
                                        </p:cTn>
                                        <p:tgtEl>
                                          <p:spTgt spid="15"/>
                                        </p:tgtEl>
                                        <p:attrNameLst>
                                          <p:attrName>style.visibility</p:attrName>
                                        </p:attrNameLst>
                                      </p:cBhvr>
                                      <p:to>
                                        <p:strVal val="visible"/>
                                      </p:to>
                                    </p:set>
                                    <p:anim calcmode="lin" valueType="num">
                                      <p:cBhvr>
                                        <p:cTn dur="500" fill="hold" id="67"/>
                                        <p:tgtEl>
                                          <p:spTgt spid="15"/>
                                        </p:tgtEl>
                                        <p:attrNameLst>
                                          <p:attrName>ppt_w</p:attrName>
                                        </p:attrNameLst>
                                      </p:cBhvr>
                                      <p:tavLst>
                                        <p:tav tm="0">
                                          <p:val>
                                            <p:fltVal val="0"/>
                                          </p:val>
                                        </p:tav>
                                        <p:tav tm="100000">
                                          <p:val>
                                            <p:strVal val="#ppt_w"/>
                                          </p:val>
                                        </p:tav>
                                      </p:tavLst>
                                    </p:anim>
                                    <p:anim calcmode="lin" valueType="num">
                                      <p:cBhvr>
                                        <p:cTn dur="500" fill="hold" id="68"/>
                                        <p:tgtEl>
                                          <p:spTgt spid="15"/>
                                        </p:tgtEl>
                                        <p:attrNameLst>
                                          <p:attrName>ppt_h</p:attrName>
                                        </p:attrNameLst>
                                      </p:cBhvr>
                                      <p:tavLst>
                                        <p:tav tm="0">
                                          <p:val>
                                            <p:fltVal val="0"/>
                                          </p:val>
                                        </p:tav>
                                        <p:tav tm="100000">
                                          <p:val>
                                            <p:strVal val="#ppt_h"/>
                                          </p:val>
                                        </p:tav>
                                      </p:tavLst>
                                    </p:anim>
                                    <p:animEffect filter="fade" transition="in">
                                      <p:cBhvr>
                                        <p:cTn dur="500" id="69"/>
                                        <p:tgtEl>
                                          <p:spTgt spid="15"/>
                                        </p:tgtEl>
                                      </p:cBhvr>
                                    </p:animEffect>
                                  </p:childTnLst>
                                </p:cTn>
                              </p:par>
                            </p:childTnLst>
                          </p:cTn>
                        </p:par>
                        <p:par>
                          <p:cTn fill="hold" id="70" nodeType="afterGroup">
                            <p:stCondLst>
                              <p:cond delay="5000"/>
                            </p:stCondLst>
                            <p:childTnLst>
                              <p:par>
                                <p:cTn fill="hold" grpId="0" id="71" nodeType="afterEffect" presetClass="entr" presetID="22" presetSubtype="8">
                                  <p:stCondLst>
                                    <p:cond delay="0"/>
                                  </p:stCondLst>
                                  <p:childTnLst>
                                    <p:set>
                                      <p:cBhvr>
                                        <p:cTn dur="1" fill="hold" id="72">
                                          <p:stCondLst>
                                            <p:cond delay="0"/>
                                          </p:stCondLst>
                                        </p:cTn>
                                        <p:tgtEl>
                                          <p:spTgt spid="18"/>
                                        </p:tgtEl>
                                        <p:attrNameLst>
                                          <p:attrName>style.visibility</p:attrName>
                                        </p:attrNameLst>
                                      </p:cBhvr>
                                      <p:to>
                                        <p:strVal val="visible"/>
                                      </p:to>
                                    </p:set>
                                    <p:animEffect filter="wipe(left)" transition="in">
                                      <p:cBhvr>
                                        <p:cTn dur="500" id="7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3"/>
      <p:bldP grpId="0" spid="14"/>
      <p:bldP grpId="0" spid="15"/>
      <p:bldP grpId="0" spid="16"/>
      <p:bldP grpId="0" spid="17"/>
      <p:bldP grpId="0" spid="18"/>
      <p:bldP grpId="0" spid="19"/>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pic>
        <p:nvPicPr>
          <p:cNvPr id="8" name="图片 7"/>
          <p:cNvPicPr preferRelativeResize="0"/>
          <p:nvPr/>
        </p:nvPicPr>
        <p:blipFill>
          <a:blip r:embed="rId3">
            <a:extLst>
              <a:ext uri="{28A0092B-C50C-407E-A947-70E740481C1C}">
                <a14:useLocalDpi val="0"/>
              </a:ext>
            </a:extLst>
          </a:blip>
          <a:stretch>
            <a:fillRect/>
          </a:stretch>
        </p:blipFill>
        <p:spPr>
          <a:xfrm>
            <a:off x="6875035" y="1571052"/>
            <a:ext cx="1908000" cy="1260000"/>
          </a:xfrm>
          <a:prstGeom prst="rect">
            <a:avLst/>
          </a:prstGeom>
          <a:effectLst>
            <a:reflection algn="bl" blurRad="6350" dir="5400000" endPos="18000" rotWithShape="0" stA="65000" sy="-100000"/>
          </a:effectLst>
        </p:spPr>
      </p:pic>
      <p:pic>
        <p:nvPicPr>
          <p:cNvPr id="9" name="图片 8"/>
          <p:cNvPicPr preferRelativeResize="0"/>
          <p:nvPr/>
        </p:nvPicPr>
        <p:blipFill>
          <a:blip r:embed="rId4">
            <a:extLst>
              <a:ext uri="{28A0092B-C50C-407E-A947-70E740481C1C}">
                <a14:useLocalDpi val="0"/>
              </a:ext>
            </a:extLst>
          </a:blip>
          <a:stretch>
            <a:fillRect/>
          </a:stretch>
        </p:blipFill>
        <p:spPr>
          <a:xfrm>
            <a:off x="2539012" y="1571052"/>
            <a:ext cx="1908000" cy="1260000"/>
          </a:xfrm>
          <a:prstGeom prst="rect">
            <a:avLst/>
          </a:prstGeom>
          <a:effectLst>
            <a:reflection algn="bl" blurRad="6350" dir="5400000" endPos="18000" rotWithShape="0" stA="65000" sy="-100000"/>
          </a:effectLst>
        </p:spPr>
      </p:pic>
      <p:pic>
        <p:nvPicPr>
          <p:cNvPr id="10" name="图片 9"/>
          <p:cNvPicPr preferRelativeResize="0"/>
          <p:nvPr/>
        </p:nvPicPr>
        <p:blipFill>
          <a:blip r:embed="rId5">
            <a:extLst>
              <a:ext uri="{28A0092B-C50C-407E-A947-70E740481C1C}">
                <a14:useLocalDpi val="0"/>
              </a:ext>
            </a:extLst>
          </a:blip>
          <a:stretch>
            <a:fillRect/>
          </a:stretch>
        </p:blipFill>
        <p:spPr>
          <a:xfrm>
            <a:off x="4707024" y="1571052"/>
            <a:ext cx="1908000" cy="1260000"/>
          </a:xfrm>
          <a:prstGeom prst="rect">
            <a:avLst/>
          </a:prstGeom>
          <a:effectLst>
            <a:reflection algn="bl" blurRad="6350" dir="5400000" endPos="18000" rotWithShape="0" stA="65000" sy="-100000"/>
          </a:effectLst>
        </p:spPr>
      </p:pic>
      <p:pic>
        <p:nvPicPr>
          <p:cNvPr id="11" name="图片 10"/>
          <p:cNvPicPr preferRelativeResize="0"/>
          <p:nvPr/>
        </p:nvPicPr>
        <p:blipFill>
          <a:blip r:embed="rId6">
            <a:extLst>
              <a:ext uri="{28A0092B-C50C-407E-A947-70E740481C1C}">
                <a14:useLocalDpi val="0"/>
              </a:ext>
            </a:extLst>
          </a:blip>
          <a:stretch>
            <a:fillRect/>
          </a:stretch>
        </p:blipFill>
        <p:spPr>
          <a:xfrm>
            <a:off x="371000" y="1571052"/>
            <a:ext cx="1908000" cy="1260000"/>
          </a:xfrm>
          <a:prstGeom prst="rect">
            <a:avLst/>
          </a:prstGeom>
          <a:effectLst>
            <a:reflection algn="bl" blurRad="6350" dir="5400000" endPos="18000" rotWithShape="0" stA="65000" sy="-100000"/>
          </a:effectLst>
        </p:spPr>
      </p:pic>
      <p:sp>
        <p:nvSpPr>
          <p:cNvPr id="12" name="文本框 7"/>
          <p:cNvSpPr txBox="1">
            <a:spLocks noChangeArrowheads="1"/>
          </p:cNvSpPr>
          <p:nvPr/>
        </p:nvSpPr>
        <p:spPr bwMode="auto">
          <a:xfrm>
            <a:off x="285636" y="3470944"/>
            <a:ext cx="1983329"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a:r>
              <a:rPr altLang="en-US" b="1" lang="zh-CN" sz="1600">
                <a:solidFill>
                  <a:schemeClr val="tx1">
                    <a:lumMod val="85000"/>
                    <a:lumOff val="15000"/>
                  </a:schemeClr>
                </a:solidFill>
                <a:latin charset="-122" pitchFamily="34" typeface="微软雅黑"/>
              </a:rPr>
              <a:t>添加文本信息</a:t>
            </a:r>
          </a:p>
          <a:p>
            <a:pPr algn="ctr"/>
            <a:r>
              <a:rPr altLang="en-US" b="1" lang="zh-CN" sz="1600">
                <a:solidFill>
                  <a:schemeClr val="tx1">
                    <a:lumMod val="85000"/>
                    <a:lumOff val="15000"/>
                  </a:schemeClr>
                </a:solidFill>
                <a:latin charset="-122" pitchFamily="34" typeface="微软雅黑"/>
              </a:rPr>
              <a:t>单击添加说明文字单击添加说明文字</a:t>
            </a:r>
          </a:p>
        </p:txBody>
      </p:sp>
      <p:sp>
        <p:nvSpPr>
          <p:cNvPr id="13" name="文本框 7"/>
          <p:cNvSpPr txBox="1">
            <a:spLocks noChangeArrowheads="1"/>
          </p:cNvSpPr>
          <p:nvPr/>
        </p:nvSpPr>
        <p:spPr bwMode="auto">
          <a:xfrm>
            <a:off x="2487781" y="3470944"/>
            <a:ext cx="1983329"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a:r>
              <a:rPr altLang="en-US" b="1" lang="zh-CN" sz="1600">
                <a:solidFill>
                  <a:schemeClr val="tx1">
                    <a:lumMod val="85000"/>
                    <a:lumOff val="15000"/>
                  </a:schemeClr>
                </a:solidFill>
                <a:latin charset="-122" pitchFamily="34" typeface="微软雅黑"/>
              </a:rPr>
              <a:t>添加文本信息</a:t>
            </a:r>
          </a:p>
          <a:p>
            <a:pPr algn="ctr"/>
            <a:r>
              <a:rPr altLang="en-US" b="1" lang="zh-CN" sz="1600">
                <a:solidFill>
                  <a:schemeClr val="tx1">
                    <a:lumMod val="85000"/>
                    <a:lumOff val="15000"/>
                  </a:schemeClr>
                </a:solidFill>
                <a:latin charset="-122" pitchFamily="34" typeface="微软雅黑"/>
              </a:rPr>
              <a:t>单击添加说明文字单击添加说明文字</a:t>
            </a:r>
          </a:p>
        </p:txBody>
      </p:sp>
      <p:sp>
        <p:nvSpPr>
          <p:cNvPr id="14" name="文本框 7"/>
          <p:cNvSpPr txBox="1">
            <a:spLocks noChangeArrowheads="1"/>
          </p:cNvSpPr>
          <p:nvPr/>
        </p:nvSpPr>
        <p:spPr bwMode="auto">
          <a:xfrm>
            <a:off x="4689926" y="3470944"/>
            <a:ext cx="1983329"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a:r>
              <a:rPr altLang="en-US" b="1" lang="zh-CN" sz="1600">
                <a:solidFill>
                  <a:schemeClr val="tx1">
                    <a:lumMod val="85000"/>
                    <a:lumOff val="15000"/>
                  </a:schemeClr>
                </a:solidFill>
                <a:latin charset="-122" pitchFamily="34" typeface="微软雅黑"/>
              </a:rPr>
              <a:t>添加文本信息</a:t>
            </a:r>
          </a:p>
          <a:p>
            <a:pPr algn="ctr"/>
            <a:r>
              <a:rPr altLang="en-US" b="1" lang="zh-CN" sz="1600">
                <a:solidFill>
                  <a:schemeClr val="tx1">
                    <a:lumMod val="85000"/>
                    <a:lumOff val="15000"/>
                  </a:schemeClr>
                </a:solidFill>
                <a:latin charset="-122" pitchFamily="34" typeface="微软雅黑"/>
              </a:rPr>
              <a:t>单击添加说明文字单击添加说明文字</a:t>
            </a:r>
          </a:p>
        </p:txBody>
      </p:sp>
      <p:sp>
        <p:nvSpPr>
          <p:cNvPr id="15" name="文本框 7"/>
          <p:cNvSpPr txBox="1">
            <a:spLocks noChangeArrowheads="1"/>
          </p:cNvSpPr>
          <p:nvPr/>
        </p:nvSpPr>
        <p:spPr bwMode="auto">
          <a:xfrm>
            <a:off x="6892070" y="3470944"/>
            <a:ext cx="1983329"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a:r>
              <a:rPr altLang="en-US" b="1" lang="zh-CN" sz="1600">
                <a:solidFill>
                  <a:schemeClr val="tx1">
                    <a:lumMod val="85000"/>
                    <a:lumOff val="15000"/>
                  </a:schemeClr>
                </a:solidFill>
                <a:latin charset="-122" pitchFamily="34" typeface="微软雅黑"/>
              </a:rPr>
              <a:t>添加文本信息</a:t>
            </a:r>
          </a:p>
          <a:p>
            <a:pPr algn="ctr"/>
            <a:r>
              <a:rPr altLang="en-US" b="1" lang="zh-CN" sz="1600">
                <a:solidFill>
                  <a:schemeClr val="tx1">
                    <a:lumMod val="85000"/>
                    <a:lumOff val="15000"/>
                  </a:schemeClr>
                </a:solidFill>
                <a:latin charset="-122" pitchFamily="34" typeface="微软雅黑"/>
              </a:rPr>
              <a:t>单击添加说明文字单击添加说明文字</a:t>
            </a:r>
          </a:p>
        </p:txBody>
      </p:sp>
    </p:spTree>
    <p:extLst>
      <p:ext uri="{BB962C8B-B14F-4D97-AF65-F5344CB8AC3E}">
        <p14:creationId val="1838984360"/>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1000" id="20"/>
                                        <p:tgtEl>
                                          <p:spTgt spid="11"/>
                                        </p:tgtEl>
                                      </p:cBhvr>
                                    </p:animEffect>
                                    <p:anim calcmode="lin" valueType="num">
                                      <p:cBhvr>
                                        <p:cTn dur="1000" fill="hold" id="21"/>
                                        <p:tgtEl>
                                          <p:spTgt spid="11"/>
                                        </p:tgtEl>
                                        <p:attrNameLst>
                                          <p:attrName>ppt_x</p:attrName>
                                        </p:attrNameLst>
                                      </p:cBhvr>
                                      <p:tavLst>
                                        <p:tav tm="0">
                                          <p:val>
                                            <p:strVal val="#ppt_x"/>
                                          </p:val>
                                        </p:tav>
                                        <p:tav tm="100000">
                                          <p:val>
                                            <p:strVal val="#ppt_x"/>
                                          </p:val>
                                        </p:tav>
                                      </p:tavLst>
                                    </p:anim>
                                    <p:anim calcmode="lin" valueType="num">
                                      <p:cBhvr>
                                        <p:cTn dur="1000" fill="hold" id="22"/>
                                        <p:tgtEl>
                                          <p:spTgt spid="11"/>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12"/>
                                        </p:tgtEl>
                                        <p:attrNameLst>
                                          <p:attrName>style.visibility</p:attrName>
                                        </p:attrNameLst>
                                      </p:cBhvr>
                                      <p:to>
                                        <p:strVal val="visible"/>
                                      </p:to>
                                    </p:set>
                                    <p:animEffect filter="wipe(up)" transition="in">
                                      <p:cBhvr>
                                        <p:cTn dur="500" id="26"/>
                                        <p:tgtEl>
                                          <p:spTgt spid="12"/>
                                        </p:tgtEl>
                                      </p:cBhvr>
                                    </p:animEffect>
                                  </p:childTnLst>
                                </p:cTn>
                              </p:par>
                            </p:childTnLst>
                          </p:cTn>
                        </p:par>
                        <p:par>
                          <p:cTn fill="hold" id="27" nodeType="afterGroup">
                            <p:stCondLst>
                              <p:cond delay="2500"/>
                            </p:stCondLst>
                            <p:childTnLst>
                              <p:par>
                                <p:cTn fill="hold" id="28" nodeType="after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500"/>
                            </p:stCondLst>
                            <p:childTnLst>
                              <p:par>
                                <p:cTn fill="hold" grpId="0" id="34" nodeType="afterEffect" presetClass="entr" presetID="22" presetSubtype="1">
                                  <p:stCondLst>
                                    <p:cond delay="0"/>
                                  </p:stCondLst>
                                  <p:childTnLst>
                                    <p:set>
                                      <p:cBhvr>
                                        <p:cTn dur="1" fill="hold" id="35">
                                          <p:stCondLst>
                                            <p:cond delay="0"/>
                                          </p:stCondLst>
                                        </p:cTn>
                                        <p:tgtEl>
                                          <p:spTgt spid="13"/>
                                        </p:tgtEl>
                                        <p:attrNameLst>
                                          <p:attrName>style.visibility</p:attrName>
                                        </p:attrNameLst>
                                      </p:cBhvr>
                                      <p:to>
                                        <p:strVal val="visible"/>
                                      </p:to>
                                    </p:set>
                                    <p:animEffect filter="wipe(up)" transition="in">
                                      <p:cBhvr>
                                        <p:cTn dur="500" id="36"/>
                                        <p:tgtEl>
                                          <p:spTgt spid="13"/>
                                        </p:tgtEl>
                                      </p:cBhvr>
                                    </p:animEffect>
                                  </p:childTnLst>
                                </p:cTn>
                              </p:par>
                            </p:childTnLst>
                          </p:cTn>
                        </p:par>
                        <p:par>
                          <p:cTn fill="hold" id="37" nodeType="afterGroup">
                            <p:stCondLst>
                              <p:cond delay="4000"/>
                            </p:stCondLst>
                            <p:childTnLst>
                              <p:par>
                                <p:cTn fill="hold" id="38" nodeType="afterEffect" presetClass="entr" presetID="42"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000" id="40"/>
                                        <p:tgtEl>
                                          <p:spTgt spid="10"/>
                                        </p:tgtEl>
                                      </p:cBhvr>
                                    </p:animEffect>
                                    <p:anim calcmode="lin" valueType="num">
                                      <p:cBhvr>
                                        <p:cTn dur="1000" fill="hold" id="41"/>
                                        <p:tgtEl>
                                          <p:spTgt spid="10"/>
                                        </p:tgtEl>
                                        <p:attrNameLst>
                                          <p:attrName>ppt_x</p:attrName>
                                        </p:attrNameLst>
                                      </p:cBhvr>
                                      <p:tavLst>
                                        <p:tav tm="0">
                                          <p:val>
                                            <p:strVal val="#ppt_x"/>
                                          </p:val>
                                        </p:tav>
                                        <p:tav tm="100000">
                                          <p:val>
                                            <p:strVal val="#ppt_x"/>
                                          </p:val>
                                        </p:tav>
                                      </p:tavLst>
                                    </p:anim>
                                    <p:anim calcmode="lin" valueType="num">
                                      <p:cBhvr>
                                        <p:cTn dur="100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2" presetSubtype="1">
                                  <p:stCondLst>
                                    <p:cond delay="0"/>
                                  </p:stCondLst>
                                  <p:childTnLst>
                                    <p:set>
                                      <p:cBhvr>
                                        <p:cTn dur="1" fill="hold" id="45">
                                          <p:stCondLst>
                                            <p:cond delay="0"/>
                                          </p:stCondLst>
                                        </p:cTn>
                                        <p:tgtEl>
                                          <p:spTgt spid="14"/>
                                        </p:tgtEl>
                                        <p:attrNameLst>
                                          <p:attrName>style.visibility</p:attrName>
                                        </p:attrNameLst>
                                      </p:cBhvr>
                                      <p:to>
                                        <p:strVal val="visible"/>
                                      </p:to>
                                    </p:set>
                                    <p:animEffect filter="wipe(up)" transition="in">
                                      <p:cBhvr>
                                        <p:cTn dur="500" id="46"/>
                                        <p:tgtEl>
                                          <p:spTgt spid="14"/>
                                        </p:tgtEl>
                                      </p:cBhvr>
                                    </p:animEffect>
                                  </p:childTnLst>
                                </p:cTn>
                              </p:par>
                            </p:childTnLst>
                          </p:cTn>
                        </p:par>
                        <p:par>
                          <p:cTn fill="hold" id="47" nodeType="afterGroup">
                            <p:stCondLst>
                              <p:cond delay="5500"/>
                            </p:stCondLst>
                            <p:childTnLst>
                              <p:par>
                                <p:cTn fill="hold" id="48" nodeType="afterEffect" presetClass="entr" presetID="42" presetSubtype="0">
                                  <p:stCondLst>
                                    <p:cond delay="0"/>
                                  </p:stCondLst>
                                  <p:childTnLst>
                                    <p:set>
                                      <p:cBhvr>
                                        <p:cTn dur="1" fill="hold" id="49">
                                          <p:stCondLst>
                                            <p:cond delay="0"/>
                                          </p:stCondLst>
                                        </p:cTn>
                                        <p:tgtEl>
                                          <p:spTgt spid="8"/>
                                        </p:tgtEl>
                                        <p:attrNameLst>
                                          <p:attrName>style.visibility</p:attrName>
                                        </p:attrNameLst>
                                      </p:cBhvr>
                                      <p:to>
                                        <p:strVal val="visible"/>
                                      </p:to>
                                    </p:set>
                                    <p:animEffect filter="fade" transition="in">
                                      <p:cBhvr>
                                        <p:cTn dur="1000" id="50"/>
                                        <p:tgtEl>
                                          <p:spTgt spid="8"/>
                                        </p:tgtEl>
                                      </p:cBhvr>
                                    </p:animEffect>
                                    <p:anim calcmode="lin" valueType="num">
                                      <p:cBhvr>
                                        <p:cTn dur="1000" fill="hold" id="51"/>
                                        <p:tgtEl>
                                          <p:spTgt spid="8"/>
                                        </p:tgtEl>
                                        <p:attrNameLst>
                                          <p:attrName>ppt_x</p:attrName>
                                        </p:attrNameLst>
                                      </p:cBhvr>
                                      <p:tavLst>
                                        <p:tav tm="0">
                                          <p:val>
                                            <p:strVal val="#ppt_x"/>
                                          </p:val>
                                        </p:tav>
                                        <p:tav tm="100000">
                                          <p:val>
                                            <p:strVal val="#ppt_x"/>
                                          </p:val>
                                        </p:tav>
                                      </p:tavLst>
                                    </p:anim>
                                    <p:anim calcmode="lin" valueType="num">
                                      <p:cBhvr>
                                        <p:cTn dur="1000" fill="hold" id="52"/>
                                        <p:tgtEl>
                                          <p:spTgt spid="8"/>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6500"/>
                            </p:stCondLst>
                            <p:childTnLst>
                              <p:par>
                                <p:cTn fill="hold" grpId="0" id="54" nodeType="afterEffect" presetClass="entr" presetID="22" presetSubtype="1">
                                  <p:stCondLst>
                                    <p:cond delay="0"/>
                                  </p:stCondLst>
                                  <p:childTnLst>
                                    <p:set>
                                      <p:cBhvr>
                                        <p:cTn dur="1" fill="hold" id="55">
                                          <p:stCondLst>
                                            <p:cond delay="0"/>
                                          </p:stCondLst>
                                        </p:cTn>
                                        <p:tgtEl>
                                          <p:spTgt spid="15"/>
                                        </p:tgtEl>
                                        <p:attrNameLst>
                                          <p:attrName>style.visibility</p:attrName>
                                        </p:attrNameLst>
                                      </p:cBhvr>
                                      <p:to>
                                        <p:strVal val="visible"/>
                                      </p:to>
                                    </p:set>
                                    <p:animEffect filter="wipe(up)" transition="in">
                                      <p:cBhvr>
                                        <p:cTn dur="500" id="5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2"/>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pSp>
        <p:nvGrpSpPr>
          <p:cNvPr id="8" name="组合 7"/>
          <p:cNvGrpSpPr/>
          <p:nvPr/>
        </p:nvGrpSpPr>
        <p:grpSpPr>
          <a:xfrm>
            <a:off x="465104" y="2379820"/>
            <a:ext cx="1831974" cy="982746"/>
            <a:chOff x="502328" y="2091788"/>
            <a:chExt cx="1831974" cy="982746"/>
          </a:xfrm>
        </p:grpSpPr>
        <p:sp>
          <p:nvSpPr>
            <p:cNvPr id="9" name="平行四边形 8"/>
            <p:cNvSpPr/>
            <p:nvPr/>
          </p:nvSpPr>
          <p:spPr>
            <a:xfrm>
              <a:off x="502328" y="2091788"/>
              <a:ext cx="1831974" cy="493702"/>
            </a:xfrm>
            <a:prstGeom prst="parallelogram">
              <a:avLst>
                <a:gd fmla="val 81718"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zh-CN" lang="en-US" sz="2000">
                  <a:solidFill>
                    <a:srgbClr val="FFFFFF"/>
                  </a:solidFill>
                  <a:latin charset="-122" panose="02010609060101010101" pitchFamily="49" typeface="黑体"/>
                  <a:ea charset="-122" panose="02010609060101010101" pitchFamily="49" typeface="黑体"/>
                </a:rPr>
                <a:t>2011</a:t>
              </a:r>
            </a:p>
          </p:txBody>
        </p:sp>
        <p:sp>
          <p:nvSpPr>
            <p:cNvPr id="10" name="平行四边形 9"/>
            <p:cNvSpPr/>
            <p:nvPr/>
          </p:nvSpPr>
          <p:spPr>
            <a:xfrm flipH="1">
              <a:off x="502328" y="2580832"/>
              <a:ext cx="1831974" cy="493702"/>
            </a:xfrm>
            <a:prstGeom prst="parallelogram">
              <a:avLst>
                <a:gd fmla="val 81718" name="adj"/>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latin charset="-122" panose="02010609060101010101" pitchFamily="49" typeface="黑体"/>
                  <a:ea charset="-122" panose="02010609060101010101" pitchFamily="49" typeface="黑体"/>
                </a:rPr>
                <a:t>标题</a:t>
              </a:r>
            </a:p>
          </p:txBody>
        </p:sp>
      </p:grpSp>
      <p:grpSp>
        <p:nvGrpSpPr>
          <p:cNvPr id="11" name="组合 10"/>
          <p:cNvGrpSpPr/>
          <p:nvPr/>
        </p:nvGrpSpPr>
        <p:grpSpPr>
          <a:xfrm>
            <a:off x="2042464" y="2379820"/>
            <a:ext cx="1829903" cy="982746"/>
            <a:chOff x="2079688" y="2091788"/>
            <a:chExt cx="1829903" cy="982746"/>
          </a:xfrm>
        </p:grpSpPr>
        <p:sp>
          <p:nvSpPr>
            <p:cNvPr id="12" name="平行四边形 11"/>
            <p:cNvSpPr/>
            <p:nvPr/>
          </p:nvSpPr>
          <p:spPr>
            <a:xfrm>
              <a:off x="2079688" y="2091788"/>
              <a:ext cx="1829903" cy="493702"/>
            </a:xfrm>
            <a:prstGeom prst="parallelogram">
              <a:avLst>
                <a:gd fmla="val 81718"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zh-CN" lang="en-US" sz="2000">
                  <a:solidFill>
                    <a:srgbClr val="FFFFFF"/>
                  </a:solidFill>
                  <a:latin charset="-122" panose="02010609060101010101" pitchFamily="49" typeface="黑体"/>
                  <a:ea charset="-122" panose="02010609060101010101" pitchFamily="49" typeface="黑体"/>
                </a:rPr>
                <a:t>2012</a:t>
              </a:r>
            </a:p>
          </p:txBody>
        </p:sp>
        <p:sp>
          <p:nvSpPr>
            <p:cNvPr id="13" name="平行四边形 12"/>
            <p:cNvSpPr/>
            <p:nvPr/>
          </p:nvSpPr>
          <p:spPr>
            <a:xfrm flipH="1">
              <a:off x="2079688" y="2580832"/>
              <a:ext cx="1829903" cy="493702"/>
            </a:xfrm>
            <a:prstGeom prst="parallelogram">
              <a:avLst>
                <a:gd fmla="val 81718" name="adj"/>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latin charset="-122" panose="02010609060101010101" pitchFamily="49" typeface="黑体"/>
                  <a:ea charset="-122" panose="02010609060101010101" pitchFamily="49" typeface="黑体"/>
                </a:rPr>
                <a:t>标题</a:t>
              </a:r>
            </a:p>
          </p:txBody>
        </p:sp>
      </p:grpSp>
      <p:grpSp>
        <p:nvGrpSpPr>
          <p:cNvPr id="14" name="组合 13"/>
          <p:cNvGrpSpPr/>
          <p:nvPr/>
        </p:nvGrpSpPr>
        <p:grpSpPr>
          <a:xfrm>
            <a:off x="3619824" y="2379820"/>
            <a:ext cx="1829903" cy="982746"/>
            <a:chOff x="3657048" y="2091788"/>
            <a:chExt cx="1829903" cy="982746"/>
          </a:xfrm>
        </p:grpSpPr>
        <p:sp>
          <p:nvSpPr>
            <p:cNvPr id="15" name="平行四边形 14"/>
            <p:cNvSpPr/>
            <p:nvPr/>
          </p:nvSpPr>
          <p:spPr>
            <a:xfrm>
              <a:off x="3657048" y="2091788"/>
              <a:ext cx="1829903" cy="493702"/>
            </a:xfrm>
            <a:prstGeom prst="parallelogram">
              <a:avLst>
                <a:gd fmla="val 81718"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zh-CN" lang="en-US" sz="2000">
                  <a:solidFill>
                    <a:srgbClr val="FFFFFF"/>
                  </a:solidFill>
                  <a:latin charset="-122" panose="02010609060101010101" pitchFamily="49" typeface="黑体"/>
                  <a:ea charset="-122" panose="02010609060101010101" pitchFamily="49" typeface="黑体"/>
                </a:rPr>
                <a:t>2013</a:t>
              </a:r>
            </a:p>
          </p:txBody>
        </p:sp>
        <p:sp>
          <p:nvSpPr>
            <p:cNvPr id="16" name="平行四边形 15"/>
            <p:cNvSpPr/>
            <p:nvPr/>
          </p:nvSpPr>
          <p:spPr>
            <a:xfrm flipH="1">
              <a:off x="3657048" y="2580832"/>
              <a:ext cx="1829903" cy="493702"/>
            </a:xfrm>
            <a:prstGeom prst="parallelogram">
              <a:avLst>
                <a:gd fmla="val 81718" name="adj"/>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latin charset="-122" panose="02010609060101010101" pitchFamily="49" typeface="黑体"/>
                  <a:ea charset="-122" panose="02010609060101010101" pitchFamily="49" typeface="黑体"/>
                </a:rPr>
                <a:t>标题</a:t>
              </a:r>
            </a:p>
          </p:txBody>
        </p:sp>
      </p:grpSp>
      <p:grpSp>
        <p:nvGrpSpPr>
          <p:cNvPr id="17" name="组合 16"/>
          <p:cNvGrpSpPr/>
          <p:nvPr/>
        </p:nvGrpSpPr>
        <p:grpSpPr>
          <a:xfrm>
            <a:off x="5197184" y="2379820"/>
            <a:ext cx="1829903" cy="982746"/>
            <a:chOff x="5234408" y="2091788"/>
            <a:chExt cx="1829903" cy="982746"/>
          </a:xfrm>
        </p:grpSpPr>
        <p:sp>
          <p:nvSpPr>
            <p:cNvPr id="18" name="平行四边形 17"/>
            <p:cNvSpPr/>
            <p:nvPr/>
          </p:nvSpPr>
          <p:spPr>
            <a:xfrm>
              <a:off x="5234408" y="2091788"/>
              <a:ext cx="1829903" cy="493702"/>
            </a:xfrm>
            <a:prstGeom prst="parallelogram">
              <a:avLst>
                <a:gd fmla="val 81718"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zh-CN" lang="en-US" sz="2000">
                  <a:solidFill>
                    <a:srgbClr val="FFFFFF"/>
                  </a:solidFill>
                  <a:latin charset="-122" panose="02010609060101010101" pitchFamily="49" typeface="黑体"/>
                  <a:ea charset="-122" panose="02010609060101010101" pitchFamily="49" typeface="黑体"/>
                </a:rPr>
                <a:t>2014</a:t>
              </a:r>
            </a:p>
          </p:txBody>
        </p:sp>
        <p:sp>
          <p:nvSpPr>
            <p:cNvPr id="19" name="平行四边形 18"/>
            <p:cNvSpPr/>
            <p:nvPr/>
          </p:nvSpPr>
          <p:spPr>
            <a:xfrm flipH="1">
              <a:off x="5234408" y="2580832"/>
              <a:ext cx="1829903" cy="493702"/>
            </a:xfrm>
            <a:prstGeom prst="parallelogram">
              <a:avLst>
                <a:gd fmla="val 81718" name="adj"/>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latin charset="-122" panose="02010609060101010101" pitchFamily="49" typeface="黑体"/>
                  <a:ea charset="-122" panose="02010609060101010101" pitchFamily="49" typeface="黑体"/>
                </a:rPr>
                <a:t>标题</a:t>
              </a:r>
            </a:p>
          </p:txBody>
        </p:sp>
      </p:grpSp>
      <p:grpSp>
        <p:nvGrpSpPr>
          <p:cNvPr id="20" name="组合 19"/>
          <p:cNvGrpSpPr/>
          <p:nvPr/>
        </p:nvGrpSpPr>
        <p:grpSpPr>
          <a:xfrm>
            <a:off x="6772476" y="2379820"/>
            <a:ext cx="1831972" cy="982746"/>
            <a:chOff x="6809700" y="2091788"/>
            <a:chExt cx="1831972" cy="982746"/>
          </a:xfrm>
        </p:grpSpPr>
        <p:sp>
          <p:nvSpPr>
            <p:cNvPr id="21" name="平行四边形 20"/>
            <p:cNvSpPr/>
            <p:nvPr/>
          </p:nvSpPr>
          <p:spPr>
            <a:xfrm>
              <a:off x="6809700" y="2091788"/>
              <a:ext cx="1831972" cy="493702"/>
            </a:xfrm>
            <a:prstGeom prst="parallelogram">
              <a:avLst>
                <a:gd fmla="val 81718"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zh-CN" lang="en-US" sz="2000">
                  <a:solidFill>
                    <a:srgbClr val="FFFFFF"/>
                  </a:solidFill>
                  <a:latin charset="-122" panose="02010609060101010101" pitchFamily="49" typeface="黑体"/>
                  <a:ea charset="-122" panose="02010609060101010101" pitchFamily="49" typeface="黑体"/>
                </a:rPr>
                <a:t>2015</a:t>
              </a:r>
            </a:p>
          </p:txBody>
        </p:sp>
        <p:sp>
          <p:nvSpPr>
            <p:cNvPr id="22" name="平行四边形 21"/>
            <p:cNvSpPr/>
            <p:nvPr/>
          </p:nvSpPr>
          <p:spPr>
            <a:xfrm flipH="1">
              <a:off x="6809700" y="2580832"/>
              <a:ext cx="1831972" cy="493702"/>
            </a:xfrm>
            <a:prstGeom prst="parallelogram">
              <a:avLst>
                <a:gd fmla="val 81718" name="adj"/>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latin charset="-122" panose="02010609060101010101" pitchFamily="49" typeface="黑体"/>
                  <a:ea charset="-122" panose="02010609060101010101" pitchFamily="49" typeface="黑体"/>
                </a:rPr>
                <a:t>标题</a:t>
              </a:r>
            </a:p>
          </p:txBody>
        </p:sp>
      </p:grpSp>
      <p:sp>
        <p:nvSpPr>
          <p:cNvPr id="23" name="矩形 22"/>
          <p:cNvSpPr/>
          <p:nvPr/>
        </p:nvSpPr>
        <p:spPr>
          <a:xfrm>
            <a:off x="889876" y="3362565"/>
            <a:ext cx="1368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nSpc>
                <a:spcPct val="120000"/>
              </a:lnSpc>
              <a:defRPr/>
            </a:pPr>
            <a:r>
              <a:rPr altLang="en-US" lang="zh-CN" sz="1200">
                <a:solidFill>
                  <a:prstClr val="black">
                    <a:lumMod val="85000"/>
                    <a:lumOff val="15000"/>
                  </a:prstClr>
                </a:solidFill>
                <a:latin charset="-122" pitchFamily="34" typeface="微软雅黑"/>
                <a:ea charset="-122" pitchFamily="34" typeface="微软雅黑"/>
              </a:rPr>
              <a:t>单击此处添加说明文字单击此处添加说明文字</a:t>
            </a:r>
          </a:p>
        </p:txBody>
      </p:sp>
      <p:sp>
        <p:nvSpPr>
          <p:cNvPr id="24" name="矩形 23"/>
          <p:cNvSpPr/>
          <p:nvPr/>
        </p:nvSpPr>
        <p:spPr>
          <a:xfrm>
            <a:off x="3999072"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prstClr val="black">
                    <a:lumMod val="85000"/>
                    <a:lumOff val="15000"/>
                  </a:prstClr>
                </a:solidFill>
                <a:latin charset="-122" pitchFamily="34" typeface="微软雅黑"/>
                <a:ea charset="-122" pitchFamily="34" typeface="微软雅黑"/>
              </a:rPr>
              <a:t>单击此处添加说明文字单击此处添加说明文字</a:t>
            </a:r>
          </a:p>
        </p:txBody>
      </p:sp>
      <p:sp>
        <p:nvSpPr>
          <p:cNvPr id="25" name="矩形 24"/>
          <p:cNvSpPr/>
          <p:nvPr/>
        </p:nvSpPr>
        <p:spPr>
          <a:xfrm>
            <a:off x="7164448"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prstClr val="black">
                    <a:lumMod val="85000"/>
                    <a:lumOff val="15000"/>
                  </a:prstClr>
                </a:solidFill>
                <a:latin charset="-122" pitchFamily="34" typeface="微软雅黑"/>
                <a:ea charset="-122" pitchFamily="34" typeface="微软雅黑"/>
              </a:rPr>
              <a:t>单击此处添加说明文字单击此处添加说明文字</a:t>
            </a:r>
          </a:p>
        </p:txBody>
      </p:sp>
      <p:sp>
        <p:nvSpPr>
          <p:cNvPr id="26" name="矩形 25"/>
          <p:cNvSpPr/>
          <p:nvPr/>
        </p:nvSpPr>
        <p:spPr>
          <a:xfrm>
            <a:off x="2421711"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prstClr val="black">
                    <a:lumMod val="85000"/>
                    <a:lumOff val="15000"/>
                  </a:prstClr>
                </a:solidFill>
                <a:latin charset="-122" pitchFamily="34" typeface="微软雅黑"/>
                <a:ea charset="-122" pitchFamily="34" typeface="微软雅黑"/>
              </a:rPr>
              <a:t>单击此处添加说明文字单击此处添加说明文字</a:t>
            </a:r>
          </a:p>
        </p:txBody>
      </p:sp>
      <p:sp>
        <p:nvSpPr>
          <p:cNvPr id="27" name="矩形 26"/>
          <p:cNvSpPr/>
          <p:nvPr/>
        </p:nvSpPr>
        <p:spPr>
          <a:xfrm>
            <a:off x="5587087"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200">
                <a:solidFill>
                  <a:prstClr val="black">
                    <a:lumMod val="85000"/>
                    <a:lumOff val="15000"/>
                  </a:prstClr>
                </a:solidFill>
                <a:latin charset="-122" pitchFamily="34" typeface="微软雅黑"/>
                <a:ea charset="-122" pitchFamily="34" typeface="微软雅黑"/>
              </a:rPr>
              <a:t>单击此处添加说明文字单击此处添加说明文字</a:t>
            </a:r>
          </a:p>
        </p:txBody>
      </p:sp>
    </p:spTree>
    <p:extLst>
      <p:ext uri="{BB962C8B-B14F-4D97-AF65-F5344CB8AC3E}">
        <p14:creationId val="3068560215"/>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2" presetSubtype="2">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1+#ppt_w/2"/>
                                          </p:val>
                                        </p:tav>
                                        <p:tav tm="100000">
                                          <p:val>
                                            <p:strVal val="#ppt_x"/>
                                          </p:val>
                                        </p:tav>
                                      </p:tavLst>
                                    </p:anim>
                                    <p:anim calcmode="lin" valueType="num">
                                      <p:cBhvr additive="base">
                                        <p:cTn dur="500" fill="hold" id="21"/>
                                        <p:tgtEl>
                                          <p:spTgt spid="8"/>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25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1+#ppt_w/2"/>
                                          </p:val>
                                        </p:tav>
                                        <p:tav tm="100000">
                                          <p:val>
                                            <p:strVal val="#ppt_x"/>
                                          </p:val>
                                        </p:tav>
                                      </p:tavLst>
                                    </p:anim>
                                    <p:anim calcmode="lin" valueType="num">
                                      <p:cBhvr additive="base">
                                        <p:cTn dur="500" fill="hold" id="25"/>
                                        <p:tgtEl>
                                          <p:spTgt spid="11"/>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50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1+#ppt_w/2"/>
                                          </p:val>
                                        </p:tav>
                                        <p:tav tm="100000">
                                          <p:val>
                                            <p:strVal val="#ppt_x"/>
                                          </p:val>
                                        </p:tav>
                                      </p:tavLst>
                                    </p:anim>
                                    <p:anim calcmode="lin" valueType="num">
                                      <p:cBhvr additive="base">
                                        <p:cTn dur="500" fill="hold" id="29"/>
                                        <p:tgtEl>
                                          <p:spTgt spid="14"/>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75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fill="hold" id="32"/>
                                        <p:tgtEl>
                                          <p:spTgt spid="17"/>
                                        </p:tgtEl>
                                        <p:attrNameLst>
                                          <p:attrName>ppt_x</p:attrName>
                                        </p:attrNameLst>
                                      </p:cBhvr>
                                      <p:tavLst>
                                        <p:tav tm="0">
                                          <p:val>
                                            <p:strVal val="1+#ppt_w/2"/>
                                          </p:val>
                                        </p:tav>
                                        <p:tav tm="100000">
                                          <p:val>
                                            <p:strVal val="#ppt_x"/>
                                          </p:val>
                                        </p:tav>
                                      </p:tavLst>
                                    </p:anim>
                                    <p:anim calcmode="lin" valueType="num">
                                      <p:cBhvr additive="base">
                                        <p:cTn dur="500" fill="hold" id="33"/>
                                        <p:tgtEl>
                                          <p:spTgt spid="17"/>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100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500" fill="hold" id="36"/>
                                        <p:tgtEl>
                                          <p:spTgt spid="20"/>
                                        </p:tgtEl>
                                        <p:attrNameLst>
                                          <p:attrName>ppt_x</p:attrName>
                                        </p:attrNameLst>
                                      </p:cBhvr>
                                      <p:tavLst>
                                        <p:tav tm="0">
                                          <p:val>
                                            <p:strVal val="1+#ppt_w/2"/>
                                          </p:val>
                                        </p:tav>
                                        <p:tav tm="100000">
                                          <p:val>
                                            <p:strVal val="#ppt_x"/>
                                          </p:val>
                                        </p:tav>
                                      </p:tavLst>
                                    </p:anim>
                                    <p:anim calcmode="lin" valueType="num">
                                      <p:cBhvr additive="base">
                                        <p:cTn dur="500" fill="hold" id="37"/>
                                        <p:tgtEl>
                                          <p:spTgt spid="2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22" presetSubtype="1">
                                  <p:stCondLst>
                                    <p:cond delay="0"/>
                                  </p:stCondLst>
                                  <p:childTnLst>
                                    <p:set>
                                      <p:cBhvr>
                                        <p:cTn dur="1" fill="hold" id="40">
                                          <p:stCondLst>
                                            <p:cond delay="0"/>
                                          </p:stCondLst>
                                        </p:cTn>
                                        <p:tgtEl>
                                          <p:spTgt spid="23"/>
                                        </p:tgtEl>
                                        <p:attrNameLst>
                                          <p:attrName>style.visibility</p:attrName>
                                        </p:attrNameLst>
                                      </p:cBhvr>
                                      <p:to>
                                        <p:strVal val="visible"/>
                                      </p:to>
                                    </p:set>
                                    <p:animEffect filter="wipe(up)" transition="in">
                                      <p:cBhvr>
                                        <p:cTn dur="500" id="41"/>
                                        <p:tgtEl>
                                          <p:spTgt spid="23"/>
                                        </p:tgtEl>
                                      </p:cBhvr>
                                    </p:animEffect>
                                  </p:childTnLst>
                                </p:cTn>
                              </p:par>
                            </p:childTnLst>
                          </p:cTn>
                        </p:par>
                        <p:par>
                          <p:cTn fill="hold" id="42" nodeType="afterGroup">
                            <p:stCondLst>
                              <p:cond delay="3000"/>
                            </p:stCondLst>
                            <p:childTnLst>
                              <p:par>
                                <p:cTn fill="hold" grpId="0" id="43" nodeType="afterEffect" presetClass="entr" presetID="22" presetSubtype="4">
                                  <p:stCondLst>
                                    <p:cond delay="0"/>
                                  </p:stCondLst>
                                  <p:childTnLst>
                                    <p:set>
                                      <p:cBhvr>
                                        <p:cTn dur="1" fill="hold" id="44">
                                          <p:stCondLst>
                                            <p:cond delay="0"/>
                                          </p:stCondLst>
                                        </p:cTn>
                                        <p:tgtEl>
                                          <p:spTgt spid="26"/>
                                        </p:tgtEl>
                                        <p:attrNameLst>
                                          <p:attrName>style.visibility</p:attrName>
                                        </p:attrNameLst>
                                      </p:cBhvr>
                                      <p:to>
                                        <p:strVal val="visible"/>
                                      </p:to>
                                    </p:set>
                                    <p:animEffect filter="wipe(down)" transition="in">
                                      <p:cBhvr>
                                        <p:cTn dur="500" id="45"/>
                                        <p:tgtEl>
                                          <p:spTgt spid="26"/>
                                        </p:tgtEl>
                                      </p:cBhvr>
                                    </p:animEffect>
                                  </p:childTnLst>
                                </p:cTn>
                              </p:par>
                            </p:childTnLst>
                          </p:cTn>
                        </p:par>
                        <p:par>
                          <p:cTn fill="hold" id="46" nodeType="afterGroup">
                            <p:stCondLst>
                              <p:cond delay="3500"/>
                            </p:stCondLst>
                            <p:childTnLst>
                              <p:par>
                                <p:cTn fill="hold" grpId="0" id="47" nodeType="afterEffect" presetClass="entr" presetID="22" presetSubtype="1">
                                  <p:stCondLst>
                                    <p:cond delay="0"/>
                                  </p:stCondLst>
                                  <p:childTnLst>
                                    <p:set>
                                      <p:cBhvr>
                                        <p:cTn dur="1" fill="hold" id="48">
                                          <p:stCondLst>
                                            <p:cond delay="0"/>
                                          </p:stCondLst>
                                        </p:cTn>
                                        <p:tgtEl>
                                          <p:spTgt spid="24"/>
                                        </p:tgtEl>
                                        <p:attrNameLst>
                                          <p:attrName>style.visibility</p:attrName>
                                        </p:attrNameLst>
                                      </p:cBhvr>
                                      <p:to>
                                        <p:strVal val="visible"/>
                                      </p:to>
                                    </p:set>
                                    <p:animEffect filter="wipe(up)" transition="in">
                                      <p:cBhvr>
                                        <p:cTn dur="500" id="49"/>
                                        <p:tgtEl>
                                          <p:spTgt spid="24"/>
                                        </p:tgtEl>
                                      </p:cBhvr>
                                    </p:animEffect>
                                  </p:childTnLst>
                                </p:cTn>
                              </p:par>
                            </p:childTnLst>
                          </p:cTn>
                        </p:par>
                        <p:par>
                          <p:cTn fill="hold" id="50" nodeType="afterGroup">
                            <p:stCondLst>
                              <p:cond delay="4000"/>
                            </p:stCondLst>
                            <p:childTnLst>
                              <p:par>
                                <p:cTn fill="hold" grpId="0" id="51" nodeType="afterEffect" presetClass="entr" presetID="22" presetSubtype="4">
                                  <p:stCondLst>
                                    <p:cond delay="0"/>
                                  </p:stCondLst>
                                  <p:childTnLst>
                                    <p:set>
                                      <p:cBhvr>
                                        <p:cTn dur="1" fill="hold" id="52">
                                          <p:stCondLst>
                                            <p:cond delay="0"/>
                                          </p:stCondLst>
                                        </p:cTn>
                                        <p:tgtEl>
                                          <p:spTgt spid="27"/>
                                        </p:tgtEl>
                                        <p:attrNameLst>
                                          <p:attrName>style.visibility</p:attrName>
                                        </p:attrNameLst>
                                      </p:cBhvr>
                                      <p:to>
                                        <p:strVal val="visible"/>
                                      </p:to>
                                    </p:set>
                                    <p:animEffect filter="wipe(down)" transition="in">
                                      <p:cBhvr>
                                        <p:cTn dur="500" id="53"/>
                                        <p:tgtEl>
                                          <p:spTgt spid="27"/>
                                        </p:tgtEl>
                                      </p:cBhvr>
                                    </p:animEffect>
                                  </p:childTnLst>
                                </p:cTn>
                              </p:par>
                            </p:childTnLst>
                          </p:cTn>
                        </p:par>
                        <p:par>
                          <p:cTn fill="hold" id="54" nodeType="afterGroup">
                            <p:stCondLst>
                              <p:cond delay="4500"/>
                            </p:stCondLst>
                            <p:childTnLst>
                              <p:par>
                                <p:cTn fill="hold" grpId="0" id="55" nodeType="afterEffect" presetClass="entr" presetID="22" presetSubtype="1">
                                  <p:stCondLst>
                                    <p:cond delay="0"/>
                                  </p:stCondLst>
                                  <p:childTnLst>
                                    <p:set>
                                      <p:cBhvr>
                                        <p:cTn dur="1" fill="hold" id="56">
                                          <p:stCondLst>
                                            <p:cond delay="0"/>
                                          </p:stCondLst>
                                        </p:cTn>
                                        <p:tgtEl>
                                          <p:spTgt spid="25"/>
                                        </p:tgtEl>
                                        <p:attrNameLst>
                                          <p:attrName>style.visibility</p:attrName>
                                        </p:attrNameLst>
                                      </p:cBhvr>
                                      <p:to>
                                        <p:strVal val="visible"/>
                                      </p:to>
                                    </p:set>
                                    <p:animEffect filter="wipe(up)" transition="in">
                                      <p:cBhvr>
                                        <p:cTn dur="500" id="5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3"/>
      <p:bldP grpId="0" spid="24"/>
      <p:bldP grpId="0" spid="25"/>
      <p:bldP grpId="0" spid="26"/>
      <p:bldP grpId="0" spid="2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圆角矩形 3"/>
          <p:cNvSpPr/>
          <p:nvPr/>
        </p:nvSpPr>
        <p:spPr>
          <a:xfrm>
            <a:off x="0" y="0"/>
            <a:ext cx="9144000" cy="4835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99834" rtlCol="0" tIns="49917"/>
          <a:lstStyle/>
          <a:p>
            <a:pPr algn="ctr"/>
            <a:endParaRPr altLang="zh-CN" lang="en-US" sz="2800">
              <a:solidFill>
                <a:schemeClr val="bg1"/>
              </a:solidFill>
              <a:latin charset="-122" pitchFamily="34" typeface="微软雅黑"/>
              <a:ea charset="-122" pitchFamily="34" typeface="微软雅黑"/>
            </a:endParaRPr>
          </a:p>
        </p:txBody>
      </p:sp>
      <p:sp>
        <p:nvSpPr>
          <p:cNvPr id="15" name="圆角矩形 3"/>
          <p:cNvSpPr/>
          <p:nvPr/>
        </p:nvSpPr>
        <p:spPr>
          <a:xfrm>
            <a:off x="0" y="0"/>
            <a:ext cx="2411760" cy="5143500"/>
          </a:xfrm>
          <a:prstGeom prst="homePlate">
            <a:avLst/>
          </a:prstGeom>
          <a:solidFill>
            <a:srgbClr val="0070C0"/>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9917" lIns="99834" rIns="99834" rtlCol="0" tIns="49917"/>
          <a:lstStyle/>
          <a:p>
            <a:pPr algn="ctr"/>
            <a:endParaRPr altLang="zh-CN" lang="en-US" sz="2800">
              <a:solidFill>
                <a:schemeClr val="bg1"/>
              </a:solidFill>
              <a:latin charset="-122" pitchFamily="34" typeface="微软雅黑"/>
              <a:ea charset="-122" pitchFamily="34" typeface="微软雅黑"/>
            </a:endParaRPr>
          </a:p>
        </p:txBody>
      </p:sp>
      <p:sp>
        <p:nvSpPr>
          <p:cNvPr id="50" name="圆角矩形 3"/>
          <p:cNvSpPr/>
          <p:nvPr/>
        </p:nvSpPr>
        <p:spPr>
          <a:xfrm>
            <a:off x="3573310" y="1419622"/>
            <a:ext cx="4599090" cy="511044"/>
          </a:xfrm>
          <a:custGeom>
            <a:rect b="b" l="l" r="r" t="t"/>
            <a:pathLst>
              <a:path h="511044" w="337495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99834" rtlCol="0" tIns="49917"/>
          <a:lstStyle/>
          <a:p>
            <a:pPr algn="ctr"/>
            <a:r>
              <a:rPr altLang="en-US" lang="zh-CN" sz="2800">
                <a:solidFill>
                  <a:schemeClr val="bg1"/>
                </a:solidFill>
                <a:latin charset="-122" pitchFamily="34" typeface="微软雅黑"/>
                <a:ea charset="-122" pitchFamily="34" typeface="微软雅黑"/>
              </a:rPr>
              <a:t>医院情况介绍</a:t>
            </a:r>
          </a:p>
        </p:txBody>
      </p:sp>
      <p:sp>
        <p:nvSpPr>
          <p:cNvPr id="51" name="圆角矩形 1"/>
          <p:cNvSpPr/>
          <p:nvPr/>
        </p:nvSpPr>
        <p:spPr>
          <a:xfrm>
            <a:off x="2709214" y="1419622"/>
            <a:ext cx="1008112" cy="511044"/>
          </a:xfrm>
          <a:custGeom>
            <a:rect b="b" l="l" r="r" t="t"/>
            <a:pathLst>
              <a:path h="511044" w="1008112">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324000" rtlCol="0" tIns="49917"/>
          <a:lstStyle/>
          <a:p>
            <a:pPr algn="ctr"/>
            <a:r>
              <a:rPr altLang="zh-CN" b="1" lang="en-US" sz="2400">
                <a:solidFill>
                  <a:schemeClr val="bg1"/>
                </a:solidFill>
                <a:latin charset="-122" pitchFamily="34" typeface="微软雅黑"/>
                <a:ea charset="-122" pitchFamily="34" typeface="微软雅黑"/>
              </a:rPr>
              <a:t>01</a:t>
            </a:r>
          </a:p>
        </p:txBody>
      </p:sp>
      <p:sp>
        <p:nvSpPr>
          <p:cNvPr id="52" name="圆角矩形 3"/>
          <p:cNvSpPr/>
          <p:nvPr/>
        </p:nvSpPr>
        <p:spPr>
          <a:xfrm>
            <a:off x="3573310" y="2238042"/>
            <a:ext cx="4599090" cy="511044"/>
          </a:xfrm>
          <a:custGeom>
            <a:rect b="b" l="l" r="r" t="t"/>
            <a:pathLst>
              <a:path h="511044" w="337495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99834" rtlCol="0" tIns="49917"/>
          <a:lstStyle/>
          <a:p>
            <a:pPr algn="ctr"/>
            <a:r>
              <a:rPr altLang="en-US" lang="zh-CN" sz="2800">
                <a:solidFill>
                  <a:schemeClr val="bg1"/>
                </a:solidFill>
                <a:latin charset="-122" pitchFamily="34" typeface="微软雅黑"/>
                <a:ea charset="-122" pitchFamily="34" typeface="微软雅黑"/>
              </a:rPr>
              <a:t>去年工作计划</a:t>
            </a:r>
          </a:p>
        </p:txBody>
      </p:sp>
      <p:sp>
        <p:nvSpPr>
          <p:cNvPr id="53" name="圆角矩形 1"/>
          <p:cNvSpPr/>
          <p:nvPr/>
        </p:nvSpPr>
        <p:spPr>
          <a:xfrm>
            <a:off x="2709214" y="2238042"/>
            <a:ext cx="1008112" cy="511044"/>
          </a:xfrm>
          <a:custGeom>
            <a:rect b="b" l="l" r="r" t="t"/>
            <a:pathLst>
              <a:path h="511044" w="1008112">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324000" rtlCol="0" tIns="49917"/>
          <a:lstStyle/>
          <a:p>
            <a:pPr algn="ctr"/>
            <a:r>
              <a:rPr altLang="zh-CN" b="1" lang="en-US" sz="2400">
                <a:solidFill>
                  <a:schemeClr val="bg1"/>
                </a:solidFill>
                <a:latin charset="-122" pitchFamily="34" typeface="微软雅黑"/>
                <a:ea charset="-122" pitchFamily="34" typeface="微软雅黑"/>
              </a:rPr>
              <a:t>02</a:t>
            </a:r>
          </a:p>
        </p:txBody>
      </p:sp>
      <p:sp>
        <p:nvSpPr>
          <p:cNvPr id="54" name="圆角矩形 3"/>
          <p:cNvSpPr/>
          <p:nvPr/>
        </p:nvSpPr>
        <p:spPr>
          <a:xfrm>
            <a:off x="3573310" y="3056462"/>
            <a:ext cx="4599090" cy="511044"/>
          </a:xfrm>
          <a:custGeom>
            <a:rect b="b" l="l" r="r" t="t"/>
            <a:pathLst>
              <a:path h="511044" w="337495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99834" rtlCol="0" tIns="49917"/>
          <a:lstStyle/>
          <a:p>
            <a:pPr algn="ctr"/>
            <a:r>
              <a:rPr altLang="en-US" lang="zh-CN" sz="2800">
                <a:solidFill>
                  <a:schemeClr val="bg1"/>
                </a:solidFill>
                <a:latin charset="-122" pitchFamily="34" typeface="微软雅黑"/>
                <a:ea charset="-122" pitchFamily="34" typeface="微软雅黑"/>
              </a:rPr>
              <a:t>工作不足之处</a:t>
            </a:r>
          </a:p>
        </p:txBody>
      </p:sp>
      <p:sp>
        <p:nvSpPr>
          <p:cNvPr id="55" name="圆角矩形 1"/>
          <p:cNvSpPr/>
          <p:nvPr/>
        </p:nvSpPr>
        <p:spPr>
          <a:xfrm>
            <a:off x="2709214" y="3056462"/>
            <a:ext cx="1008112" cy="511044"/>
          </a:xfrm>
          <a:custGeom>
            <a:rect b="b" l="l" r="r" t="t"/>
            <a:pathLst>
              <a:path h="511044" w="1008112">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324000" rtlCol="0" tIns="49917"/>
          <a:lstStyle/>
          <a:p>
            <a:pPr algn="ctr"/>
            <a:r>
              <a:rPr altLang="zh-CN" b="1" lang="en-US" sz="2400">
                <a:solidFill>
                  <a:schemeClr val="bg1"/>
                </a:solidFill>
                <a:latin charset="-122" pitchFamily="34" typeface="微软雅黑"/>
                <a:ea charset="-122" pitchFamily="34" typeface="微软雅黑"/>
              </a:rPr>
              <a:t>03</a:t>
            </a:r>
          </a:p>
        </p:txBody>
      </p:sp>
      <p:sp>
        <p:nvSpPr>
          <p:cNvPr id="56" name="圆角矩形 3"/>
          <p:cNvSpPr/>
          <p:nvPr/>
        </p:nvSpPr>
        <p:spPr>
          <a:xfrm>
            <a:off x="3573310" y="3874882"/>
            <a:ext cx="4599090" cy="511044"/>
          </a:xfrm>
          <a:custGeom>
            <a:rect b="b" l="l" r="r" t="t"/>
            <a:pathLst>
              <a:path h="511044" w="337495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99834" rtlCol="0" tIns="49917"/>
          <a:lstStyle/>
          <a:p>
            <a:pPr algn="ctr"/>
            <a:r>
              <a:rPr altLang="en-US" lang="zh-CN" sz="2800">
                <a:solidFill>
                  <a:schemeClr val="bg1"/>
                </a:solidFill>
                <a:latin charset="-122" pitchFamily="34" typeface="微软雅黑"/>
                <a:ea charset="-122" pitchFamily="34" typeface="微软雅黑"/>
              </a:rPr>
              <a:t>明年工作计划</a:t>
            </a:r>
          </a:p>
        </p:txBody>
      </p:sp>
      <p:sp>
        <p:nvSpPr>
          <p:cNvPr id="57" name="圆角矩形 1"/>
          <p:cNvSpPr/>
          <p:nvPr/>
        </p:nvSpPr>
        <p:spPr>
          <a:xfrm>
            <a:off x="2709214" y="3874882"/>
            <a:ext cx="1008112" cy="511044"/>
          </a:xfrm>
          <a:custGeom>
            <a:rect b="b" l="l" r="r" t="t"/>
            <a:pathLst>
              <a:path h="511044" w="1008112">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917" lIns="99834" rIns="324000" rtlCol="0" tIns="49917"/>
          <a:lstStyle/>
          <a:p>
            <a:pPr algn="ctr"/>
            <a:r>
              <a:rPr altLang="zh-CN" b="1" lang="en-US" sz="2400">
                <a:solidFill>
                  <a:schemeClr val="bg1"/>
                </a:solidFill>
                <a:latin charset="-122" pitchFamily="34" typeface="微软雅黑"/>
                <a:ea charset="-122" pitchFamily="34" typeface="微软雅黑"/>
              </a:rPr>
              <a:t>04</a:t>
            </a:r>
          </a:p>
        </p:txBody>
      </p:sp>
      <p:sp>
        <p:nvSpPr>
          <p:cNvPr id="13" name="1"/>
          <p:cNvSpPr txBox="1"/>
          <p:nvPr/>
        </p:nvSpPr>
        <p:spPr>
          <a:xfrm>
            <a:off x="76433" y="1834600"/>
            <a:ext cx="1813560" cy="1074420"/>
          </a:xfrm>
          <a:prstGeom prst="rect">
            <a:avLst/>
          </a:prstGeom>
          <a:noFill/>
        </p:spPr>
        <p:txBody>
          <a:bodyPr bIns="34290" lIns="68580" rIns="68580" rtlCol="0" tIns="34290" wrap="none">
            <a:spAutoFit/>
          </a:bodyPr>
          <a:lstStyle/>
          <a:p>
            <a:r>
              <a:rPr altLang="en-US" lang="zh-CN" sz="6600">
                <a:solidFill>
                  <a:schemeClr val="bg1"/>
                </a:solidFill>
                <a:latin charset="-122" pitchFamily="2" typeface="方正大黑简体"/>
                <a:ea charset="-122" pitchFamily="2" typeface="方正大黑简体"/>
                <a:cs charset="2" panose="02010600010101010101" pitchFamily="2" typeface="方正兰亭细黑_GBK_M"/>
              </a:rPr>
              <a:t>目录</a:t>
            </a:r>
          </a:p>
        </p:txBody>
      </p:sp>
      <p:sp>
        <p:nvSpPr>
          <p:cNvPr id="14" name="1"/>
          <p:cNvSpPr/>
          <p:nvPr/>
        </p:nvSpPr>
        <p:spPr>
          <a:xfrm>
            <a:off x="189670" y="2925256"/>
            <a:ext cx="1777047" cy="434340"/>
          </a:xfrm>
          <a:prstGeom prst="rect">
            <a:avLst/>
          </a:prstGeom>
        </p:spPr>
        <p:txBody>
          <a:bodyPr bIns="34290" lIns="68580" rIns="68580" tIns="34290" wrap="none">
            <a:spAutoFit/>
          </a:bodyPr>
          <a:lstStyle/>
          <a:p>
            <a:r>
              <a:rPr altLang="en-US" lang="zh-CN" sz="2400">
                <a:solidFill>
                  <a:schemeClr val="bg1"/>
                </a:solidFill>
                <a:latin charset="-122" pitchFamily="34" typeface="微软雅黑"/>
                <a:ea charset="-122" pitchFamily="34" typeface="微软雅黑"/>
              </a:rPr>
              <a:t>CONTENTS</a:t>
            </a:r>
          </a:p>
        </p:txBody>
      </p:sp>
      <p:pic>
        <p:nvPicPr>
          <p:cNvPr id="16" name="图片 15"/>
          <p:cNvPicPr>
            <a:picLocks noChangeAspect="1"/>
          </p:cNvPicPr>
          <p:nvPr/>
        </p:nvPicPr>
        <p:blipFill>
          <a:blip r:embed="rId3">
            <a:extLst>
              <a:ext uri="{28A0092B-C50C-407E-A947-70E740481C1C}">
                <a14:useLocalDpi val="0"/>
              </a:ext>
            </a:extLst>
          </a:blip>
          <a:srcRect b="65718" l="41429" r="40318" t="4814"/>
          <a:stretch>
            <a:fillRect/>
          </a:stretch>
        </p:blipFill>
        <p:spPr>
          <a:xfrm>
            <a:off x="494845" y="874908"/>
            <a:ext cx="994446" cy="1003094"/>
          </a:xfrm>
          <a:prstGeom prst="rect">
            <a:avLst/>
          </a:prstGeom>
        </p:spPr>
      </p:pic>
      <p:sp>
        <p:nvSpPr>
          <p:cNvPr id="18" name="1"/>
          <p:cNvSpPr txBox="1"/>
          <p:nvPr/>
        </p:nvSpPr>
        <p:spPr>
          <a:xfrm>
            <a:off x="4504166" y="51470"/>
            <a:ext cx="4556760" cy="434340"/>
          </a:xfrm>
          <a:prstGeom prst="rect">
            <a:avLst/>
          </a:prstGeom>
          <a:noFill/>
        </p:spPr>
        <p:txBody>
          <a:bodyPr bIns="34290" lIns="68580" rIns="68580" rtlCol="0" tIns="34290" wrap="none">
            <a:spAutoFit/>
          </a:bodyPr>
          <a:lstStyle/>
          <a:p>
            <a:r>
              <a:rPr altLang="en-US" lang="zh-CN" sz="2400">
                <a:solidFill>
                  <a:schemeClr val="bg1"/>
                </a:solidFill>
                <a:latin charset="-122" pitchFamily="2" typeface="方正大黑简体"/>
                <a:ea charset="-122" pitchFamily="2" typeface="方正大黑简体"/>
                <a:cs charset="2" panose="02010600010101010101" pitchFamily="2" typeface="方正兰亭细黑_GBK_M"/>
              </a:rPr>
              <a:t>我们的宗旨：救死扶伤 义不容辞</a:t>
            </a:r>
          </a:p>
        </p:txBody>
      </p:sp>
    </p:spTree>
    <p:extLst>
      <p:ext uri="{BB962C8B-B14F-4D97-AF65-F5344CB8AC3E}">
        <p14:creationId val="2235898950"/>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4" presetSubtype="10">
                                  <p:stCondLst>
                                    <p:cond delay="0"/>
                                  </p:stCondLst>
                                  <p:childTnLst>
                                    <p:set>
                                      <p:cBhvr>
                                        <p:cTn dur="1" fill="hold" id="13">
                                          <p:stCondLst>
                                            <p:cond delay="0"/>
                                          </p:stCondLst>
                                        </p:cTn>
                                        <p:tgtEl>
                                          <p:spTgt spid="18"/>
                                        </p:tgtEl>
                                        <p:attrNameLst>
                                          <p:attrName>style.visibility</p:attrName>
                                        </p:attrNameLst>
                                      </p:cBhvr>
                                      <p:to>
                                        <p:strVal val="visible"/>
                                      </p:to>
                                    </p:set>
                                    <p:animEffect filter="randombar(horizontal)"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0-#ppt_w/2"/>
                                          </p:val>
                                        </p:tav>
                                        <p:tav tm="100000">
                                          <p:val>
                                            <p:strVal val="#ppt_x"/>
                                          </p:val>
                                        </p:tav>
                                      </p:tavLst>
                                    </p:anim>
                                    <p:anim calcmode="lin" valueType="num">
                                      <p:cBhvr additive="base">
                                        <p:cTn dur="500" fill="hold" id="20"/>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14"/>
                                        </p:tgtEl>
                                        <p:attrNameLst>
                                          <p:attrName>style.visibility</p:attrName>
                                        </p:attrNameLst>
                                      </p:cBhvr>
                                      <p:to>
                                        <p:strVal val="visible"/>
                                      </p:to>
                                    </p:set>
                                    <p:animEffect filter="randombar(horizontal)" transition="in">
                                      <p:cBhvr>
                                        <p:cTn dur="500" id="35"/>
                                        <p:tgtEl>
                                          <p:spTgt spid="14"/>
                                        </p:tgtEl>
                                      </p:cBhvr>
                                    </p:animEffect>
                                  </p:childTnLst>
                                </p:cTn>
                              </p:par>
                            </p:childTnLst>
                          </p:cTn>
                        </p:par>
                        <p:par>
                          <p:cTn fill="hold" id="36" nodeType="afterGroup">
                            <p:stCondLst>
                              <p:cond delay="500"/>
                            </p:stCondLst>
                            <p:childTnLst>
                              <p:par>
                                <p:cTn fill="hold" grpId="0" id="37" nodeType="afterEffect" presetClass="entr" presetID="2" presetSubtype="8">
                                  <p:stCondLst>
                                    <p:cond delay="0"/>
                                  </p:stCondLst>
                                  <p:childTnLst>
                                    <p:set>
                                      <p:cBhvr>
                                        <p:cTn dur="1" fill="hold" id="38">
                                          <p:stCondLst>
                                            <p:cond delay="0"/>
                                          </p:stCondLst>
                                        </p:cTn>
                                        <p:tgtEl>
                                          <p:spTgt spid="51"/>
                                        </p:tgtEl>
                                        <p:attrNameLst>
                                          <p:attrName>style.visibility</p:attrName>
                                        </p:attrNameLst>
                                      </p:cBhvr>
                                      <p:to>
                                        <p:strVal val="visible"/>
                                      </p:to>
                                    </p:set>
                                    <p:anim calcmode="lin" valueType="num">
                                      <p:cBhvr additive="base">
                                        <p:cTn dur="500" fill="hold" id="39"/>
                                        <p:tgtEl>
                                          <p:spTgt spid="51"/>
                                        </p:tgtEl>
                                        <p:attrNameLst>
                                          <p:attrName>ppt_x</p:attrName>
                                        </p:attrNameLst>
                                      </p:cBhvr>
                                      <p:tavLst>
                                        <p:tav tm="0">
                                          <p:val>
                                            <p:strVal val="0-#ppt_w/2"/>
                                          </p:val>
                                        </p:tav>
                                        <p:tav tm="100000">
                                          <p:val>
                                            <p:strVal val="#ppt_x"/>
                                          </p:val>
                                        </p:tav>
                                      </p:tavLst>
                                    </p:anim>
                                    <p:anim calcmode="lin" valueType="num">
                                      <p:cBhvr additive="base">
                                        <p:cTn dur="500" fill="hold" id="40"/>
                                        <p:tgtEl>
                                          <p:spTgt spid="51"/>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1000"/>
                            </p:stCondLst>
                            <p:childTnLst>
                              <p:par>
                                <p:cTn fill="hold" grpId="0" id="42" nodeType="afterEffect" presetClass="entr" presetID="22" presetSubtype="8">
                                  <p:stCondLst>
                                    <p:cond delay="0"/>
                                  </p:stCondLst>
                                  <p:childTnLst>
                                    <p:set>
                                      <p:cBhvr>
                                        <p:cTn dur="1" fill="hold" id="43">
                                          <p:stCondLst>
                                            <p:cond delay="0"/>
                                          </p:stCondLst>
                                        </p:cTn>
                                        <p:tgtEl>
                                          <p:spTgt spid="50"/>
                                        </p:tgtEl>
                                        <p:attrNameLst>
                                          <p:attrName>style.visibility</p:attrName>
                                        </p:attrNameLst>
                                      </p:cBhvr>
                                      <p:to>
                                        <p:strVal val="visible"/>
                                      </p:to>
                                    </p:set>
                                    <p:animEffect filter="wipe(left)" transition="in">
                                      <p:cBhvr>
                                        <p:cTn dur="500" id="44"/>
                                        <p:tgtEl>
                                          <p:spTgt spid="50"/>
                                        </p:tgtEl>
                                      </p:cBhvr>
                                    </p:animEffect>
                                  </p:childTnLst>
                                </p:cTn>
                              </p:par>
                            </p:childTnLst>
                          </p:cTn>
                        </p:par>
                        <p:par>
                          <p:cTn fill="hold" id="45" nodeType="afterGroup">
                            <p:stCondLst>
                              <p:cond delay="1500"/>
                            </p:stCondLst>
                            <p:childTnLst>
                              <p:par>
                                <p:cTn fill="hold" grpId="0" id="46" nodeType="afterEffect" presetClass="entr" presetID="2" presetSubtype="8">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additive="base">
                                        <p:cTn dur="500" fill="hold" id="48"/>
                                        <p:tgtEl>
                                          <p:spTgt spid="53"/>
                                        </p:tgtEl>
                                        <p:attrNameLst>
                                          <p:attrName>ppt_x</p:attrName>
                                        </p:attrNameLst>
                                      </p:cBhvr>
                                      <p:tavLst>
                                        <p:tav tm="0">
                                          <p:val>
                                            <p:strVal val="0-#ppt_w/2"/>
                                          </p:val>
                                        </p:tav>
                                        <p:tav tm="100000">
                                          <p:val>
                                            <p:strVal val="#ppt_x"/>
                                          </p:val>
                                        </p:tav>
                                      </p:tavLst>
                                    </p:anim>
                                    <p:anim calcmode="lin" valueType="num">
                                      <p:cBhvr additive="base">
                                        <p:cTn dur="500" fill="hold" id="49"/>
                                        <p:tgtEl>
                                          <p:spTgt spid="53"/>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2000"/>
                            </p:stCondLst>
                            <p:childTnLst>
                              <p:par>
                                <p:cTn fill="hold" grpId="0" id="51" nodeType="afterEffect" presetClass="entr" presetID="22" presetSubtype="8">
                                  <p:stCondLst>
                                    <p:cond delay="0"/>
                                  </p:stCondLst>
                                  <p:childTnLst>
                                    <p:set>
                                      <p:cBhvr>
                                        <p:cTn dur="1" fill="hold" id="52">
                                          <p:stCondLst>
                                            <p:cond delay="0"/>
                                          </p:stCondLst>
                                        </p:cTn>
                                        <p:tgtEl>
                                          <p:spTgt spid="52"/>
                                        </p:tgtEl>
                                        <p:attrNameLst>
                                          <p:attrName>style.visibility</p:attrName>
                                        </p:attrNameLst>
                                      </p:cBhvr>
                                      <p:to>
                                        <p:strVal val="visible"/>
                                      </p:to>
                                    </p:set>
                                    <p:animEffect filter="wipe(left)" transition="in">
                                      <p:cBhvr>
                                        <p:cTn dur="500" id="53"/>
                                        <p:tgtEl>
                                          <p:spTgt spid="52"/>
                                        </p:tgtEl>
                                      </p:cBhvr>
                                    </p:animEffect>
                                  </p:childTnLst>
                                </p:cTn>
                              </p:par>
                            </p:childTnLst>
                          </p:cTn>
                        </p:par>
                        <p:par>
                          <p:cTn fill="hold" id="54" nodeType="afterGroup">
                            <p:stCondLst>
                              <p:cond delay="2500"/>
                            </p:stCondLst>
                            <p:childTnLst>
                              <p:par>
                                <p:cTn fill="hold" grpId="0" id="55" nodeType="afterEffect" presetClass="entr" presetID="2" presetSubtype="8">
                                  <p:stCondLst>
                                    <p:cond delay="0"/>
                                  </p:stCondLst>
                                  <p:childTnLst>
                                    <p:set>
                                      <p:cBhvr>
                                        <p:cTn dur="1" fill="hold" id="56">
                                          <p:stCondLst>
                                            <p:cond delay="0"/>
                                          </p:stCondLst>
                                        </p:cTn>
                                        <p:tgtEl>
                                          <p:spTgt spid="55"/>
                                        </p:tgtEl>
                                        <p:attrNameLst>
                                          <p:attrName>style.visibility</p:attrName>
                                        </p:attrNameLst>
                                      </p:cBhvr>
                                      <p:to>
                                        <p:strVal val="visible"/>
                                      </p:to>
                                    </p:set>
                                    <p:anim calcmode="lin" valueType="num">
                                      <p:cBhvr additive="base">
                                        <p:cTn dur="500" fill="hold" id="57"/>
                                        <p:tgtEl>
                                          <p:spTgt spid="55"/>
                                        </p:tgtEl>
                                        <p:attrNameLst>
                                          <p:attrName>ppt_x</p:attrName>
                                        </p:attrNameLst>
                                      </p:cBhvr>
                                      <p:tavLst>
                                        <p:tav tm="0">
                                          <p:val>
                                            <p:strVal val="0-#ppt_w/2"/>
                                          </p:val>
                                        </p:tav>
                                        <p:tav tm="100000">
                                          <p:val>
                                            <p:strVal val="#ppt_x"/>
                                          </p:val>
                                        </p:tav>
                                      </p:tavLst>
                                    </p:anim>
                                    <p:anim calcmode="lin" valueType="num">
                                      <p:cBhvr additive="base">
                                        <p:cTn dur="500" fill="hold" id="58"/>
                                        <p:tgtEl>
                                          <p:spTgt spid="55"/>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54"/>
                                        </p:tgtEl>
                                        <p:attrNameLst>
                                          <p:attrName>style.visibility</p:attrName>
                                        </p:attrNameLst>
                                      </p:cBhvr>
                                      <p:to>
                                        <p:strVal val="visible"/>
                                      </p:to>
                                    </p:set>
                                    <p:animEffect filter="wipe(left)" transition="in">
                                      <p:cBhvr>
                                        <p:cTn dur="500" id="62"/>
                                        <p:tgtEl>
                                          <p:spTgt spid="54"/>
                                        </p:tgtEl>
                                      </p:cBhvr>
                                    </p:animEffect>
                                  </p:childTnLst>
                                </p:cTn>
                              </p:par>
                            </p:childTnLst>
                          </p:cTn>
                        </p:par>
                        <p:par>
                          <p:cTn fill="hold" id="63" nodeType="afterGroup">
                            <p:stCondLst>
                              <p:cond delay="3500"/>
                            </p:stCondLst>
                            <p:childTnLst>
                              <p:par>
                                <p:cTn fill="hold" grpId="0" id="64" nodeType="afterEffect" presetClass="entr" presetID="2" presetSubtype="8">
                                  <p:stCondLst>
                                    <p:cond delay="0"/>
                                  </p:stCondLst>
                                  <p:childTnLst>
                                    <p:set>
                                      <p:cBhvr>
                                        <p:cTn dur="1" fill="hold" id="65">
                                          <p:stCondLst>
                                            <p:cond delay="0"/>
                                          </p:stCondLst>
                                        </p:cTn>
                                        <p:tgtEl>
                                          <p:spTgt spid="57"/>
                                        </p:tgtEl>
                                        <p:attrNameLst>
                                          <p:attrName>style.visibility</p:attrName>
                                        </p:attrNameLst>
                                      </p:cBhvr>
                                      <p:to>
                                        <p:strVal val="visible"/>
                                      </p:to>
                                    </p:set>
                                    <p:anim calcmode="lin" valueType="num">
                                      <p:cBhvr additive="base">
                                        <p:cTn dur="500" fill="hold" id="66"/>
                                        <p:tgtEl>
                                          <p:spTgt spid="57"/>
                                        </p:tgtEl>
                                        <p:attrNameLst>
                                          <p:attrName>ppt_x</p:attrName>
                                        </p:attrNameLst>
                                      </p:cBhvr>
                                      <p:tavLst>
                                        <p:tav tm="0">
                                          <p:val>
                                            <p:strVal val="0-#ppt_w/2"/>
                                          </p:val>
                                        </p:tav>
                                        <p:tav tm="100000">
                                          <p:val>
                                            <p:strVal val="#ppt_x"/>
                                          </p:val>
                                        </p:tav>
                                      </p:tavLst>
                                    </p:anim>
                                    <p:anim calcmode="lin" valueType="num">
                                      <p:cBhvr additive="base">
                                        <p:cTn dur="500" fill="hold" id="67"/>
                                        <p:tgtEl>
                                          <p:spTgt spid="57"/>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4000"/>
                            </p:stCondLst>
                            <p:childTnLst>
                              <p:par>
                                <p:cTn fill="hold" grpId="0" id="69" nodeType="afterEffect" presetClass="entr" presetID="22" presetSubtype="8">
                                  <p:stCondLst>
                                    <p:cond delay="0"/>
                                  </p:stCondLst>
                                  <p:childTnLst>
                                    <p:set>
                                      <p:cBhvr>
                                        <p:cTn dur="1" fill="hold" id="70">
                                          <p:stCondLst>
                                            <p:cond delay="0"/>
                                          </p:stCondLst>
                                        </p:cTn>
                                        <p:tgtEl>
                                          <p:spTgt spid="56"/>
                                        </p:tgtEl>
                                        <p:attrNameLst>
                                          <p:attrName>style.visibility</p:attrName>
                                        </p:attrNameLst>
                                      </p:cBhvr>
                                      <p:to>
                                        <p:strVal val="visible"/>
                                      </p:to>
                                    </p:set>
                                    <p:animEffect filter="wipe(left)" transition="in">
                                      <p:cBhvr>
                                        <p:cTn dur="500" id="71"/>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5"/>
      <p:bldP grpId="0" spid="50"/>
      <p:bldP grpId="0" spid="51"/>
      <p:bldP grpId="0" spid="52"/>
      <p:bldP grpId="0" spid="53"/>
      <p:bldP grpId="0" spid="54"/>
      <p:bldP grpId="0" spid="55"/>
      <p:bldP grpId="0" spid="56"/>
      <p:bldP grpId="0" spid="57"/>
      <p:bldP grpId="0" spid="13"/>
      <p:bldP grpId="0" spid="14"/>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pSp>
        <p:nvGrpSpPr>
          <p:cNvPr id="8" name="KSO_Shape"/>
          <p:cNvGrpSpPr/>
          <p:nvPr/>
        </p:nvGrpSpPr>
        <p:grpSpPr>
          <a:xfrm>
            <a:off x="676941" y="1189478"/>
            <a:ext cx="4111083" cy="3398496"/>
            <a:chOff x="1331640" y="1268760"/>
            <a:chExt cx="5832647" cy="4819363"/>
          </a:xfrm>
          <a:solidFill>
            <a:srgbClr val="0070C0"/>
          </a:solidFill>
        </p:grpSpPr>
        <p:sp>
          <p:nvSpPr>
            <p:cNvPr id="9" name="内蒙古"/>
            <p:cNvSpPr/>
            <p:nvPr/>
          </p:nvSpPr>
          <p:spPr bwMode="auto">
            <a:xfrm>
              <a:off x="3781351" y="1323173"/>
              <a:ext cx="2555478" cy="2179596"/>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0" name="甘肃"/>
            <p:cNvSpPr/>
            <p:nvPr/>
          </p:nvSpPr>
          <p:spPr bwMode="auto">
            <a:xfrm>
              <a:off x="3289854" y="2796965"/>
              <a:ext cx="1633141" cy="1382068"/>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1" name="宁夏"/>
            <p:cNvSpPr/>
            <p:nvPr/>
          </p:nvSpPr>
          <p:spPr bwMode="auto">
            <a:xfrm>
              <a:off x="4450161" y="3277346"/>
              <a:ext cx="329739" cy="544122"/>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2" name="新疆"/>
            <p:cNvSpPr/>
            <p:nvPr/>
          </p:nvSpPr>
          <p:spPr bwMode="auto">
            <a:xfrm>
              <a:off x="1331640" y="1845529"/>
              <a:ext cx="2334614" cy="1764508"/>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3" name="青海"/>
            <p:cNvSpPr/>
            <p:nvPr/>
          </p:nvSpPr>
          <p:spPr bwMode="auto">
            <a:xfrm>
              <a:off x="2846573" y="3230707"/>
              <a:ext cx="1452718" cy="1041604"/>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4" name="四川"/>
            <p:cNvSpPr/>
            <p:nvPr/>
          </p:nvSpPr>
          <p:spPr bwMode="auto">
            <a:xfrm>
              <a:off x="3680253" y="3961385"/>
              <a:ext cx="1256741" cy="1102235"/>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5" name="西藏"/>
            <p:cNvSpPr/>
            <p:nvPr/>
          </p:nvSpPr>
          <p:spPr bwMode="auto">
            <a:xfrm>
              <a:off x="1592943" y="3513650"/>
              <a:ext cx="2249069" cy="1368077"/>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6" name="云南"/>
            <p:cNvSpPr/>
            <p:nvPr/>
          </p:nvSpPr>
          <p:spPr bwMode="auto">
            <a:xfrm>
              <a:off x="3641368" y="4651642"/>
              <a:ext cx="1017214" cy="106026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7" name="贵州"/>
            <p:cNvSpPr/>
            <p:nvPr/>
          </p:nvSpPr>
          <p:spPr bwMode="auto">
            <a:xfrm>
              <a:off x="4370838" y="4637651"/>
              <a:ext cx="687475" cy="59542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8" name="广西"/>
            <p:cNvSpPr/>
            <p:nvPr/>
          </p:nvSpPr>
          <p:spPr bwMode="auto">
            <a:xfrm>
              <a:off x="4482825" y="5002989"/>
              <a:ext cx="899005" cy="684039"/>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9" name="重庆"/>
            <p:cNvSpPr/>
            <p:nvPr/>
          </p:nvSpPr>
          <p:spPr bwMode="auto">
            <a:xfrm>
              <a:off x="4607255" y="4250547"/>
              <a:ext cx="508606" cy="516138"/>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0" name="陕西"/>
            <p:cNvSpPr/>
            <p:nvPr/>
          </p:nvSpPr>
          <p:spPr bwMode="auto">
            <a:xfrm>
              <a:off x="4607255" y="3249363"/>
              <a:ext cx="580153" cy="1033832"/>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1" name="山西"/>
            <p:cNvSpPr/>
            <p:nvPr/>
          </p:nvSpPr>
          <p:spPr bwMode="auto">
            <a:xfrm>
              <a:off x="5109639" y="3055034"/>
              <a:ext cx="385732" cy="84883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2" name="湖南"/>
            <p:cNvSpPr/>
            <p:nvPr/>
          </p:nvSpPr>
          <p:spPr bwMode="auto">
            <a:xfrm>
              <a:off x="5008541" y="4502397"/>
              <a:ext cx="615928" cy="715131"/>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3" name="湖北"/>
            <p:cNvSpPr/>
            <p:nvPr/>
          </p:nvSpPr>
          <p:spPr bwMode="auto">
            <a:xfrm>
              <a:off x="4936994" y="4090420"/>
              <a:ext cx="874119" cy="547231"/>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4" name="广东"/>
            <p:cNvSpPr/>
            <p:nvPr/>
          </p:nvSpPr>
          <p:spPr bwMode="auto">
            <a:xfrm>
              <a:off x="5129860" y="5096267"/>
              <a:ext cx="909892" cy="719796"/>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5" name="江西"/>
            <p:cNvSpPr/>
            <p:nvPr/>
          </p:nvSpPr>
          <p:spPr bwMode="auto">
            <a:xfrm>
              <a:off x="5560697" y="4472860"/>
              <a:ext cx="544380" cy="741560"/>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3"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6" name="福建"/>
            <p:cNvSpPr/>
            <p:nvPr/>
          </p:nvSpPr>
          <p:spPr bwMode="auto">
            <a:xfrm>
              <a:off x="5843775" y="4670297"/>
              <a:ext cx="503941" cy="615635"/>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7" name="浙江"/>
            <p:cNvSpPr/>
            <p:nvPr/>
          </p:nvSpPr>
          <p:spPr bwMode="auto">
            <a:xfrm>
              <a:off x="6069305" y="4280085"/>
              <a:ext cx="432394" cy="500592"/>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8" name="安徽"/>
            <p:cNvSpPr/>
            <p:nvPr/>
          </p:nvSpPr>
          <p:spPr bwMode="auto">
            <a:xfrm>
              <a:off x="5646243" y="3846342"/>
              <a:ext cx="547491" cy="670047"/>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9" name="天津"/>
            <p:cNvSpPr/>
            <p:nvPr/>
          </p:nvSpPr>
          <p:spPr bwMode="auto">
            <a:xfrm>
              <a:off x="5753564" y="3073690"/>
              <a:ext cx="143094" cy="206766"/>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0" name="北京"/>
            <p:cNvSpPr/>
            <p:nvPr/>
          </p:nvSpPr>
          <p:spPr bwMode="auto">
            <a:xfrm>
              <a:off x="5610469" y="2980412"/>
              <a:ext cx="189755" cy="203656"/>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1" name="辽宁"/>
            <p:cNvSpPr/>
            <p:nvPr/>
          </p:nvSpPr>
          <p:spPr bwMode="auto">
            <a:xfrm>
              <a:off x="5932432" y="2576207"/>
              <a:ext cx="673476" cy="640509"/>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2" name="吉林"/>
            <p:cNvSpPr/>
            <p:nvPr/>
          </p:nvSpPr>
          <p:spPr bwMode="auto">
            <a:xfrm>
              <a:off x="6083303" y="2189103"/>
              <a:ext cx="959665" cy="651392"/>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3" name="黑龙江"/>
            <p:cNvSpPr/>
            <p:nvPr/>
          </p:nvSpPr>
          <p:spPr bwMode="auto">
            <a:xfrm>
              <a:off x="5879549" y="1268760"/>
              <a:ext cx="1284738" cy="1167530"/>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4" name="山东"/>
            <p:cNvSpPr/>
            <p:nvPr/>
          </p:nvSpPr>
          <p:spPr bwMode="auto">
            <a:xfrm>
              <a:off x="5624468" y="3362851"/>
              <a:ext cx="777686" cy="48815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3">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5" name="上海"/>
            <p:cNvSpPr/>
            <p:nvPr/>
          </p:nvSpPr>
          <p:spPr bwMode="auto">
            <a:xfrm>
              <a:off x="6350827" y="4172815"/>
              <a:ext cx="122875" cy="107270"/>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6" name="江苏"/>
            <p:cNvSpPr/>
            <p:nvPr/>
          </p:nvSpPr>
          <p:spPr bwMode="auto">
            <a:xfrm>
              <a:off x="5781560" y="3760838"/>
              <a:ext cx="678142" cy="522357"/>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7" name="河北"/>
            <p:cNvSpPr/>
            <p:nvPr/>
          </p:nvSpPr>
          <p:spPr bwMode="auto">
            <a:xfrm>
              <a:off x="5428491" y="2761208"/>
              <a:ext cx="629925" cy="898578"/>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8" name="河南"/>
            <p:cNvSpPr/>
            <p:nvPr/>
          </p:nvSpPr>
          <p:spPr bwMode="auto">
            <a:xfrm>
              <a:off x="5140747" y="3624030"/>
              <a:ext cx="662589" cy="65605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9" name="台湾"/>
            <p:cNvSpPr/>
            <p:nvPr/>
          </p:nvSpPr>
          <p:spPr bwMode="auto">
            <a:xfrm>
              <a:off x="6386601" y="5024754"/>
              <a:ext cx="189755" cy="458617"/>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40" name="海南"/>
            <p:cNvSpPr/>
            <p:nvPr/>
          </p:nvSpPr>
          <p:spPr bwMode="auto">
            <a:xfrm>
              <a:off x="4991431" y="5837828"/>
              <a:ext cx="286189" cy="250295"/>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sp>
        <p:nvSpPr>
          <p:cNvPr id="41" name="泪滴形 40"/>
          <p:cNvSpPr/>
          <p:nvPr/>
        </p:nvSpPr>
        <p:spPr>
          <a:xfrm rot="8100000">
            <a:off x="2758602" y="3241701"/>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泪滴形 41"/>
          <p:cNvSpPr/>
          <p:nvPr/>
        </p:nvSpPr>
        <p:spPr>
          <a:xfrm rot="8100000">
            <a:off x="3106893" y="329088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泪滴形 42"/>
          <p:cNvSpPr/>
          <p:nvPr/>
        </p:nvSpPr>
        <p:spPr>
          <a:xfrm rot="8100000">
            <a:off x="3570839" y="318825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泪滴形 43"/>
          <p:cNvSpPr/>
          <p:nvPr/>
        </p:nvSpPr>
        <p:spPr>
          <a:xfrm rot="8100000">
            <a:off x="4125560" y="331116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泪滴形 44"/>
          <p:cNvSpPr/>
          <p:nvPr/>
        </p:nvSpPr>
        <p:spPr>
          <a:xfrm rot="8100000">
            <a:off x="3929326" y="2608995"/>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泪滴形 45"/>
          <p:cNvSpPr/>
          <p:nvPr/>
        </p:nvSpPr>
        <p:spPr>
          <a:xfrm rot="8100000">
            <a:off x="4031406" y="293020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泪滴形 46"/>
          <p:cNvSpPr/>
          <p:nvPr/>
        </p:nvSpPr>
        <p:spPr>
          <a:xfrm rot="8100000">
            <a:off x="3965502" y="362415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泪滴形 47"/>
          <p:cNvSpPr/>
          <p:nvPr/>
        </p:nvSpPr>
        <p:spPr>
          <a:xfrm rot="8100000">
            <a:off x="3546574" y="393251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泪滴形 48"/>
          <p:cNvSpPr/>
          <p:nvPr/>
        </p:nvSpPr>
        <p:spPr>
          <a:xfrm rot="8100000">
            <a:off x="3677497" y="227720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泪滴形 49"/>
          <p:cNvSpPr/>
          <p:nvPr/>
        </p:nvSpPr>
        <p:spPr>
          <a:xfrm rot="8100000">
            <a:off x="3294745" y="360071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泪滴形 50"/>
          <p:cNvSpPr/>
          <p:nvPr/>
        </p:nvSpPr>
        <p:spPr>
          <a:xfrm rot="8100000">
            <a:off x="4111185" y="225847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泪滴形 51"/>
          <p:cNvSpPr/>
          <p:nvPr/>
        </p:nvSpPr>
        <p:spPr>
          <a:xfrm rot="8100000">
            <a:off x="3728433" y="358199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泪滴形 52"/>
          <p:cNvSpPr/>
          <p:nvPr/>
        </p:nvSpPr>
        <p:spPr>
          <a:xfrm rot="8100000">
            <a:off x="4258059" y="186192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泪滴形 53"/>
          <p:cNvSpPr/>
          <p:nvPr/>
        </p:nvSpPr>
        <p:spPr>
          <a:xfrm rot="8100000">
            <a:off x="3875307" y="318543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泪滴形 54"/>
          <p:cNvSpPr/>
          <p:nvPr/>
        </p:nvSpPr>
        <p:spPr>
          <a:xfrm rot="8100000">
            <a:off x="3385439" y="263187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泪滴形 55"/>
          <p:cNvSpPr/>
          <p:nvPr/>
        </p:nvSpPr>
        <p:spPr>
          <a:xfrm rot="8100000">
            <a:off x="4072659" y="1305538"/>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泪滴形 56"/>
          <p:cNvSpPr/>
          <p:nvPr/>
        </p:nvSpPr>
        <p:spPr>
          <a:xfrm rot="8100000">
            <a:off x="3511766" y="286704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泪滴形 57"/>
          <p:cNvSpPr/>
          <p:nvPr/>
        </p:nvSpPr>
        <p:spPr>
          <a:xfrm rot="8100000">
            <a:off x="1443912" y="225851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泪滴形 58"/>
          <p:cNvSpPr/>
          <p:nvPr/>
        </p:nvSpPr>
        <p:spPr>
          <a:xfrm rot="8100000">
            <a:off x="2512780" y="382781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泪滴形 59"/>
          <p:cNvSpPr/>
          <p:nvPr/>
        </p:nvSpPr>
        <p:spPr>
          <a:xfrm rot="8100000">
            <a:off x="3187527" y="285334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文本框 7"/>
          <p:cNvSpPr txBox="1">
            <a:spLocks noChangeArrowheads="1"/>
          </p:cNvSpPr>
          <p:nvPr/>
        </p:nvSpPr>
        <p:spPr bwMode="auto">
          <a:xfrm>
            <a:off x="5127583" y="1499784"/>
            <a:ext cx="3476865" cy="70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50000"/>
              </a:lnSpc>
            </a:pPr>
            <a:r>
              <a:rPr altLang="en-US" b="1" i="1" lang="zh-CN" sz="1400">
                <a:solidFill>
                  <a:srgbClr val="0070C0"/>
                </a:solidFill>
                <a:latin charset="-122" pitchFamily="34" typeface="微软雅黑"/>
              </a:rPr>
              <a:t>什么是模板？模板就是设计者制作的易于客户修改的通用作品集</a:t>
            </a:r>
          </a:p>
        </p:txBody>
      </p:sp>
      <p:cxnSp>
        <p:nvCxnSpPr>
          <p:cNvPr id="62" name="直接连接符 61"/>
          <p:cNvCxnSpPr/>
          <p:nvPr/>
        </p:nvCxnSpPr>
        <p:spPr>
          <a:xfrm flipH="1" rot="16200000">
            <a:off x="6256338" y="1265872"/>
            <a:ext cx="0" cy="205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文本框 7"/>
          <p:cNvSpPr txBox="1">
            <a:spLocks noChangeArrowheads="1"/>
          </p:cNvSpPr>
          <p:nvPr/>
        </p:nvSpPr>
        <p:spPr bwMode="auto">
          <a:xfrm>
            <a:off x="5127583" y="2435887"/>
            <a:ext cx="3289171" cy="20659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nSpc>
                <a:spcPct val="150000"/>
              </a:lnSpc>
              <a:spcBef>
                <a:spcPts val="300"/>
              </a:spcBef>
            </a:pPr>
            <a:r>
              <a:rPr altLang="en-US" lang="zh-CN" sz="1200">
                <a:solidFill>
                  <a:schemeClr val="tx1">
                    <a:lumMod val="85000"/>
                    <a:lumOff val="15000"/>
                  </a:schemeClr>
                </a:solidFill>
                <a:latin charset="-122" pitchFamily="34" typeface="微软雅黑"/>
              </a:rPr>
              <a:t>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a:t>
            </a:r>
          </a:p>
        </p:txBody>
      </p:sp>
    </p:spTree>
    <p:extLst>
      <p:ext uri="{BB962C8B-B14F-4D97-AF65-F5344CB8AC3E}">
        <p14:creationId val="2577407889"/>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1000" id="20"/>
                                        <p:tgtEl>
                                          <p:spTgt spid="8"/>
                                        </p:tgtEl>
                                      </p:cBhvr>
                                    </p:animEffect>
                                    <p:anim calcmode="lin" valueType="num">
                                      <p:cBhvr>
                                        <p:cTn dur="1000" fill="hold" id="21"/>
                                        <p:tgtEl>
                                          <p:spTgt spid="8"/>
                                        </p:tgtEl>
                                        <p:attrNameLst>
                                          <p:attrName>ppt_x</p:attrName>
                                        </p:attrNameLst>
                                      </p:cBhvr>
                                      <p:tavLst>
                                        <p:tav tm="0">
                                          <p:val>
                                            <p:strVal val="#ppt_x"/>
                                          </p:val>
                                        </p:tav>
                                        <p:tav tm="100000">
                                          <p:val>
                                            <p:strVal val="#ppt_x"/>
                                          </p:val>
                                        </p:tav>
                                      </p:tavLst>
                                    </p:anim>
                                    <p:anim calcmode="lin" valueType="num">
                                      <p:cBhvr>
                                        <p:cTn dur="1000" fill="hold" id="22"/>
                                        <p:tgtEl>
                                          <p:spTgt spid="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p:cTn dur="500" fill="hold" id="26"/>
                                        <p:tgtEl>
                                          <p:spTgt spid="41"/>
                                        </p:tgtEl>
                                        <p:attrNameLst>
                                          <p:attrName>ppt_w</p:attrName>
                                        </p:attrNameLst>
                                      </p:cBhvr>
                                      <p:tavLst>
                                        <p:tav tm="0">
                                          <p:val>
                                            <p:fltVal val="0"/>
                                          </p:val>
                                        </p:tav>
                                        <p:tav tm="100000">
                                          <p:val>
                                            <p:strVal val="#ppt_w"/>
                                          </p:val>
                                        </p:tav>
                                      </p:tavLst>
                                    </p:anim>
                                    <p:anim calcmode="lin" valueType="num">
                                      <p:cBhvr>
                                        <p:cTn dur="500" fill="hold" id="27"/>
                                        <p:tgtEl>
                                          <p:spTgt spid="41"/>
                                        </p:tgtEl>
                                        <p:attrNameLst>
                                          <p:attrName>ppt_h</p:attrName>
                                        </p:attrNameLst>
                                      </p:cBhvr>
                                      <p:tavLst>
                                        <p:tav tm="0">
                                          <p:val>
                                            <p:fltVal val="0"/>
                                          </p:val>
                                        </p:tav>
                                        <p:tav tm="100000">
                                          <p:val>
                                            <p:strVal val="#ppt_h"/>
                                          </p:val>
                                        </p:tav>
                                      </p:tavLst>
                                    </p:anim>
                                    <p:animEffect filter="fade" transition="in">
                                      <p:cBhvr>
                                        <p:cTn dur="500" id="28"/>
                                        <p:tgtEl>
                                          <p:spTgt spid="41"/>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p:cTn dur="500" fill="hold" id="31"/>
                                        <p:tgtEl>
                                          <p:spTgt spid="42"/>
                                        </p:tgtEl>
                                        <p:attrNameLst>
                                          <p:attrName>ppt_w</p:attrName>
                                        </p:attrNameLst>
                                      </p:cBhvr>
                                      <p:tavLst>
                                        <p:tav tm="0">
                                          <p:val>
                                            <p:fltVal val="0"/>
                                          </p:val>
                                        </p:tav>
                                        <p:tav tm="100000">
                                          <p:val>
                                            <p:strVal val="#ppt_w"/>
                                          </p:val>
                                        </p:tav>
                                      </p:tavLst>
                                    </p:anim>
                                    <p:anim calcmode="lin" valueType="num">
                                      <p:cBhvr>
                                        <p:cTn dur="500" fill="hold" id="32"/>
                                        <p:tgtEl>
                                          <p:spTgt spid="42"/>
                                        </p:tgtEl>
                                        <p:attrNameLst>
                                          <p:attrName>ppt_h</p:attrName>
                                        </p:attrNameLst>
                                      </p:cBhvr>
                                      <p:tavLst>
                                        <p:tav tm="0">
                                          <p:val>
                                            <p:fltVal val="0"/>
                                          </p:val>
                                        </p:tav>
                                        <p:tav tm="100000">
                                          <p:val>
                                            <p:strVal val="#ppt_h"/>
                                          </p:val>
                                        </p:tav>
                                      </p:tavLst>
                                    </p:anim>
                                    <p:animEffect filter="fade" transition="in">
                                      <p:cBhvr>
                                        <p:cTn dur="500" id="33"/>
                                        <p:tgtEl>
                                          <p:spTgt spid="42"/>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43"/>
                                        </p:tgtEl>
                                        <p:attrNameLst>
                                          <p:attrName>style.visibility</p:attrName>
                                        </p:attrNameLst>
                                      </p:cBhvr>
                                      <p:to>
                                        <p:strVal val="visible"/>
                                      </p:to>
                                    </p:set>
                                    <p:anim calcmode="lin" valueType="num">
                                      <p:cBhvr>
                                        <p:cTn dur="500" fill="hold" id="36"/>
                                        <p:tgtEl>
                                          <p:spTgt spid="43"/>
                                        </p:tgtEl>
                                        <p:attrNameLst>
                                          <p:attrName>ppt_w</p:attrName>
                                        </p:attrNameLst>
                                      </p:cBhvr>
                                      <p:tavLst>
                                        <p:tav tm="0">
                                          <p:val>
                                            <p:fltVal val="0"/>
                                          </p:val>
                                        </p:tav>
                                        <p:tav tm="100000">
                                          <p:val>
                                            <p:strVal val="#ppt_w"/>
                                          </p:val>
                                        </p:tav>
                                      </p:tavLst>
                                    </p:anim>
                                    <p:anim calcmode="lin" valueType="num">
                                      <p:cBhvr>
                                        <p:cTn dur="500" fill="hold" id="37"/>
                                        <p:tgtEl>
                                          <p:spTgt spid="43"/>
                                        </p:tgtEl>
                                        <p:attrNameLst>
                                          <p:attrName>ppt_h</p:attrName>
                                        </p:attrNameLst>
                                      </p:cBhvr>
                                      <p:tavLst>
                                        <p:tav tm="0">
                                          <p:val>
                                            <p:fltVal val="0"/>
                                          </p:val>
                                        </p:tav>
                                        <p:tav tm="100000">
                                          <p:val>
                                            <p:strVal val="#ppt_h"/>
                                          </p:val>
                                        </p:tav>
                                      </p:tavLst>
                                    </p:anim>
                                    <p:animEffect filter="fade" transition="in">
                                      <p:cBhvr>
                                        <p:cTn dur="500" id="38"/>
                                        <p:tgtEl>
                                          <p:spTgt spid="43"/>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p:cTn dur="500" fill="hold" id="41"/>
                                        <p:tgtEl>
                                          <p:spTgt spid="44"/>
                                        </p:tgtEl>
                                        <p:attrNameLst>
                                          <p:attrName>ppt_w</p:attrName>
                                        </p:attrNameLst>
                                      </p:cBhvr>
                                      <p:tavLst>
                                        <p:tav tm="0">
                                          <p:val>
                                            <p:fltVal val="0"/>
                                          </p:val>
                                        </p:tav>
                                        <p:tav tm="100000">
                                          <p:val>
                                            <p:strVal val="#ppt_w"/>
                                          </p:val>
                                        </p:tav>
                                      </p:tavLst>
                                    </p:anim>
                                    <p:anim calcmode="lin" valueType="num">
                                      <p:cBhvr>
                                        <p:cTn dur="500" fill="hold" id="42"/>
                                        <p:tgtEl>
                                          <p:spTgt spid="44"/>
                                        </p:tgtEl>
                                        <p:attrNameLst>
                                          <p:attrName>ppt_h</p:attrName>
                                        </p:attrNameLst>
                                      </p:cBhvr>
                                      <p:tavLst>
                                        <p:tav tm="0">
                                          <p:val>
                                            <p:fltVal val="0"/>
                                          </p:val>
                                        </p:tav>
                                        <p:tav tm="100000">
                                          <p:val>
                                            <p:strVal val="#ppt_h"/>
                                          </p:val>
                                        </p:tav>
                                      </p:tavLst>
                                    </p:anim>
                                    <p:animEffect filter="fade" transition="in">
                                      <p:cBhvr>
                                        <p:cTn dur="500" id="43"/>
                                        <p:tgtEl>
                                          <p:spTgt spid="44"/>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45"/>
                                        </p:tgtEl>
                                        <p:attrNameLst>
                                          <p:attrName>style.visibility</p:attrName>
                                        </p:attrNameLst>
                                      </p:cBhvr>
                                      <p:to>
                                        <p:strVal val="visible"/>
                                      </p:to>
                                    </p:set>
                                    <p:anim calcmode="lin" valueType="num">
                                      <p:cBhvr>
                                        <p:cTn dur="500" fill="hold" id="46"/>
                                        <p:tgtEl>
                                          <p:spTgt spid="45"/>
                                        </p:tgtEl>
                                        <p:attrNameLst>
                                          <p:attrName>ppt_w</p:attrName>
                                        </p:attrNameLst>
                                      </p:cBhvr>
                                      <p:tavLst>
                                        <p:tav tm="0">
                                          <p:val>
                                            <p:fltVal val="0"/>
                                          </p:val>
                                        </p:tav>
                                        <p:tav tm="100000">
                                          <p:val>
                                            <p:strVal val="#ppt_w"/>
                                          </p:val>
                                        </p:tav>
                                      </p:tavLst>
                                    </p:anim>
                                    <p:anim calcmode="lin" valueType="num">
                                      <p:cBhvr>
                                        <p:cTn dur="500" fill="hold" id="47"/>
                                        <p:tgtEl>
                                          <p:spTgt spid="45"/>
                                        </p:tgtEl>
                                        <p:attrNameLst>
                                          <p:attrName>ppt_h</p:attrName>
                                        </p:attrNameLst>
                                      </p:cBhvr>
                                      <p:tavLst>
                                        <p:tav tm="0">
                                          <p:val>
                                            <p:fltVal val="0"/>
                                          </p:val>
                                        </p:tav>
                                        <p:tav tm="100000">
                                          <p:val>
                                            <p:strVal val="#ppt_h"/>
                                          </p:val>
                                        </p:tav>
                                      </p:tavLst>
                                    </p:anim>
                                    <p:animEffect filter="fade" transition="in">
                                      <p:cBhvr>
                                        <p:cTn dur="500" id="48"/>
                                        <p:tgtEl>
                                          <p:spTgt spid="45"/>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46"/>
                                        </p:tgtEl>
                                        <p:attrNameLst>
                                          <p:attrName>style.visibility</p:attrName>
                                        </p:attrNameLst>
                                      </p:cBhvr>
                                      <p:to>
                                        <p:strVal val="visible"/>
                                      </p:to>
                                    </p:set>
                                    <p:anim calcmode="lin" valueType="num">
                                      <p:cBhvr>
                                        <p:cTn dur="500" fill="hold" id="51"/>
                                        <p:tgtEl>
                                          <p:spTgt spid="46"/>
                                        </p:tgtEl>
                                        <p:attrNameLst>
                                          <p:attrName>ppt_w</p:attrName>
                                        </p:attrNameLst>
                                      </p:cBhvr>
                                      <p:tavLst>
                                        <p:tav tm="0">
                                          <p:val>
                                            <p:fltVal val="0"/>
                                          </p:val>
                                        </p:tav>
                                        <p:tav tm="100000">
                                          <p:val>
                                            <p:strVal val="#ppt_w"/>
                                          </p:val>
                                        </p:tav>
                                      </p:tavLst>
                                    </p:anim>
                                    <p:anim calcmode="lin" valueType="num">
                                      <p:cBhvr>
                                        <p:cTn dur="500" fill="hold" id="52"/>
                                        <p:tgtEl>
                                          <p:spTgt spid="46"/>
                                        </p:tgtEl>
                                        <p:attrNameLst>
                                          <p:attrName>ppt_h</p:attrName>
                                        </p:attrNameLst>
                                      </p:cBhvr>
                                      <p:tavLst>
                                        <p:tav tm="0">
                                          <p:val>
                                            <p:fltVal val="0"/>
                                          </p:val>
                                        </p:tav>
                                        <p:tav tm="100000">
                                          <p:val>
                                            <p:strVal val="#ppt_h"/>
                                          </p:val>
                                        </p:tav>
                                      </p:tavLst>
                                    </p:anim>
                                    <p:animEffect filter="fade" transition="in">
                                      <p:cBhvr>
                                        <p:cTn dur="500" id="53"/>
                                        <p:tgtEl>
                                          <p:spTgt spid="46"/>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47"/>
                                        </p:tgtEl>
                                        <p:attrNameLst>
                                          <p:attrName>style.visibility</p:attrName>
                                        </p:attrNameLst>
                                      </p:cBhvr>
                                      <p:to>
                                        <p:strVal val="visible"/>
                                      </p:to>
                                    </p:set>
                                    <p:anim calcmode="lin" valueType="num">
                                      <p:cBhvr>
                                        <p:cTn dur="500" fill="hold" id="56"/>
                                        <p:tgtEl>
                                          <p:spTgt spid="47"/>
                                        </p:tgtEl>
                                        <p:attrNameLst>
                                          <p:attrName>ppt_w</p:attrName>
                                        </p:attrNameLst>
                                      </p:cBhvr>
                                      <p:tavLst>
                                        <p:tav tm="0">
                                          <p:val>
                                            <p:fltVal val="0"/>
                                          </p:val>
                                        </p:tav>
                                        <p:tav tm="100000">
                                          <p:val>
                                            <p:strVal val="#ppt_w"/>
                                          </p:val>
                                        </p:tav>
                                      </p:tavLst>
                                    </p:anim>
                                    <p:anim calcmode="lin" valueType="num">
                                      <p:cBhvr>
                                        <p:cTn dur="500" fill="hold" id="57"/>
                                        <p:tgtEl>
                                          <p:spTgt spid="47"/>
                                        </p:tgtEl>
                                        <p:attrNameLst>
                                          <p:attrName>ppt_h</p:attrName>
                                        </p:attrNameLst>
                                      </p:cBhvr>
                                      <p:tavLst>
                                        <p:tav tm="0">
                                          <p:val>
                                            <p:fltVal val="0"/>
                                          </p:val>
                                        </p:tav>
                                        <p:tav tm="100000">
                                          <p:val>
                                            <p:strVal val="#ppt_h"/>
                                          </p:val>
                                        </p:tav>
                                      </p:tavLst>
                                    </p:anim>
                                    <p:animEffect filter="fade" transition="in">
                                      <p:cBhvr>
                                        <p:cTn dur="500" id="58"/>
                                        <p:tgtEl>
                                          <p:spTgt spid="47"/>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48"/>
                                        </p:tgtEl>
                                        <p:attrNameLst>
                                          <p:attrName>style.visibility</p:attrName>
                                        </p:attrNameLst>
                                      </p:cBhvr>
                                      <p:to>
                                        <p:strVal val="visible"/>
                                      </p:to>
                                    </p:set>
                                    <p:anim calcmode="lin" valueType="num">
                                      <p:cBhvr>
                                        <p:cTn dur="500" fill="hold" id="61"/>
                                        <p:tgtEl>
                                          <p:spTgt spid="48"/>
                                        </p:tgtEl>
                                        <p:attrNameLst>
                                          <p:attrName>ppt_w</p:attrName>
                                        </p:attrNameLst>
                                      </p:cBhvr>
                                      <p:tavLst>
                                        <p:tav tm="0">
                                          <p:val>
                                            <p:fltVal val="0"/>
                                          </p:val>
                                        </p:tav>
                                        <p:tav tm="100000">
                                          <p:val>
                                            <p:strVal val="#ppt_w"/>
                                          </p:val>
                                        </p:tav>
                                      </p:tavLst>
                                    </p:anim>
                                    <p:anim calcmode="lin" valueType="num">
                                      <p:cBhvr>
                                        <p:cTn dur="500" fill="hold" id="62"/>
                                        <p:tgtEl>
                                          <p:spTgt spid="48"/>
                                        </p:tgtEl>
                                        <p:attrNameLst>
                                          <p:attrName>ppt_h</p:attrName>
                                        </p:attrNameLst>
                                      </p:cBhvr>
                                      <p:tavLst>
                                        <p:tav tm="0">
                                          <p:val>
                                            <p:fltVal val="0"/>
                                          </p:val>
                                        </p:tav>
                                        <p:tav tm="100000">
                                          <p:val>
                                            <p:strVal val="#ppt_h"/>
                                          </p:val>
                                        </p:tav>
                                      </p:tavLst>
                                    </p:anim>
                                    <p:animEffect filter="fade" transition="in">
                                      <p:cBhvr>
                                        <p:cTn dur="500" id="63"/>
                                        <p:tgtEl>
                                          <p:spTgt spid="48"/>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49"/>
                                        </p:tgtEl>
                                        <p:attrNameLst>
                                          <p:attrName>style.visibility</p:attrName>
                                        </p:attrNameLst>
                                      </p:cBhvr>
                                      <p:to>
                                        <p:strVal val="visible"/>
                                      </p:to>
                                    </p:set>
                                    <p:anim calcmode="lin" valueType="num">
                                      <p:cBhvr>
                                        <p:cTn dur="500" fill="hold" id="66"/>
                                        <p:tgtEl>
                                          <p:spTgt spid="49"/>
                                        </p:tgtEl>
                                        <p:attrNameLst>
                                          <p:attrName>ppt_w</p:attrName>
                                        </p:attrNameLst>
                                      </p:cBhvr>
                                      <p:tavLst>
                                        <p:tav tm="0">
                                          <p:val>
                                            <p:fltVal val="0"/>
                                          </p:val>
                                        </p:tav>
                                        <p:tav tm="100000">
                                          <p:val>
                                            <p:strVal val="#ppt_w"/>
                                          </p:val>
                                        </p:tav>
                                      </p:tavLst>
                                    </p:anim>
                                    <p:anim calcmode="lin" valueType="num">
                                      <p:cBhvr>
                                        <p:cTn dur="500" fill="hold" id="67"/>
                                        <p:tgtEl>
                                          <p:spTgt spid="49"/>
                                        </p:tgtEl>
                                        <p:attrNameLst>
                                          <p:attrName>ppt_h</p:attrName>
                                        </p:attrNameLst>
                                      </p:cBhvr>
                                      <p:tavLst>
                                        <p:tav tm="0">
                                          <p:val>
                                            <p:fltVal val="0"/>
                                          </p:val>
                                        </p:tav>
                                        <p:tav tm="100000">
                                          <p:val>
                                            <p:strVal val="#ppt_h"/>
                                          </p:val>
                                        </p:tav>
                                      </p:tavLst>
                                    </p:anim>
                                    <p:animEffect filter="fade" transition="in">
                                      <p:cBhvr>
                                        <p:cTn dur="500" id="68"/>
                                        <p:tgtEl>
                                          <p:spTgt spid="49"/>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50"/>
                                        </p:tgtEl>
                                        <p:attrNameLst>
                                          <p:attrName>style.visibility</p:attrName>
                                        </p:attrNameLst>
                                      </p:cBhvr>
                                      <p:to>
                                        <p:strVal val="visible"/>
                                      </p:to>
                                    </p:set>
                                    <p:anim calcmode="lin" valueType="num">
                                      <p:cBhvr>
                                        <p:cTn dur="500" fill="hold" id="71"/>
                                        <p:tgtEl>
                                          <p:spTgt spid="50"/>
                                        </p:tgtEl>
                                        <p:attrNameLst>
                                          <p:attrName>ppt_w</p:attrName>
                                        </p:attrNameLst>
                                      </p:cBhvr>
                                      <p:tavLst>
                                        <p:tav tm="0">
                                          <p:val>
                                            <p:fltVal val="0"/>
                                          </p:val>
                                        </p:tav>
                                        <p:tav tm="100000">
                                          <p:val>
                                            <p:strVal val="#ppt_w"/>
                                          </p:val>
                                        </p:tav>
                                      </p:tavLst>
                                    </p:anim>
                                    <p:anim calcmode="lin" valueType="num">
                                      <p:cBhvr>
                                        <p:cTn dur="500" fill="hold" id="72"/>
                                        <p:tgtEl>
                                          <p:spTgt spid="50"/>
                                        </p:tgtEl>
                                        <p:attrNameLst>
                                          <p:attrName>ppt_h</p:attrName>
                                        </p:attrNameLst>
                                      </p:cBhvr>
                                      <p:tavLst>
                                        <p:tav tm="0">
                                          <p:val>
                                            <p:fltVal val="0"/>
                                          </p:val>
                                        </p:tav>
                                        <p:tav tm="100000">
                                          <p:val>
                                            <p:strVal val="#ppt_h"/>
                                          </p:val>
                                        </p:tav>
                                      </p:tavLst>
                                    </p:anim>
                                    <p:animEffect filter="fade" transition="in">
                                      <p:cBhvr>
                                        <p:cTn dur="500" id="73"/>
                                        <p:tgtEl>
                                          <p:spTgt spid="50"/>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51"/>
                                        </p:tgtEl>
                                        <p:attrNameLst>
                                          <p:attrName>style.visibility</p:attrName>
                                        </p:attrNameLst>
                                      </p:cBhvr>
                                      <p:to>
                                        <p:strVal val="visible"/>
                                      </p:to>
                                    </p:set>
                                    <p:anim calcmode="lin" valueType="num">
                                      <p:cBhvr>
                                        <p:cTn dur="500" fill="hold" id="76"/>
                                        <p:tgtEl>
                                          <p:spTgt spid="51"/>
                                        </p:tgtEl>
                                        <p:attrNameLst>
                                          <p:attrName>ppt_w</p:attrName>
                                        </p:attrNameLst>
                                      </p:cBhvr>
                                      <p:tavLst>
                                        <p:tav tm="0">
                                          <p:val>
                                            <p:fltVal val="0"/>
                                          </p:val>
                                        </p:tav>
                                        <p:tav tm="100000">
                                          <p:val>
                                            <p:strVal val="#ppt_w"/>
                                          </p:val>
                                        </p:tav>
                                      </p:tavLst>
                                    </p:anim>
                                    <p:anim calcmode="lin" valueType="num">
                                      <p:cBhvr>
                                        <p:cTn dur="500" fill="hold" id="77"/>
                                        <p:tgtEl>
                                          <p:spTgt spid="51"/>
                                        </p:tgtEl>
                                        <p:attrNameLst>
                                          <p:attrName>ppt_h</p:attrName>
                                        </p:attrNameLst>
                                      </p:cBhvr>
                                      <p:tavLst>
                                        <p:tav tm="0">
                                          <p:val>
                                            <p:fltVal val="0"/>
                                          </p:val>
                                        </p:tav>
                                        <p:tav tm="100000">
                                          <p:val>
                                            <p:strVal val="#ppt_h"/>
                                          </p:val>
                                        </p:tav>
                                      </p:tavLst>
                                    </p:anim>
                                    <p:animEffect filter="fade" transition="in">
                                      <p:cBhvr>
                                        <p:cTn dur="500" id="78"/>
                                        <p:tgtEl>
                                          <p:spTgt spid="51"/>
                                        </p:tgtEl>
                                      </p:cBhvr>
                                    </p:animEffect>
                                  </p:childTnLst>
                                </p:cTn>
                              </p:par>
                              <p:par>
                                <p:cTn fill="hold" grpId="0" id="79" nodeType="withEffect" presetClass="entr" presetID="53" presetSubtype="0">
                                  <p:stCondLst>
                                    <p:cond delay="0"/>
                                  </p:stCondLst>
                                  <p:childTnLst>
                                    <p:set>
                                      <p:cBhvr>
                                        <p:cTn dur="1" fill="hold" id="80">
                                          <p:stCondLst>
                                            <p:cond delay="0"/>
                                          </p:stCondLst>
                                        </p:cTn>
                                        <p:tgtEl>
                                          <p:spTgt spid="52"/>
                                        </p:tgtEl>
                                        <p:attrNameLst>
                                          <p:attrName>style.visibility</p:attrName>
                                        </p:attrNameLst>
                                      </p:cBhvr>
                                      <p:to>
                                        <p:strVal val="visible"/>
                                      </p:to>
                                    </p:set>
                                    <p:anim calcmode="lin" valueType="num">
                                      <p:cBhvr>
                                        <p:cTn dur="500" fill="hold" id="81"/>
                                        <p:tgtEl>
                                          <p:spTgt spid="52"/>
                                        </p:tgtEl>
                                        <p:attrNameLst>
                                          <p:attrName>ppt_w</p:attrName>
                                        </p:attrNameLst>
                                      </p:cBhvr>
                                      <p:tavLst>
                                        <p:tav tm="0">
                                          <p:val>
                                            <p:fltVal val="0"/>
                                          </p:val>
                                        </p:tav>
                                        <p:tav tm="100000">
                                          <p:val>
                                            <p:strVal val="#ppt_w"/>
                                          </p:val>
                                        </p:tav>
                                      </p:tavLst>
                                    </p:anim>
                                    <p:anim calcmode="lin" valueType="num">
                                      <p:cBhvr>
                                        <p:cTn dur="500" fill="hold" id="82"/>
                                        <p:tgtEl>
                                          <p:spTgt spid="52"/>
                                        </p:tgtEl>
                                        <p:attrNameLst>
                                          <p:attrName>ppt_h</p:attrName>
                                        </p:attrNameLst>
                                      </p:cBhvr>
                                      <p:tavLst>
                                        <p:tav tm="0">
                                          <p:val>
                                            <p:fltVal val="0"/>
                                          </p:val>
                                        </p:tav>
                                        <p:tav tm="100000">
                                          <p:val>
                                            <p:strVal val="#ppt_h"/>
                                          </p:val>
                                        </p:tav>
                                      </p:tavLst>
                                    </p:anim>
                                    <p:animEffect filter="fade" transition="in">
                                      <p:cBhvr>
                                        <p:cTn dur="500" id="83"/>
                                        <p:tgtEl>
                                          <p:spTgt spid="52"/>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53"/>
                                        </p:tgtEl>
                                        <p:attrNameLst>
                                          <p:attrName>style.visibility</p:attrName>
                                        </p:attrNameLst>
                                      </p:cBhvr>
                                      <p:to>
                                        <p:strVal val="visible"/>
                                      </p:to>
                                    </p:set>
                                    <p:anim calcmode="lin" valueType="num">
                                      <p:cBhvr>
                                        <p:cTn dur="500" fill="hold" id="86"/>
                                        <p:tgtEl>
                                          <p:spTgt spid="53"/>
                                        </p:tgtEl>
                                        <p:attrNameLst>
                                          <p:attrName>ppt_w</p:attrName>
                                        </p:attrNameLst>
                                      </p:cBhvr>
                                      <p:tavLst>
                                        <p:tav tm="0">
                                          <p:val>
                                            <p:fltVal val="0"/>
                                          </p:val>
                                        </p:tav>
                                        <p:tav tm="100000">
                                          <p:val>
                                            <p:strVal val="#ppt_w"/>
                                          </p:val>
                                        </p:tav>
                                      </p:tavLst>
                                    </p:anim>
                                    <p:anim calcmode="lin" valueType="num">
                                      <p:cBhvr>
                                        <p:cTn dur="500" fill="hold" id="87"/>
                                        <p:tgtEl>
                                          <p:spTgt spid="53"/>
                                        </p:tgtEl>
                                        <p:attrNameLst>
                                          <p:attrName>ppt_h</p:attrName>
                                        </p:attrNameLst>
                                      </p:cBhvr>
                                      <p:tavLst>
                                        <p:tav tm="0">
                                          <p:val>
                                            <p:fltVal val="0"/>
                                          </p:val>
                                        </p:tav>
                                        <p:tav tm="100000">
                                          <p:val>
                                            <p:strVal val="#ppt_h"/>
                                          </p:val>
                                        </p:tav>
                                      </p:tavLst>
                                    </p:anim>
                                    <p:animEffect filter="fade" transition="in">
                                      <p:cBhvr>
                                        <p:cTn dur="500" id="88"/>
                                        <p:tgtEl>
                                          <p:spTgt spid="53"/>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54"/>
                                        </p:tgtEl>
                                        <p:attrNameLst>
                                          <p:attrName>style.visibility</p:attrName>
                                        </p:attrNameLst>
                                      </p:cBhvr>
                                      <p:to>
                                        <p:strVal val="visible"/>
                                      </p:to>
                                    </p:set>
                                    <p:anim calcmode="lin" valueType="num">
                                      <p:cBhvr>
                                        <p:cTn dur="500" fill="hold" id="91"/>
                                        <p:tgtEl>
                                          <p:spTgt spid="54"/>
                                        </p:tgtEl>
                                        <p:attrNameLst>
                                          <p:attrName>ppt_w</p:attrName>
                                        </p:attrNameLst>
                                      </p:cBhvr>
                                      <p:tavLst>
                                        <p:tav tm="0">
                                          <p:val>
                                            <p:fltVal val="0"/>
                                          </p:val>
                                        </p:tav>
                                        <p:tav tm="100000">
                                          <p:val>
                                            <p:strVal val="#ppt_w"/>
                                          </p:val>
                                        </p:tav>
                                      </p:tavLst>
                                    </p:anim>
                                    <p:anim calcmode="lin" valueType="num">
                                      <p:cBhvr>
                                        <p:cTn dur="500" fill="hold" id="92"/>
                                        <p:tgtEl>
                                          <p:spTgt spid="54"/>
                                        </p:tgtEl>
                                        <p:attrNameLst>
                                          <p:attrName>ppt_h</p:attrName>
                                        </p:attrNameLst>
                                      </p:cBhvr>
                                      <p:tavLst>
                                        <p:tav tm="0">
                                          <p:val>
                                            <p:fltVal val="0"/>
                                          </p:val>
                                        </p:tav>
                                        <p:tav tm="100000">
                                          <p:val>
                                            <p:strVal val="#ppt_h"/>
                                          </p:val>
                                        </p:tav>
                                      </p:tavLst>
                                    </p:anim>
                                    <p:animEffect filter="fade" transition="in">
                                      <p:cBhvr>
                                        <p:cTn dur="500" id="93"/>
                                        <p:tgtEl>
                                          <p:spTgt spid="54"/>
                                        </p:tgtEl>
                                      </p:cBhvr>
                                    </p:animEffect>
                                  </p:childTnLst>
                                </p:cTn>
                              </p:par>
                              <p:par>
                                <p:cTn fill="hold" grpId="0" id="94" nodeType="withEffect" presetClass="entr" presetID="53" presetSubtype="0">
                                  <p:stCondLst>
                                    <p:cond delay="0"/>
                                  </p:stCondLst>
                                  <p:childTnLst>
                                    <p:set>
                                      <p:cBhvr>
                                        <p:cTn dur="1" fill="hold" id="95">
                                          <p:stCondLst>
                                            <p:cond delay="0"/>
                                          </p:stCondLst>
                                        </p:cTn>
                                        <p:tgtEl>
                                          <p:spTgt spid="55"/>
                                        </p:tgtEl>
                                        <p:attrNameLst>
                                          <p:attrName>style.visibility</p:attrName>
                                        </p:attrNameLst>
                                      </p:cBhvr>
                                      <p:to>
                                        <p:strVal val="visible"/>
                                      </p:to>
                                    </p:set>
                                    <p:anim calcmode="lin" valueType="num">
                                      <p:cBhvr>
                                        <p:cTn dur="500" fill="hold" id="96"/>
                                        <p:tgtEl>
                                          <p:spTgt spid="55"/>
                                        </p:tgtEl>
                                        <p:attrNameLst>
                                          <p:attrName>ppt_w</p:attrName>
                                        </p:attrNameLst>
                                      </p:cBhvr>
                                      <p:tavLst>
                                        <p:tav tm="0">
                                          <p:val>
                                            <p:fltVal val="0"/>
                                          </p:val>
                                        </p:tav>
                                        <p:tav tm="100000">
                                          <p:val>
                                            <p:strVal val="#ppt_w"/>
                                          </p:val>
                                        </p:tav>
                                      </p:tavLst>
                                    </p:anim>
                                    <p:anim calcmode="lin" valueType="num">
                                      <p:cBhvr>
                                        <p:cTn dur="500" fill="hold" id="97"/>
                                        <p:tgtEl>
                                          <p:spTgt spid="55"/>
                                        </p:tgtEl>
                                        <p:attrNameLst>
                                          <p:attrName>ppt_h</p:attrName>
                                        </p:attrNameLst>
                                      </p:cBhvr>
                                      <p:tavLst>
                                        <p:tav tm="0">
                                          <p:val>
                                            <p:fltVal val="0"/>
                                          </p:val>
                                        </p:tav>
                                        <p:tav tm="100000">
                                          <p:val>
                                            <p:strVal val="#ppt_h"/>
                                          </p:val>
                                        </p:tav>
                                      </p:tavLst>
                                    </p:anim>
                                    <p:animEffect filter="fade" transition="in">
                                      <p:cBhvr>
                                        <p:cTn dur="500" id="98"/>
                                        <p:tgtEl>
                                          <p:spTgt spid="55"/>
                                        </p:tgtEl>
                                      </p:cBhvr>
                                    </p:animEffect>
                                  </p:childTnLst>
                                </p:cTn>
                              </p:par>
                              <p:par>
                                <p:cTn fill="hold" grpId="0" id="99" nodeType="withEffect" presetClass="entr" presetID="53" presetSubtype="0">
                                  <p:stCondLst>
                                    <p:cond delay="0"/>
                                  </p:stCondLst>
                                  <p:childTnLst>
                                    <p:set>
                                      <p:cBhvr>
                                        <p:cTn dur="1" fill="hold" id="100">
                                          <p:stCondLst>
                                            <p:cond delay="0"/>
                                          </p:stCondLst>
                                        </p:cTn>
                                        <p:tgtEl>
                                          <p:spTgt spid="56"/>
                                        </p:tgtEl>
                                        <p:attrNameLst>
                                          <p:attrName>style.visibility</p:attrName>
                                        </p:attrNameLst>
                                      </p:cBhvr>
                                      <p:to>
                                        <p:strVal val="visible"/>
                                      </p:to>
                                    </p:set>
                                    <p:anim calcmode="lin" valueType="num">
                                      <p:cBhvr>
                                        <p:cTn dur="500" fill="hold" id="101"/>
                                        <p:tgtEl>
                                          <p:spTgt spid="56"/>
                                        </p:tgtEl>
                                        <p:attrNameLst>
                                          <p:attrName>ppt_w</p:attrName>
                                        </p:attrNameLst>
                                      </p:cBhvr>
                                      <p:tavLst>
                                        <p:tav tm="0">
                                          <p:val>
                                            <p:fltVal val="0"/>
                                          </p:val>
                                        </p:tav>
                                        <p:tav tm="100000">
                                          <p:val>
                                            <p:strVal val="#ppt_w"/>
                                          </p:val>
                                        </p:tav>
                                      </p:tavLst>
                                    </p:anim>
                                    <p:anim calcmode="lin" valueType="num">
                                      <p:cBhvr>
                                        <p:cTn dur="500" fill="hold" id="102"/>
                                        <p:tgtEl>
                                          <p:spTgt spid="56"/>
                                        </p:tgtEl>
                                        <p:attrNameLst>
                                          <p:attrName>ppt_h</p:attrName>
                                        </p:attrNameLst>
                                      </p:cBhvr>
                                      <p:tavLst>
                                        <p:tav tm="0">
                                          <p:val>
                                            <p:fltVal val="0"/>
                                          </p:val>
                                        </p:tav>
                                        <p:tav tm="100000">
                                          <p:val>
                                            <p:strVal val="#ppt_h"/>
                                          </p:val>
                                        </p:tav>
                                      </p:tavLst>
                                    </p:anim>
                                    <p:animEffect filter="fade" transition="in">
                                      <p:cBhvr>
                                        <p:cTn dur="500" id="103"/>
                                        <p:tgtEl>
                                          <p:spTgt spid="56"/>
                                        </p:tgtEl>
                                      </p:cBhvr>
                                    </p:animEffect>
                                  </p:childTnLst>
                                </p:cTn>
                              </p:par>
                              <p:par>
                                <p:cTn fill="hold" grpId="0" id="104" nodeType="withEffect" presetClass="entr" presetID="53" presetSubtype="0">
                                  <p:stCondLst>
                                    <p:cond delay="0"/>
                                  </p:stCondLst>
                                  <p:childTnLst>
                                    <p:set>
                                      <p:cBhvr>
                                        <p:cTn dur="1" fill="hold" id="105">
                                          <p:stCondLst>
                                            <p:cond delay="0"/>
                                          </p:stCondLst>
                                        </p:cTn>
                                        <p:tgtEl>
                                          <p:spTgt spid="57"/>
                                        </p:tgtEl>
                                        <p:attrNameLst>
                                          <p:attrName>style.visibility</p:attrName>
                                        </p:attrNameLst>
                                      </p:cBhvr>
                                      <p:to>
                                        <p:strVal val="visible"/>
                                      </p:to>
                                    </p:set>
                                    <p:anim calcmode="lin" valueType="num">
                                      <p:cBhvr>
                                        <p:cTn dur="500" fill="hold" id="106"/>
                                        <p:tgtEl>
                                          <p:spTgt spid="57"/>
                                        </p:tgtEl>
                                        <p:attrNameLst>
                                          <p:attrName>ppt_w</p:attrName>
                                        </p:attrNameLst>
                                      </p:cBhvr>
                                      <p:tavLst>
                                        <p:tav tm="0">
                                          <p:val>
                                            <p:fltVal val="0"/>
                                          </p:val>
                                        </p:tav>
                                        <p:tav tm="100000">
                                          <p:val>
                                            <p:strVal val="#ppt_w"/>
                                          </p:val>
                                        </p:tav>
                                      </p:tavLst>
                                    </p:anim>
                                    <p:anim calcmode="lin" valueType="num">
                                      <p:cBhvr>
                                        <p:cTn dur="500" fill="hold" id="107"/>
                                        <p:tgtEl>
                                          <p:spTgt spid="57"/>
                                        </p:tgtEl>
                                        <p:attrNameLst>
                                          <p:attrName>ppt_h</p:attrName>
                                        </p:attrNameLst>
                                      </p:cBhvr>
                                      <p:tavLst>
                                        <p:tav tm="0">
                                          <p:val>
                                            <p:fltVal val="0"/>
                                          </p:val>
                                        </p:tav>
                                        <p:tav tm="100000">
                                          <p:val>
                                            <p:strVal val="#ppt_h"/>
                                          </p:val>
                                        </p:tav>
                                      </p:tavLst>
                                    </p:anim>
                                    <p:animEffect filter="fade" transition="in">
                                      <p:cBhvr>
                                        <p:cTn dur="500" id="108"/>
                                        <p:tgtEl>
                                          <p:spTgt spid="57"/>
                                        </p:tgtEl>
                                      </p:cBhvr>
                                    </p:animEffect>
                                  </p:childTnLst>
                                </p:cTn>
                              </p:par>
                              <p:par>
                                <p:cTn fill="hold" grpId="0" id="109" nodeType="withEffect" presetClass="entr" presetID="53" presetSubtype="0">
                                  <p:stCondLst>
                                    <p:cond delay="0"/>
                                  </p:stCondLst>
                                  <p:childTnLst>
                                    <p:set>
                                      <p:cBhvr>
                                        <p:cTn dur="1" fill="hold" id="110">
                                          <p:stCondLst>
                                            <p:cond delay="0"/>
                                          </p:stCondLst>
                                        </p:cTn>
                                        <p:tgtEl>
                                          <p:spTgt spid="58"/>
                                        </p:tgtEl>
                                        <p:attrNameLst>
                                          <p:attrName>style.visibility</p:attrName>
                                        </p:attrNameLst>
                                      </p:cBhvr>
                                      <p:to>
                                        <p:strVal val="visible"/>
                                      </p:to>
                                    </p:set>
                                    <p:anim calcmode="lin" valueType="num">
                                      <p:cBhvr>
                                        <p:cTn dur="500" fill="hold" id="111"/>
                                        <p:tgtEl>
                                          <p:spTgt spid="58"/>
                                        </p:tgtEl>
                                        <p:attrNameLst>
                                          <p:attrName>ppt_w</p:attrName>
                                        </p:attrNameLst>
                                      </p:cBhvr>
                                      <p:tavLst>
                                        <p:tav tm="0">
                                          <p:val>
                                            <p:fltVal val="0"/>
                                          </p:val>
                                        </p:tav>
                                        <p:tav tm="100000">
                                          <p:val>
                                            <p:strVal val="#ppt_w"/>
                                          </p:val>
                                        </p:tav>
                                      </p:tavLst>
                                    </p:anim>
                                    <p:anim calcmode="lin" valueType="num">
                                      <p:cBhvr>
                                        <p:cTn dur="500" fill="hold" id="112"/>
                                        <p:tgtEl>
                                          <p:spTgt spid="58"/>
                                        </p:tgtEl>
                                        <p:attrNameLst>
                                          <p:attrName>ppt_h</p:attrName>
                                        </p:attrNameLst>
                                      </p:cBhvr>
                                      <p:tavLst>
                                        <p:tav tm="0">
                                          <p:val>
                                            <p:fltVal val="0"/>
                                          </p:val>
                                        </p:tav>
                                        <p:tav tm="100000">
                                          <p:val>
                                            <p:strVal val="#ppt_h"/>
                                          </p:val>
                                        </p:tav>
                                      </p:tavLst>
                                    </p:anim>
                                    <p:animEffect filter="fade" transition="in">
                                      <p:cBhvr>
                                        <p:cTn dur="500" id="113"/>
                                        <p:tgtEl>
                                          <p:spTgt spid="58"/>
                                        </p:tgtEl>
                                      </p:cBhvr>
                                    </p:animEffect>
                                  </p:childTnLst>
                                </p:cTn>
                              </p:par>
                              <p:par>
                                <p:cTn fill="hold" grpId="0" id="114" nodeType="withEffect" presetClass="entr" presetID="53" presetSubtype="0">
                                  <p:stCondLst>
                                    <p:cond delay="0"/>
                                  </p:stCondLst>
                                  <p:childTnLst>
                                    <p:set>
                                      <p:cBhvr>
                                        <p:cTn dur="1" fill="hold" id="115">
                                          <p:stCondLst>
                                            <p:cond delay="0"/>
                                          </p:stCondLst>
                                        </p:cTn>
                                        <p:tgtEl>
                                          <p:spTgt spid="59"/>
                                        </p:tgtEl>
                                        <p:attrNameLst>
                                          <p:attrName>style.visibility</p:attrName>
                                        </p:attrNameLst>
                                      </p:cBhvr>
                                      <p:to>
                                        <p:strVal val="visible"/>
                                      </p:to>
                                    </p:set>
                                    <p:anim calcmode="lin" valueType="num">
                                      <p:cBhvr>
                                        <p:cTn dur="500" fill="hold" id="116"/>
                                        <p:tgtEl>
                                          <p:spTgt spid="59"/>
                                        </p:tgtEl>
                                        <p:attrNameLst>
                                          <p:attrName>ppt_w</p:attrName>
                                        </p:attrNameLst>
                                      </p:cBhvr>
                                      <p:tavLst>
                                        <p:tav tm="0">
                                          <p:val>
                                            <p:fltVal val="0"/>
                                          </p:val>
                                        </p:tav>
                                        <p:tav tm="100000">
                                          <p:val>
                                            <p:strVal val="#ppt_w"/>
                                          </p:val>
                                        </p:tav>
                                      </p:tavLst>
                                    </p:anim>
                                    <p:anim calcmode="lin" valueType="num">
                                      <p:cBhvr>
                                        <p:cTn dur="500" fill="hold" id="117"/>
                                        <p:tgtEl>
                                          <p:spTgt spid="59"/>
                                        </p:tgtEl>
                                        <p:attrNameLst>
                                          <p:attrName>ppt_h</p:attrName>
                                        </p:attrNameLst>
                                      </p:cBhvr>
                                      <p:tavLst>
                                        <p:tav tm="0">
                                          <p:val>
                                            <p:fltVal val="0"/>
                                          </p:val>
                                        </p:tav>
                                        <p:tav tm="100000">
                                          <p:val>
                                            <p:strVal val="#ppt_h"/>
                                          </p:val>
                                        </p:tav>
                                      </p:tavLst>
                                    </p:anim>
                                    <p:animEffect filter="fade" transition="in">
                                      <p:cBhvr>
                                        <p:cTn dur="500" id="118"/>
                                        <p:tgtEl>
                                          <p:spTgt spid="59"/>
                                        </p:tgtEl>
                                      </p:cBhvr>
                                    </p:animEffect>
                                  </p:childTnLst>
                                </p:cTn>
                              </p:par>
                              <p:par>
                                <p:cTn fill="hold" grpId="0" id="119" nodeType="withEffect" presetClass="entr" presetID="53" presetSubtype="0">
                                  <p:stCondLst>
                                    <p:cond delay="0"/>
                                  </p:stCondLst>
                                  <p:childTnLst>
                                    <p:set>
                                      <p:cBhvr>
                                        <p:cTn dur="1" fill="hold" id="120">
                                          <p:stCondLst>
                                            <p:cond delay="0"/>
                                          </p:stCondLst>
                                        </p:cTn>
                                        <p:tgtEl>
                                          <p:spTgt spid="60"/>
                                        </p:tgtEl>
                                        <p:attrNameLst>
                                          <p:attrName>style.visibility</p:attrName>
                                        </p:attrNameLst>
                                      </p:cBhvr>
                                      <p:to>
                                        <p:strVal val="visible"/>
                                      </p:to>
                                    </p:set>
                                    <p:anim calcmode="lin" valueType="num">
                                      <p:cBhvr>
                                        <p:cTn dur="500" fill="hold" id="121"/>
                                        <p:tgtEl>
                                          <p:spTgt spid="60"/>
                                        </p:tgtEl>
                                        <p:attrNameLst>
                                          <p:attrName>ppt_w</p:attrName>
                                        </p:attrNameLst>
                                      </p:cBhvr>
                                      <p:tavLst>
                                        <p:tav tm="0">
                                          <p:val>
                                            <p:fltVal val="0"/>
                                          </p:val>
                                        </p:tav>
                                        <p:tav tm="100000">
                                          <p:val>
                                            <p:strVal val="#ppt_w"/>
                                          </p:val>
                                        </p:tav>
                                      </p:tavLst>
                                    </p:anim>
                                    <p:anim calcmode="lin" valueType="num">
                                      <p:cBhvr>
                                        <p:cTn dur="500" fill="hold" id="122"/>
                                        <p:tgtEl>
                                          <p:spTgt spid="60"/>
                                        </p:tgtEl>
                                        <p:attrNameLst>
                                          <p:attrName>ppt_h</p:attrName>
                                        </p:attrNameLst>
                                      </p:cBhvr>
                                      <p:tavLst>
                                        <p:tav tm="0">
                                          <p:val>
                                            <p:fltVal val="0"/>
                                          </p:val>
                                        </p:tav>
                                        <p:tav tm="100000">
                                          <p:val>
                                            <p:strVal val="#ppt_h"/>
                                          </p:val>
                                        </p:tav>
                                      </p:tavLst>
                                    </p:anim>
                                    <p:animEffect filter="fade" transition="in">
                                      <p:cBhvr>
                                        <p:cTn dur="500" id="123"/>
                                        <p:tgtEl>
                                          <p:spTgt spid="60"/>
                                        </p:tgtEl>
                                      </p:cBhvr>
                                    </p:animEffect>
                                  </p:childTnLst>
                                </p:cTn>
                              </p:par>
                            </p:childTnLst>
                          </p:cTn>
                        </p:par>
                        <p:par>
                          <p:cTn fill="hold" id="124" nodeType="afterGroup">
                            <p:stCondLst>
                              <p:cond delay="2500"/>
                            </p:stCondLst>
                            <p:childTnLst>
                              <p:par>
                                <p:cTn fill="hold" grpId="0" id="125" nodeType="afterEffect" presetClass="entr" presetID="22" presetSubtype="8">
                                  <p:stCondLst>
                                    <p:cond delay="0"/>
                                  </p:stCondLst>
                                  <p:childTnLst>
                                    <p:set>
                                      <p:cBhvr>
                                        <p:cTn dur="1" fill="hold" id="126">
                                          <p:stCondLst>
                                            <p:cond delay="0"/>
                                          </p:stCondLst>
                                        </p:cTn>
                                        <p:tgtEl>
                                          <p:spTgt spid="61"/>
                                        </p:tgtEl>
                                        <p:attrNameLst>
                                          <p:attrName>style.visibility</p:attrName>
                                        </p:attrNameLst>
                                      </p:cBhvr>
                                      <p:to>
                                        <p:strVal val="visible"/>
                                      </p:to>
                                    </p:set>
                                    <p:animEffect filter="wipe(left)" transition="in">
                                      <p:cBhvr>
                                        <p:cTn dur="500" id="127"/>
                                        <p:tgtEl>
                                          <p:spTgt spid="61"/>
                                        </p:tgtEl>
                                      </p:cBhvr>
                                    </p:animEffect>
                                  </p:childTnLst>
                                </p:cTn>
                              </p:par>
                              <p:par>
                                <p:cTn fill="hold" id="128" nodeType="withEffect" presetClass="entr" presetID="22" presetSubtype="8">
                                  <p:stCondLst>
                                    <p:cond delay="0"/>
                                  </p:stCondLst>
                                  <p:childTnLst>
                                    <p:set>
                                      <p:cBhvr>
                                        <p:cTn dur="1" fill="hold" id="129">
                                          <p:stCondLst>
                                            <p:cond delay="0"/>
                                          </p:stCondLst>
                                        </p:cTn>
                                        <p:tgtEl>
                                          <p:spTgt spid="62"/>
                                        </p:tgtEl>
                                        <p:attrNameLst>
                                          <p:attrName>style.visibility</p:attrName>
                                        </p:attrNameLst>
                                      </p:cBhvr>
                                      <p:to>
                                        <p:strVal val="visible"/>
                                      </p:to>
                                    </p:set>
                                    <p:animEffect filter="wipe(left)" transition="in">
                                      <p:cBhvr>
                                        <p:cTn dur="500" id="130"/>
                                        <p:tgtEl>
                                          <p:spTgt spid="62"/>
                                        </p:tgtEl>
                                      </p:cBhvr>
                                    </p:animEffect>
                                  </p:childTnLst>
                                </p:cTn>
                              </p:par>
                            </p:childTnLst>
                          </p:cTn>
                        </p:par>
                        <p:par>
                          <p:cTn fill="hold" id="131" nodeType="afterGroup">
                            <p:stCondLst>
                              <p:cond delay="3000"/>
                            </p:stCondLst>
                            <p:childTnLst>
                              <p:par>
                                <p:cTn fill="hold" grpId="0" id="132" nodeType="afterEffect" presetClass="entr" presetID="22" presetSubtype="8">
                                  <p:stCondLst>
                                    <p:cond delay="0"/>
                                  </p:stCondLst>
                                  <p:childTnLst>
                                    <p:set>
                                      <p:cBhvr>
                                        <p:cTn dur="1" fill="hold" id="133">
                                          <p:stCondLst>
                                            <p:cond delay="0"/>
                                          </p:stCondLst>
                                        </p:cTn>
                                        <p:tgtEl>
                                          <p:spTgt spid="63"/>
                                        </p:tgtEl>
                                        <p:attrNameLst>
                                          <p:attrName>style.visibility</p:attrName>
                                        </p:attrNameLst>
                                      </p:cBhvr>
                                      <p:to>
                                        <p:strVal val="visible"/>
                                      </p:to>
                                    </p:set>
                                    <p:animEffect filter="wipe(left)" transition="in">
                                      <p:cBhvr>
                                        <p:cTn dur="500" id="134"/>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椭圆 7"/>
          <p:cNvSpPr/>
          <p:nvPr/>
        </p:nvSpPr>
        <p:spPr>
          <a:xfrm>
            <a:off x="4716016" y="2168730"/>
            <a:ext cx="2708154" cy="2707988"/>
          </a:xfrm>
          <a:prstGeom prst="ellipse">
            <a:avLst/>
          </a:prstGeom>
          <a:solidFill>
            <a:srgbClr val="0070C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4000">
                <a:latin charset="-122" pitchFamily="34" typeface="微软雅黑"/>
                <a:ea charset="-122" pitchFamily="34" typeface="微软雅黑"/>
              </a:rPr>
              <a:t>添加文本</a:t>
            </a:r>
          </a:p>
        </p:txBody>
      </p:sp>
      <p:sp>
        <p:nvSpPr>
          <p:cNvPr id="9" name="椭圆 8"/>
          <p:cNvSpPr/>
          <p:nvPr/>
        </p:nvSpPr>
        <p:spPr>
          <a:xfrm>
            <a:off x="7087580" y="3401621"/>
            <a:ext cx="1340176" cy="1340095"/>
          </a:xfrm>
          <a:prstGeom prst="ellipse">
            <a:avLst/>
          </a:prstGeom>
          <a:solidFill>
            <a:srgbClr val="00B0F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2000">
                <a:latin charset="-122" pitchFamily="34" typeface="微软雅黑"/>
                <a:ea charset="-122" pitchFamily="34" typeface="微软雅黑"/>
              </a:rPr>
              <a:t>添加文本</a:t>
            </a:r>
          </a:p>
        </p:txBody>
      </p:sp>
      <p:sp>
        <p:nvSpPr>
          <p:cNvPr id="10" name="文本框 7"/>
          <p:cNvSpPr txBox="1">
            <a:spLocks noChangeArrowheads="1"/>
          </p:cNvSpPr>
          <p:nvPr/>
        </p:nvSpPr>
        <p:spPr bwMode="auto">
          <a:xfrm>
            <a:off x="4716016" y="1040920"/>
            <a:ext cx="3945197" cy="9475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添加说明文字添加说明文字添加说明文字添加说明文字添加说明文字添加说明文字添加说明文字添加说明文字</a:t>
            </a:r>
          </a:p>
        </p:txBody>
      </p:sp>
      <p:cxnSp>
        <p:nvCxnSpPr>
          <p:cNvPr id="11" name="直接连接符 10"/>
          <p:cNvCxnSpPr/>
          <p:nvPr/>
        </p:nvCxnSpPr>
        <p:spPr>
          <a:xfrm flipH="1">
            <a:off x="4283968" y="1122988"/>
            <a:ext cx="0" cy="3653106"/>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0"/>
          <p:cNvSpPr txBox="1"/>
          <p:nvPr/>
        </p:nvSpPr>
        <p:spPr>
          <a:xfrm>
            <a:off x="539552" y="1739709"/>
            <a:ext cx="3024336" cy="1988356"/>
          </a:xfrm>
          <a:prstGeom prst="rect">
            <a:avLst/>
          </a:prstGeom>
          <a:noFill/>
        </p:spPr>
        <p:txBody>
          <a:bodyPr bIns="43202" lIns="86404" rIns="86404" tIns="43202" wrap="square">
            <a:spAutoFit/>
          </a:bodyPr>
          <a:lstStyle/>
          <a:p>
            <a:pPr algn="just">
              <a:lnSpc>
                <a:spcPct val="130000"/>
              </a:lnSpc>
              <a:spcAft>
                <a:spcPts val="566"/>
              </a:spcAft>
              <a:defRPr/>
            </a:pPr>
            <a:r>
              <a:rPr altLang="en-US" lang="zh-CN" smtClean="0" sz="12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单击此处添加文字阐述，添加简短问题说明文字，具体说明文字在此处。单击添加说明文字单击添加说明文字 单击此处添加文字阐述，添加简短问题说明文字，具体说明文字在此处。单击添加说明文字单击添加说明文字 单击此处添加文字阐述，添加简短问题说明文字，具体说明文字在此处。</a:t>
            </a:r>
          </a:p>
        </p:txBody>
      </p:sp>
      <p:sp>
        <p:nvSpPr>
          <p:cNvPr id="13" name="TextBox 12"/>
          <p:cNvSpPr txBox="1"/>
          <p:nvPr/>
        </p:nvSpPr>
        <p:spPr>
          <a:xfrm>
            <a:off x="539552" y="1299224"/>
            <a:ext cx="2304256" cy="396240"/>
          </a:xfrm>
          <a:prstGeom prst="rect">
            <a:avLst/>
          </a:prstGeom>
          <a:noFill/>
        </p:spPr>
        <p:txBody>
          <a:bodyPr rtlCol="0" wrap="square">
            <a:spAutoFit/>
          </a:bodyPr>
          <a:lstStyle/>
          <a:p>
            <a:pPr>
              <a:lnSpc>
                <a:spcPct val="125000"/>
              </a:lnSpc>
            </a:pPr>
            <a:r>
              <a:rPr altLang="en-US" b="1" lang="zh-CN" sz="1600">
                <a:solidFill>
                  <a:schemeClr val="tx1">
                    <a:lumMod val="75000"/>
                    <a:lumOff val="25000"/>
                  </a:schemeClr>
                </a:solidFill>
                <a:latin charset="-122" pitchFamily="34" typeface="微软雅黑"/>
                <a:ea charset="-122" pitchFamily="34" typeface="微软雅黑"/>
              </a:rPr>
              <a:t>点此此处输入标题</a:t>
            </a:r>
          </a:p>
        </p:txBody>
      </p:sp>
    </p:spTree>
    <p:extLst>
      <p:ext uri="{BB962C8B-B14F-4D97-AF65-F5344CB8AC3E}">
        <p14:creationId val="98383759"/>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22" presetSubtype="4">
                                  <p:stCondLst>
                                    <p:cond delay="0"/>
                                  </p:stCondLst>
                                  <p:childTnLst>
                                    <p:set>
                                      <p:cBhvr>
                                        <p:cTn dur="1" fill="hold" id="19">
                                          <p:stCondLst>
                                            <p:cond delay="0"/>
                                          </p:stCondLst>
                                        </p:cTn>
                                        <p:tgtEl>
                                          <p:spTgt spid="11"/>
                                        </p:tgtEl>
                                        <p:attrNameLst>
                                          <p:attrName>style.visibility</p:attrName>
                                        </p:attrNameLst>
                                      </p:cBhvr>
                                      <p:to>
                                        <p:strVal val="visible"/>
                                      </p:to>
                                    </p:set>
                                    <p:animEffect filter="wipe(down)" transition="in">
                                      <p:cBhvr>
                                        <p:cTn dur="500" id="20"/>
                                        <p:tgtEl>
                                          <p:spTgt spid="11"/>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13"/>
                                        </p:tgtEl>
                                        <p:attrNameLst>
                                          <p:attrName>style.visibility</p:attrName>
                                        </p:attrNameLst>
                                      </p:cBhvr>
                                      <p:to>
                                        <p:strVal val="visible"/>
                                      </p:to>
                                    </p:set>
                                    <p:animEffect filter="wipe(left)" transition="in">
                                      <p:cBhvr>
                                        <p:cTn dur="500" id="24"/>
                                        <p:tgtEl>
                                          <p:spTgt spid="13"/>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12"/>
                                        </p:tgtEl>
                                        <p:attrNameLst>
                                          <p:attrName>style.visibility</p:attrName>
                                        </p:attrNameLst>
                                      </p:cBhvr>
                                      <p:to>
                                        <p:strVal val="visible"/>
                                      </p:to>
                                    </p:set>
                                    <p:animEffect filter="wipe(up)" transition="in">
                                      <p:cBhvr>
                                        <p:cTn dur="500" id="27"/>
                                        <p:tgtEl>
                                          <p:spTgt spid="12"/>
                                        </p:tgtEl>
                                      </p:cBhvr>
                                    </p:animEffect>
                                  </p:childTnLst>
                                </p:cTn>
                              </p:par>
                            </p:childTnLst>
                          </p:cTn>
                        </p:par>
                        <p:par>
                          <p:cTn fill="hold" id="28" nodeType="afterGroup">
                            <p:stCondLst>
                              <p:cond delay="20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10"/>
                                        </p:tgtEl>
                                        <p:attrNameLst>
                                          <p:attrName>ppt_y</p:attrName>
                                        </p:attrNameLst>
                                      </p:cBhvr>
                                      <p:tavLst>
                                        <p:tav tm="0">
                                          <p:val>
                                            <p:strVal val="#ppt_y"/>
                                          </p:val>
                                        </p:tav>
                                        <p:tav tm="100000">
                                          <p:val>
                                            <p:strVal val="#ppt_y"/>
                                          </p:val>
                                        </p:tav>
                                      </p:tavLst>
                                    </p:anim>
                                    <p:anim calcmode="lin" valueType="num">
                                      <p:cBhvr>
                                        <p:cTn dur="500" fill="hold" id="33"/>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10"/>
                                        </p:tgtEl>
                                      </p:cBhvr>
                                    </p:animEffect>
                                  </p:childTnLst>
                                </p:cTn>
                              </p:par>
                            </p:childTnLst>
                          </p:cTn>
                        </p:par>
                        <p:par>
                          <p:cTn fill="hold" id="36" nodeType="afterGroup">
                            <p:stCondLst>
                              <p:cond delay="2500"/>
                            </p:stCondLst>
                            <p:childTnLst>
                              <p:par>
                                <p:cTn fill="hold" grpId="0" id="37" nodeType="after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9"/>
                                        </p:tgtEl>
                                        <p:attrNameLst>
                                          <p:attrName>style.visibility</p:attrName>
                                        </p:attrNameLst>
                                      </p:cBhvr>
                                      <p:to>
                                        <p:strVal val="visible"/>
                                      </p:to>
                                    </p:set>
                                    <p:anim calcmode="lin" valueType="num">
                                      <p:cBhvr>
                                        <p:cTn dur="500" fill="hold" id="44"/>
                                        <p:tgtEl>
                                          <p:spTgt spid="9"/>
                                        </p:tgtEl>
                                        <p:attrNameLst>
                                          <p:attrName>ppt_w</p:attrName>
                                        </p:attrNameLst>
                                      </p:cBhvr>
                                      <p:tavLst>
                                        <p:tav tm="0">
                                          <p:val>
                                            <p:fltVal val="0"/>
                                          </p:val>
                                        </p:tav>
                                        <p:tav tm="100000">
                                          <p:val>
                                            <p:strVal val="#ppt_w"/>
                                          </p:val>
                                        </p:tav>
                                      </p:tavLst>
                                    </p:anim>
                                    <p:anim calcmode="lin" valueType="num">
                                      <p:cBhvr>
                                        <p:cTn dur="500" fill="hold" id="45"/>
                                        <p:tgtEl>
                                          <p:spTgt spid="9"/>
                                        </p:tgtEl>
                                        <p:attrNameLst>
                                          <p:attrName>ppt_h</p:attrName>
                                        </p:attrNameLst>
                                      </p:cBhvr>
                                      <p:tavLst>
                                        <p:tav tm="0">
                                          <p:val>
                                            <p:fltVal val="0"/>
                                          </p:val>
                                        </p:tav>
                                        <p:tav tm="100000">
                                          <p:val>
                                            <p:strVal val="#ppt_h"/>
                                          </p:val>
                                        </p:tav>
                                      </p:tavLst>
                                    </p:anim>
                                    <p:animEffect filter="fade" transition="in">
                                      <p:cBhvr>
                                        <p:cTn dur="500" id="4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2"/>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bg1"/>
                </a:solidFill>
              </a:rPr>
              <a:t>03</a:t>
            </a:r>
          </a:p>
        </p:txBody>
      </p:sp>
      <p:sp>
        <p:nvSpPr>
          <p:cNvPr id="5" name="矩形 4"/>
          <p:cNvSpPr/>
          <p:nvPr/>
        </p:nvSpPr>
        <p:spPr>
          <a:xfrm>
            <a:off x="2627453" y="2984723"/>
            <a:ext cx="3889094" cy="518160"/>
          </a:xfrm>
          <a:prstGeom prst="rect">
            <a:avLst/>
          </a:prstGeom>
        </p:spPr>
        <p:txBody>
          <a:bodyPr wrap="square">
            <a:spAutoFit/>
          </a:bodyPr>
          <a:lstStyle/>
          <a:p>
            <a:pPr algn="ctr"/>
            <a:r>
              <a:rPr altLang="en-US" b="1" lang="zh-CN" sz="2800">
                <a:solidFill>
                  <a:schemeClr val="tx1">
                    <a:lumMod val="85000"/>
                    <a:lumOff val="15000"/>
                  </a:schemeClr>
                </a:solidFill>
                <a:latin charset="-128" pitchFamily="34" typeface="Adobe Gothic Std B"/>
                <a:ea charset="-122" pitchFamily="34" typeface="微软雅黑"/>
              </a:rPr>
              <a:t>此处添加第三部分标题</a:t>
            </a:r>
          </a:p>
        </p:txBody>
      </p:sp>
      <p:sp>
        <p:nvSpPr>
          <p:cNvPr id="6" name="矩形 5"/>
          <p:cNvSpPr/>
          <p:nvPr/>
        </p:nvSpPr>
        <p:spPr>
          <a:xfrm>
            <a:off x="0" y="3759894"/>
            <a:ext cx="9144000" cy="108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Tree>
    <p:extLst>
      <p:ext uri="{BB962C8B-B14F-4D97-AF65-F5344CB8AC3E}">
        <p14:creationId val="2854934090"/>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6"/>
                                        </p:tgtEl>
                                        <p:attrNameLst>
                                          <p:attrName>style.visibility</p:attrName>
                                        </p:attrNameLst>
                                      </p:cBhvr>
                                      <p:to>
                                        <p:strVal val="visible"/>
                                      </p:to>
                                    </p:set>
                                    <p:animEffect filter="wipe(right)" transition="in">
                                      <p:cBhvr>
                                        <p:cTn dur="1000" id="10"/>
                                        <p:tgtEl>
                                          <p:spTgt spid="6"/>
                                        </p:tgtEl>
                                      </p:cBhvr>
                                    </p:animEffect>
                                  </p:childTnLst>
                                </p:cTn>
                              </p:par>
                            </p:childTnLst>
                          </p:cTn>
                        </p:par>
                        <p:par>
                          <p:cTn fill="hold" id="11" nodeType="afterGroup">
                            <p:stCondLst>
                              <p:cond delay="1000"/>
                            </p:stCondLst>
                            <p:childTnLst>
                              <p:par>
                                <p:cTn fill="hold" grpId="0" id="12" nodeType="afterEffect" presetClass="entr" presetID="23" presetSubtype="16">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childTnLst>
                                </p:cTn>
                              </p:par>
                            </p:childTnLst>
                          </p:cTn>
                        </p:par>
                        <p:par>
                          <p:cTn fill="hold" id="16" nodeType="afterGroup">
                            <p:stCondLst>
                              <p:cond delay="1500"/>
                            </p:stCondLst>
                            <p:childTnLst>
                              <p:par>
                                <p:cTn fill="hold" grpId="0" id="17" nodeType="afterEffect" presetClass="entr" presetID="2" presetSubtype="9">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additive="base">
                                        <p:cTn dur="1000" fill="hold" id="19"/>
                                        <p:tgtEl>
                                          <p:spTgt spid="5"/>
                                        </p:tgtEl>
                                        <p:attrNameLst>
                                          <p:attrName>ppt_x</p:attrName>
                                        </p:attrNameLst>
                                      </p:cBhvr>
                                      <p:tavLst>
                                        <p:tav tm="0">
                                          <p:val>
                                            <p:strVal val="0-#ppt_w/2"/>
                                          </p:val>
                                        </p:tav>
                                        <p:tav tm="100000">
                                          <p:val>
                                            <p:strVal val="#ppt_x"/>
                                          </p:val>
                                        </p:tav>
                                      </p:tavLst>
                                    </p:anim>
                                    <p:anim calcmode="lin" valueType="num">
                                      <p:cBhvr additive="base">
                                        <p:cTn dur="1000" fill="hold" id="20"/>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同心圆 7"/>
          <p:cNvSpPr/>
          <p:nvPr/>
        </p:nvSpPr>
        <p:spPr>
          <a:xfrm rot="20580000">
            <a:off x="3516850" y="1906419"/>
            <a:ext cx="2304203" cy="2304062"/>
          </a:xfrm>
          <a:prstGeom prst="donut">
            <a:avLst>
              <a:gd fmla="val 9616" name="adj"/>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tx1"/>
              </a:solidFill>
            </a:endParaRPr>
          </a:p>
        </p:txBody>
      </p:sp>
      <p:sp>
        <p:nvSpPr>
          <p:cNvPr id="9" name="同心圆 8"/>
          <p:cNvSpPr/>
          <p:nvPr/>
        </p:nvSpPr>
        <p:spPr>
          <a:xfrm rot="20580000">
            <a:off x="3960889" y="2350430"/>
            <a:ext cx="1416126" cy="1416039"/>
          </a:xfrm>
          <a:prstGeom prst="donut">
            <a:avLst>
              <a:gd fmla="val 15952"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tx1"/>
              </a:solidFill>
            </a:endParaRPr>
          </a:p>
        </p:txBody>
      </p:sp>
      <p:sp>
        <p:nvSpPr>
          <p:cNvPr id="10" name="矩形 9"/>
          <p:cNvSpPr/>
          <p:nvPr/>
        </p:nvSpPr>
        <p:spPr>
          <a:xfrm rot="19320000">
            <a:off x="5264826" y="2124895"/>
            <a:ext cx="679559" cy="1296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p>
        </p:txBody>
      </p:sp>
      <p:sp>
        <p:nvSpPr>
          <p:cNvPr id="11" name="同心圆 10"/>
          <p:cNvSpPr/>
          <p:nvPr/>
        </p:nvSpPr>
        <p:spPr>
          <a:xfrm rot="20580000">
            <a:off x="4392927" y="2782442"/>
            <a:ext cx="552049" cy="552016"/>
          </a:xfrm>
          <a:prstGeom prst="donut">
            <a:avLst>
              <a:gd fmla="val 29578"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tx1"/>
              </a:solidFill>
            </a:endParaRPr>
          </a:p>
        </p:txBody>
      </p:sp>
      <p:sp>
        <p:nvSpPr>
          <p:cNvPr id="12" name="矩形 11"/>
          <p:cNvSpPr/>
          <p:nvPr/>
        </p:nvSpPr>
        <p:spPr>
          <a:xfrm rot="2400000">
            <a:off x="4951030" y="3621633"/>
            <a:ext cx="1021527" cy="12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p>
        </p:txBody>
      </p:sp>
      <p:sp>
        <p:nvSpPr>
          <p:cNvPr id="13" name="椭圆 12"/>
          <p:cNvSpPr/>
          <p:nvPr/>
        </p:nvSpPr>
        <p:spPr>
          <a:xfrm>
            <a:off x="5620032" y="3797347"/>
            <a:ext cx="477042" cy="475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300">
                <a:solidFill>
                  <a:schemeClr val="bg1"/>
                </a:solidFill>
                <a:latin charset="0" panose="020b0a04020102020204" pitchFamily="34" typeface="Arial Black"/>
              </a:rPr>
              <a:t>B</a:t>
            </a:r>
          </a:p>
        </p:txBody>
      </p:sp>
      <p:sp>
        <p:nvSpPr>
          <p:cNvPr id="14" name="椭圆 13"/>
          <p:cNvSpPr/>
          <p:nvPr/>
        </p:nvSpPr>
        <p:spPr>
          <a:xfrm>
            <a:off x="5655577" y="1727200"/>
            <a:ext cx="475541" cy="477013"/>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300">
                <a:solidFill>
                  <a:schemeClr val="bg1"/>
                </a:solidFill>
                <a:latin charset="0" panose="020b0a04020102020204" pitchFamily="34" typeface="Arial Black"/>
              </a:rPr>
              <a:t>C</a:t>
            </a:r>
          </a:p>
        </p:txBody>
      </p:sp>
      <p:sp>
        <p:nvSpPr>
          <p:cNvPr id="15" name="矩形 14"/>
          <p:cNvSpPr/>
          <p:nvPr/>
        </p:nvSpPr>
        <p:spPr>
          <a:xfrm rot="19363040">
            <a:off x="3299419" y="3515820"/>
            <a:ext cx="1360620" cy="1291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p>
        </p:txBody>
      </p:sp>
      <p:sp>
        <p:nvSpPr>
          <p:cNvPr id="16" name="椭圆 15"/>
          <p:cNvSpPr/>
          <p:nvPr/>
        </p:nvSpPr>
        <p:spPr>
          <a:xfrm>
            <a:off x="3148416" y="3809310"/>
            <a:ext cx="475543" cy="475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300">
                <a:solidFill>
                  <a:schemeClr val="bg1"/>
                </a:solidFill>
                <a:latin charset="0" panose="020b0a04020102020204" pitchFamily="34" typeface="Arial Black"/>
              </a:rPr>
              <a:t>A</a:t>
            </a:r>
          </a:p>
        </p:txBody>
      </p:sp>
      <p:sp>
        <p:nvSpPr>
          <p:cNvPr id="17" name="文本框 7"/>
          <p:cNvSpPr txBox="1">
            <a:spLocks noChangeArrowheads="1"/>
          </p:cNvSpPr>
          <p:nvPr/>
        </p:nvSpPr>
        <p:spPr bwMode="auto">
          <a:xfrm>
            <a:off x="6360335" y="1533398"/>
            <a:ext cx="2016224" cy="879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18" name="文本框 7"/>
          <p:cNvSpPr txBox="1">
            <a:spLocks noChangeArrowheads="1"/>
          </p:cNvSpPr>
          <p:nvPr/>
        </p:nvSpPr>
        <p:spPr bwMode="auto">
          <a:xfrm>
            <a:off x="6360335" y="3580389"/>
            <a:ext cx="2016224" cy="879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19" name="文本框 7"/>
          <p:cNvSpPr txBox="1">
            <a:spLocks noChangeArrowheads="1"/>
          </p:cNvSpPr>
          <p:nvPr/>
        </p:nvSpPr>
        <p:spPr bwMode="auto">
          <a:xfrm>
            <a:off x="929663" y="3636750"/>
            <a:ext cx="2016224" cy="879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z="1400">
                <a:solidFill>
                  <a:schemeClr val="tx1">
                    <a:lumMod val="85000"/>
                    <a:lumOff val="15000"/>
                  </a:schemeClr>
                </a:solidFill>
                <a:latin charset="-122" pitchFamily="34" typeface="微软雅黑"/>
              </a:rPr>
              <a:t>添加文本信息</a:t>
            </a:r>
          </a:p>
          <a:p>
            <a:pPr algn="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20" name="五边形 19"/>
          <p:cNvSpPr/>
          <p:nvPr/>
        </p:nvSpPr>
        <p:spPr>
          <a:xfrm>
            <a:off x="883560" y="1291297"/>
            <a:ext cx="2108430" cy="30777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charset="-122" pitchFamily="34" typeface="微软雅黑"/>
                <a:ea charset="-122" pitchFamily="34" typeface="微软雅黑"/>
              </a:rPr>
              <a:t>此处添加文本说明</a:t>
            </a:r>
          </a:p>
        </p:txBody>
      </p:sp>
      <p:sp>
        <p:nvSpPr>
          <p:cNvPr id="21" name="文本框 7"/>
          <p:cNvSpPr txBox="1">
            <a:spLocks noChangeArrowheads="1"/>
          </p:cNvSpPr>
          <p:nvPr/>
        </p:nvSpPr>
        <p:spPr bwMode="auto">
          <a:xfrm>
            <a:off x="827584" y="1694771"/>
            <a:ext cx="2220383" cy="1350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nSpc>
                <a:spcPct val="150000"/>
              </a:lnSpc>
              <a:spcBef>
                <a:spcPts val="300"/>
              </a:spcBef>
            </a:pPr>
            <a:r>
              <a:rPr altLang="en-US" lang="zh-CN" sz="1050">
                <a:solidFill>
                  <a:schemeClr val="tx1">
                    <a:lumMod val="85000"/>
                    <a:lumOff val="15000"/>
                  </a:schemeClr>
                </a:solidFill>
                <a:latin charset="-122" pitchFamily="34" typeface="微软雅黑"/>
              </a:rPr>
              <a:t>单击此处添加说明文字单击此处添加说明文字单击此处添加说明文字单击此处添加说明文字单击此处添加说明文字单击此处添加说明文字单击此处添加说明文字单击此处添加说明文字。</a:t>
            </a:r>
          </a:p>
        </p:txBody>
      </p:sp>
    </p:spTree>
    <p:extLst>
      <p:ext uri="{BB962C8B-B14F-4D97-AF65-F5344CB8AC3E}">
        <p14:creationId val="41337266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1" presetSubtype="1">
                                  <p:stCondLst>
                                    <p:cond delay="0"/>
                                  </p:stCondLst>
                                  <p:childTnLst>
                                    <p:set>
                                      <p:cBhvr>
                                        <p:cTn dur="1" fill="hold" id="20">
                                          <p:stCondLst>
                                            <p:cond delay="0"/>
                                          </p:stCondLst>
                                        </p:cTn>
                                        <p:tgtEl>
                                          <p:spTgt spid="11"/>
                                        </p:tgtEl>
                                        <p:attrNameLst>
                                          <p:attrName>style.visibility</p:attrName>
                                        </p:attrNameLst>
                                      </p:cBhvr>
                                      <p:to>
                                        <p:strVal val="visible"/>
                                      </p:to>
                                    </p:set>
                                    <p:animEffect filter="wheel(1)" transition="in">
                                      <p:cBhvr>
                                        <p:cTn dur="1000" id="21"/>
                                        <p:tgtEl>
                                          <p:spTgt spid="11"/>
                                        </p:tgtEl>
                                      </p:cBhvr>
                                    </p:animEffect>
                                  </p:childTnLst>
                                </p:cTn>
                              </p:par>
                              <p:par>
                                <p:cTn fill="hold" grpId="0" id="22" nodeType="withEffect" presetClass="entr" presetID="21" presetSubtype="1">
                                  <p:stCondLst>
                                    <p:cond delay="500"/>
                                  </p:stCondLst>
                                  <p:childTnLst>
                                    <p:set>
                                      <p:cBhvr>
                                        <p:cTn dur="1" fill="hold" id="23">
                                          <p:stCondLst>
                                            <p:cond delay="0"/>
                                          </p:stCondLst>
                                        </p:cTn>
                                        <p:tgtEl>
                                          <p:spTgt spid="9"/>
                                        </p:tgtEl>
                                        <p:attrNameLst>
                                          <p:attrName>style.visibility</p:attrName>
                                        </p:attrNameLst>
                                      </p:cBhvr>
                                      <p:to>
                                        <p:strVal val="visible"/>
                                      </p:to>
                                    </p:set>
                                    <p:animEffect filter="wheel(1)" transition="in">
                                      <p:cBhvr>
                                        <p:cTn dur="1000" id="24"/>
                                        <p:tgtEl>
                                          <p:spTgt spid="9"/>
                                        </p:tgtEl>
                                      </p:cBhvr>
                                    </p:animEffect>
                                  </p:childTnLst>
                                </p:cTn>
                              </p:par>
                              <p:par>
                                <p:cTn fill="hold" grpId="0" id="25" nodeType="withEffect" presetClass="entr" presetID="21" presetSubtype="1">
                                  <p:stCondLst>
                                    <p:cond delay="750"/>
                                  </p:stCondLst>
                                  <p:childTnLst>
                                    <p:set>
                                      <p:cBhvr>
                                        <p:cTn dur="1" fill="hold" id="26">
                                          <p:stCondLst>
                                            <p:cond delay="0"/>
                                          </p:stCondLst>
                                        </p:cTn>
                                        <p:tgtEl>
                                          <p:spTgt spid="8"/>
                                        </p:tgtEl>
                                        <p:attrNameLst>
                                          <p:attrName>style.visibility</p:attrName>
                                        </p:attrNameLst>
                                      </p:cBhvr>
                                      <p:to>
                                        <p:strVal val="visible"/>
                                      </p:to>
                                    </p:set>
                                    <p:animEffect filter="wheel(1)" transition="in">
                                      <p:cBhvr>
                                        <p:cTn dur="1000" id="27"/>
                                        <p:tgtEl>
                                          <p:spTgt spid="8"/>
                                        </p:tgtEl>
                                      </p:cBhvr>
                                    </p:animEffect>
                                  </p:childTnLst>
                                </p:cTn>
                              </p:par>
                            </p:childTnLst>
                          </p:cTn>
                        </p:par>
                        <p:par>
                          <p:cTn fill="hold" id="28" nodeType="afterGroup">
                            <p:stCondLst>
                              <p:cond delay="1750"/>
                            </p:stCondLst>
                            <p:childTnLst>
                              <p:par>
                                <p:cTn fill="hold" grpId="0" id="29" nodeType="afterEffect" presetClass="entr" presetID="22" presetSubtype="1">
                                  <p:stCondLst>
                                    <p:cond delay="0"/>
                                  </p:stCondLst>
                                  <p:childTnLst>
                                    <p:set>
                                      <p:cBhvr>
                                        <p:cTn dur="1" fill="hold" id="30">
                                          <p:stCondLst>
                                            <p:cond delay="0"/>
                                          </p:stCondLst>
                                        </p:cTn>
                                        <p:tgtEl>
                                          <p:spTgt spid="15"/>
                                        </p:tgtEl>
                                        <p:attrNameLst>
                                          <p:attrName>style.visibility</p:attrName>
                                        </p:attrNameLst>
                                      </p:cBhvr>
                                      <p:to>
                                        <p:strVal val="visible"/>
                                      </p:to>
                                    </p:set>
                                    <p:animEffect filter="wipe(up)" transition="in">
                                      <p:cBhvr>
                                        <p:cTn dur="500" id="31"/>
                                        <p:tgtEl>
                                          <p:spTgt spid="15"/>
                                        </p:tgtEl>
                                      </p:cBhvr>
                                    </p:animEffect>
                                  </p:childTnLst>
                                </p:cTn>
                              </p:par>
                            </p:childTnLst>
                          </p:cTn>
                        </p:par>
                        <p:par>
                          <p:cTn fill="hold" id="32" nodeType="afterGroup">
                            <p:stCondLst>
                              <p:cond delay="2250"/>
                            </p:stCondLst>
                            <p:childTnLst>
                              <p:par>
                                <p:cTn fill="hold" grpId="0" id="33" nodeType="afterEffect" presetClass="entr" presetID="21" presetSubtype="1">
                                  <p:stCondLst>
                                    <p:cond delay="0"/>
                                  </p:stCondLst>
                                  <p:childTnLst>
                                    <p:set>
                                      <p:cBhvr>
                                        <p:cTn dur="1" fill="hold" id="34">
                                          <p:stCondLst>
                                            <p:cond delay="0"/>
                                          </p:stCondLst>
                                        </p:cTn>
                                        <p:tgtEl>
                                          <p:spTgt spid="16"/>
                                        </p:tgtEl>
                                        <p:attrNameLst>
                                          <p:attrName>style.visibility</p:attrName>
                                        </p:attrNameLst>
                                      </p:cBhvr>
                                      <p:to>
                                        <p:strVal val="visible"/>
                                      </p:to>
                                    </p:set>
                                    <p:animEffect filter="wheel(1)" transition="in">
                                      <p:cBhvr>
                                        <p:cTn dur="750" id="35"/>
                                        <p:tgtEl>
                                          <p:spTgt spid="16"/>
                                        </p:tgtEl>
                                      </p:cBhvr>
                                    </p:animEffect>
                                  </p:childTnLst>
                                </p:cTn>
                              </p:par>
                            </p:childTnLst>
                          </p:cTn>
                        </p:par>
                        <p:par>
                          <p:cTn fill="hold" id="36" nodeType="afterGroup">
                            <p:stCondLst>
                              <p:cond delay="3000"/>
                            </p:stCondLst>
                            <p:childTnLst>
                              <p:par>
                                <p:cTn fill="hold" grpId="0" id="37" nodeType="afterEffect" presetClass="entr" presetID="22" presetSubtype="2">
                                  <p:stCondLst>
                                    <p:cond delay="0"/>
                                  </p:stCondLst>
                                  <p:childTnLst>
                                    <p:set>
                                      <p:cBhvr>
                                        <p:cTn dur="1" fill="hold" id="38">
                                          <p:stCondLst>
                                            <p:cond delay="0"/>
                                          </p:stCondLst>
                                        </p:cTn>
                                        <p:tgtEl>
                                          <p:spTgt spid="19"/>
                                        </p:tgtEl>
                                        <p:attrNameLst>
                                          <p:attrName>style.visibility</p:attrName>
                                        </p:attrNameLst>
                                      </p:cBhvr>
                                      <p:to>
                                        <p:strVal val="visible"/>
                                      </p:to>
                                    </p:set>
                                    <p:animEffect filter="wipe(right)" transition="in">
                                      <p:cBhvr>
                                        <p:cTn dur="500" id="39"/>
                                        <p:tgtEl>
                                          <p:spTgt spid="19"/>
                                        </p:tgtEl>
                                      </p:cBhvr>
                                    </p:animEffect>
                                  </p:childTnLst>
                                </p:cTn>
                              </p:par>
                            </p:childTnLst>
                          </p:cTn>
                        </p:par>
                        <p:par>
                          <p:cTn fill="hold" id="40" nodeType="afterGroup">
                            <p:stCondLst>
                              <p:cond delay="3500"/>
                            </p:stCondLst>
                            <p:childTnLst>
                              <p:par>
                                <p:cTn fill="hold" grpId="0" id="41" nodeType="afterEffect" presetClass="entr" presetID="22" presetSubtype="1">
                                  <p:stCondLst>
                                    <p:cond delay="0"/>
                                  </p:stCondLst>
                                  <p:childTnLst>
                                    <p:set>
                                      <p:cBhvr>
                                        <p:cTn dur="1" fill="hold" id="42">
                                          <p:stCondLst>
                                            <p:cond delay="0"/>
                                          </p:stCondLst>
                                        </p:cTn>
                                        <p:tgtEl>
                                          <p:spTgt spid="12"/>
                                        </p:tgtEl>
                                        <p:attrNameLst>
                                          <p:attrName>style.visibility</p:attrName>
                                        </p:attrNameLst>
                                      </p:cBhvr>
                                      <p:to>
                                        <p:strVal val="visible"/>
                                      </p:to>
                                    </p:set>
                                    <p:animEffect filter="wipe(up)" transition="in">
                                      <p:cBhvr>
                                        <p:cTn dur="500" id="43"/>
                                        <p:tgtEl>
                                          <p:spTgt spid="12"/>
                                        </p:tgtEl>
                                      </p:cBhvr>
                                    </p:animEffect>
                                  </p:childTnLst>
                                </p:cTn>
                              </p:par>
                            </p:childTnLst>
                          </p:cTn>
                        </p:par>
                        <p:par>
                          <p:cTn fill="hold" id="44" nodeType="afterGroup">
                            <p:stCondLst>
                              <p:cond delay="4000"/>
                            </p:stCondLst>
                            <p:childTnLst>
                              <p:par>
                                <p:cTn fill="hold" grpId="0" id="45" nodeType="afterEffect" presetClass="entr" presetID="21" presetSubtype="1">
                                  <p:stCondLst>
                                    <p:cond delay="0"/>
                                  </p:stCondLst>
                                  <p:childTnLst>
                                    <p:set>
                                      <p:cBhvr>
                                        <p:cTn dur="1" fill="hold" id="46">
                                          <p:stCondLst>
                                            <p:cond delay="0"/>
                                          </p:stCondLst>
                                        </p:cTn>
                                        <p:tgtEl>
                                          <p:spTgt spid="13"/>
                                        </p:tgtEl>
                                        <p:attrNameLst>
                                          <p:attrName>style.visibility</p:attrName>
                                        </p:attrNameLst>
                                      </p:cBhvr>
                                      <p:to>
                                        <p:strVal val="visible"/>
                                      </p:to>
                                    </p:set>
                                    <p:animEffect filter="wheel(1)" transition="in">
                                      <p:cBhvr>
                                        <p:cTn dur="750" id="47"/>
                                        <p:tgtEl>
                                          <p:spTgt spid="13"/>
                                        </p:tgtEl>
                                      </p:cBhvr>
                                    </p:animEffect>
                                  </p:childTnLst>
                                </p:cTn>
                              </p:par>
                            </p:childTnLst>
                          </p:cTn>
                        </p:par>
                        <p:par>
                          <p:cTn fill="hold" id="48" nodeType="afterGroup">
                            <p:stCondLst>
                              <p:cond delay="4750"/>
                            </p:stCondLst>
                            <p:childTnLst>
                              <p:par>
                                <p:cTn fill="hold" grpId="0" id="49" nodeType="afterEffect" presetClass="entr" presetID="22" presetSubtype="8">
                                  <p:stCondLst>
                                    <p:cond delay="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childTnLst>
                          </p:cTn>
                        </p:par>
                        <p:par>
                          <p:cTn fill="hold" id="52" nodeType="afterGroup">
                            <p:stCondLst>
                              <p:cond delay="5250"/>
                            </p:stCondLst>
                            <p:childTnLst>
                              <p:par>
                                <p:cTn fill="hold" grpId="0" id="53" nodeType="afterEffect" presetClass="entr" presetID="22" presetSubtype="4">
                                  <p:stCondLst>
                                    <p:cond delay="0"/>
                                  </p:stCondLst>
                                  <p:childTnLst>
                                    <p:set>
                                      <p:cBhvr>
                                        <p:cTn dur="1" fill="hold" id="54">
                                          <p:stCondLst>
                                            <p:cond delay="0"/>
                                          </p:stCondLst>
                                        </p:cTn>
                                        <p:tgtEl>
                                          <p:spTgt spid="10"/>
                                        </p:tgtEl>
                                        <p:attrNameLst>
                                          <p:attrName>style.visibility</p:attrName>
                                        </p:attrNameLst>
                                      </p:cBhvr>
                                      <p:to>
                                        <p:strVal val="visible"/>
                                      </p:to>
                                    </p:set>
                                    <p:animEffect filter="wipe(down)" transition="in">
                                      <p:cBhvr>
                                        <p:cTn dur="500" id="55"/>
                                        <p:tgtEl>
                                          <p:spTgt spid="10"/>
                                        </p:tgtEl>
                                      </p:cBhvr>
                                    </p:animEffect>
                                  </p:childTnLst>
                                </p:cTn>
                              </p:par>
                            </p:childTnLst>
                          </p:cTn>
                        </p:par>
                        <p:par>
                          <p:cTn fill="hold" id="56" nodeType="afterGroup">
                            <p:stCondLst>
                              <p:cond delay="5750"/>
                            </p:stCondLst>
                            <p:childTnLst>
                              <p:par>
                                <p:cTn fill="hold" grpId="0" id="57" nodeType="afterEffect" presetClass="entr" presetID="21" presetSubtype="1">
                                  <p:stCondLst>
                                    <p:cond delay="0"/>
                                  </p:stCondLst>
                                  <p:childTnLst>
                                    <p:set>
                                      <p:cBhvr>
                                        <p:cTn dur="1" fill="hold" id="58">
                                          <p:stCondLst>
                                            <p:cond delay="0"/>
                                          </p:stCondLst>
                                        </p:cTn>
                                        <p:tgtEl>
                                          <p:spTgt spid="14"/>
                                        </p:tgtEl>
                                        <p:attrNameLst>
                                          <p:attrName>style.visibility</p:attrName>
                                        </p:attrNameLst>
                                      </p:cBhvr>
                                      <p:to>
                                        <p:strVal val="visible"/>
                                      </p:to>
                                    </p:set>
                                    <p:animEffect filter="wheel(1)" transition="in">
                                      <p:cBhvr>
                                        <p:cTn dur="750" id="59"/>
                                        <p:tgtEl>
                                          <p:spTgt spid="14"/>
                                        </p:tgtEl>
                                      </p:cBhvr>
                                    </p:animEffect>
                                  </p:childTnLst>
                                </p:cTn>
                              </p:par>
                            </p:childTnLst>
                          </p:cTn>
                        </p:par>
                        <p:par>
                          <p:cTn fill="hold" id="60" nodeType="afterGroup">
                            <p:stCondLst>
                              <p:cond delay="6500"/>
                            </p:stCondLst>
                            <p:childTnLst>
                              <p:par>
                                <p:cTn fill="hold" grpId="0" id="61" nodeType="afterEffect" presetClass="entr" presetID="22" presetSubtype="8">
                                  <p:stCondLst>
                                    <p:cond delay="0"/>
                                  </p:stCondLst>
                                  <p:childTnLst>
                                    <p:set>
                                      <p:cBhvr>
                                        <p:cTn dur="1" fill="hold" id="62">
                                          <p:stCondLst>
                                            <p:cond delay="0"/>
                                          </p:stCondLst>
                                        </p:cTn>
                                        <p:tgtEl>
                                          <p:spTgt spid="17"/>
                                        </p:tgtEl>
                                        <p:attrNameLst>
                                          <p:attrName>style.visibility</p:attrName>
                                        </p:attrNameLst>
                                      </p:cBhvr>
                                      <p:to>
                                        <p:strVal val="visible"/>
                                      </p:to>
                                    </p:set>
                                    <p:animEffect filter="wipe(left)" transition="in">
                                      <p:cBhvr>
                                        <p:cTn dur="500" id="63"/>
                                        <p:tgtEl>
                                          <p:spTgt spid="17"/>
                                        </p:tgtEl>
                                      </p:cBhvr>
                                    </p:animEffect>
                                  </p:childTnLst>
                                </p:cTn>
                              </p:par>
                            </p:childTnLst>
                          </p:cTn>
                        </p:par>
                        <p:par>
                          <p:cTn fill="hold" id="64" nodeType="afterGroup">
                            <p:stCondLst>
                              <p:cond delay="7000"/>
                            </p:stCondLst>
                            <p:childTnLst>
                              <p:par>
                                <p:cTn fill="hold" grpId="0" id="65" nodeType="afterEffect" presetClass="entr" presetID="2" presetSubtype="8">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additive="base">
                                        <p:cTn dur="500" fill="hold" id="67"/>
                                        <p:tgtEl>
                                          <p:spTgt spid="20"/>
                                        </p:tgtEl>
                                        <p:attrNameLst>
                                          <p:attrName>ppt_x</p:attrName>
                                        </p:attrNameLst>
                                      </p:cBhvr>
                                      <p:tavLst>
                                        <p:tav tm="0">
                                          <p:val>
                                            <p:strVal val="0-#ppt_w/2"/>
                                          </p:val>
                                        </p:tav>
                                        <p:tav tm="100000">
                                          <p:val>
                                            <p:strVal val="#ppt_x"/>
                                          </p:val>
                                        </p:tav>
                                      </p:tavLst>
                                    </p:anim>
                                    <p:anim calcmode="lin" valueType="num">
                                      <p:cBhvr additive="base">
                                        <p:cTn dur="500" fill="hold" id="68"/>
                                        <p:tgtEl>
                                          <p:spTgt spid="20"/>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7500"/>
                            </p:stCondLst>
                            <p:childTnLst>
                              <p:par>
                                <p:cTn fill="hold" grpId="0" id="70" nodeType="afterEffect" presetClass="entr" presetID="22" presetSubtype="1">
                                  <p:stCondLst>
                                    <p:cond delay="0"/>
                                  </p:stCondLst>
                                  <p:childTnLst>
                                    <p:set>
                                      <p:cBhvr>
                                        <p:cTn dur="1" fill="hold" id="71">
                                          <p:stCondLst>
                                            <p:cond delay="0"/>
                                          </p:stCondLst>
                                        </p:cTn>
                                        <p:tgtEl>
                                          <p:spTgt spid="21"/>
                                        </p:tgtEl>
                                        <p:attrNameLst>
                                          <p:attrName>style.visibility</p:attrName>
                                        </p:attrNameLst>
                                      </p:cBhvr>
                                      <p:to>
                                        <p:strVal val="visible"/>
                                      </p:to>
                                    </p:set>
                                    <p:animEffect filter="wipe(up)" transition="in">
                                      <p:cBhvr>
                                        <p:cTn dur="500" id="7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cxnSp>
        <p:nvCxnSpPr>
          <p:cNvPr id="8" name="Straight Connector 36"/>
          <p:cNvCxnSpPr>
            <a:cxnSpLocks noChangeShapeType="1"/>
          </p:cNvCxnSpPr>
          <p:nvPr/>
        </p:nvCxnSpPr>
        <p:spPr bwMode="auto">
          <a:xfrm flipH="1" flipV="1" rot="5400000">
            <a:off x="2815158" y="3648696"/>
            <a:ext cx="409575" cy="1588"/>
          </a:xfrm>
          <a:prstGeom prst="line">
            <a:avLst/>
          </a:prstGeom>
          <a:noFill/>
          <a:ln w="25400">
            <a:solidFill>
              <a:srgbClr val="00B0F0"/>
            </a:solidFill>
            <a:round/>
          </a:ln>
          <a:extLst>
            <a:ext uri="{909E8E84-426E-40DD-AFC4-6F175D3DCCD1}">
              <a14:hiddenFill>
                <a:noFill/>
              </a14:hiddenFill>
            </a:ext>
          </a:extLst>
        </p:spPr>
      </p:cxnSp>
      <p:cxnSp>
        <p:nvCxnSpPr>
          <p:cNvPr id="9" name="Straight Connector 37"/>
          <p:cNvCxnSpPr>
            <a:cxnSpLocks noChangeShapeType="1"/>
          </p:cNvCxnSpPr>
          <p:nvPr/>
        </p:nvCxnSpPr>
        <p:spPr bwMode="auto">
          <a:xfrm flipH="1" flipV="1" rot="5400000">
            <a:off x="4796358" y="3648696"/>
            <a:ext cx="409575" cy="1588"/>
          </a:xfrm>
          <a:prstGeom prst="line">
            <a:avLst/>
          </a:prstGeom>
          <a:noFill/>
          <a:ln w="25400">
            <a:solidFill>
              <a:srgbClr val="00B0F0"/>
            </a:solidFill>
            <a:round/>
          </a:ln>
          <a:extLst>
            <a:ext uri="{909E8E84-426E-40DD-AFC4-6F175D3DCCD1}">
              <a14:hiddenFill>
                <a:noFill/>
              </a14:hiddenFill>
            </a:ext>
          </a:extLst>
        </p:spPr>
      </p:cxnSp>
      <p:cxnSp>
        <p:nvCxnSpPr>
          <p:cNvPr id="10" name="Straight Connector 38"/>
          <p:cNvCxnSpPr>
            <a:cxnSpLocks noChangeShapeType="1"/>
          </p:cNvCxnSpPr>
          <p:nvPr/>
        </p:nvCxnSpPr>
        <p:spPr bwMode="auto">
          <a:xfrm flipH="1" flipV="1" rot="5400000">
            <a:off x="6701358" y="3648696"/>
            <a:ext cx="409575" cy="1588"/>
          </a:xfrm>
          <a:prstGeom prst="line">
            <a:avLst/>
          </a:prstGeom>
          <a:noFill/>
          <a:ln w="25400">
            <a:solidFill>
              <a:srgbClr val="00B0F0"/>
            </a:solidFill>
            <a:round/>
          </a:ln>
          <a:extLst>
            <a:ext uri="{909E8E84-426E-40DD-AFC4-6F175D3DCCD1}">
              <a14:hiddenFill>
                <a:noFill/>
              </a14:hiddenFill>
            </a:ext>
          </a:extLst>
        </p:spPr>
      </p:cxnSp>
      <p:cxnSp>
        <p:nvCxnSpPr>
          <p:cNvPr id="11" name="Straight Connector 33"/>
          <p:cNvCxnSpPr>
            <a:cxnSpLocks noChangeShapeType="1"/>
          </p:cNvCxnSpPr>
          <p:nvPr/>
        </p:nvCxnSpPr>
        <p:spPr bwMode="auto">
          <a:xfrm flipH="1" flipV="1" rot="5400000">
            <a:off x="3804964" y="2231852"/>
            <a:ext cx="411163" cy="1588"/>
          </a:xfrm>
          <a:prstGeom prst="line">
            <a:avLst/>
          </a:prstGeom>
          <a:noFill/>
          <a:ln w="25400">
            <a:solidFill>
              <a:srgbClr val="0070C0"/>
            </a:solidFill>
            <a:round/>
          </a:ln>
          <a:extLst>
            <a:ext uri="{909E8E84-426E-40DD-AFC4-6F175D3DCCD1}">
              <a14:hiddenFill>
                <a:noFill/>
              </a14:hiddenFill>
            </a:ext>
          </a:extLst>
        </p:spPr>
      </p:cxnSp>
      <p:cxnSp>
        <p:nvCxnSpPr>
          <p:cNvPr id="12" name="Straight Connector 34"/>
          <p:cNvCxnSpPr>
            <a:cxnSpLocks noChangeShapeType="1"/>
          </p:cNvCxnSpPr>
          <p:nvPr/>
        </p:nvCxnSpPr>
        <p:spPr bwMode="auto">
          <a:xfrm flipH="1" flipV="1" rot="5400000">
            <a:off x="5709964" y="2231852"/>
            <a:ext cx="411163" cy="1588"/>
          </a:xfrm>
          <a:prstGeom prst="line">
            <a:avLst/>
          </a:prstGeom>
          <a:noFill/>
          <a:ln w="25400">
            <a:solidFill>
              <a:srgbClr val="0070C0"/>
            </a:solidFill>
            <a:round/>
          </a:ln>
          <a:extLst>
            <a:ext uri="{909E8E84-426E-40DD-AFC4-6F175D3DCCD1}">
              <a14:hiddenFill>
                <a:noFill/>
              </a14:hiddenFill>
            </a:ext>
          </a:extLst>
        </p:spPr>
      </p:cxnSp>
      <p:cxnSp>
        <p:nvCxnSpPr>
          <p:cNvPr id="13" name="Straight Connector 32"/>
          <p:cNvCxnSpPr>
            <a:cxnSpLocks noChangeShapeType="1"/>
          </p:cNvCxnSpPr>
          <p:nvPr/>
        </p:nvCxnSpPr>
        <p:spPr bwMode="auto">
          <a:xfrm flipH="1" flipV="1" rot="5400000">
            <a:off x="1822971" y="2231058"/>
            <a:ext cx="411163" cy="3175"/>
          </a:xfrm>
          <a:prstGeom prst="line">
            <a:avLst/>
          </a:prstGeom>
          <a:noFill/>
          <a:ln w="25400">
            <a:solidFill>
              <a:srgbClr val="0070C0"/>
            </a:solidFill>
            <a:round/>
          </a:ln>
          <a:extLst>
            <a:ext uri="{909E8E84-426E-40DD-AFC4-6F175D3DCCD1}">
              <a14:hiddenFill>
                <a:noFill/>
              </a14:hiddenFill>
            </a:ext>
          </a:extLst>
        </p:spPr>
      </p:cxnSp>
      <p:sp>
        <p:nvSpPr>
          <p:cNvPr id="14" name="任意多边形 13"/>
          <p:cNvSpPr>
            <a:spLocks noChangeArrowheads="1"/>
          </p:cNvSpPr>
          <p:nvPr/>
        </p:nvSpPr>
        <p:spPr bwMode="auto">
          <a:xfrm>
            <a:off x="6464027" y="2285827"/>
            <a:ext cx="1089025" cy="1295400"/>
          </a:xfrm>
          <a:custGeom>
            <a:gdLst>
              <a:gd fmla="*/ 441457 w 1089157" name="connsiteX0"/>
              <a:gd fmla="*/ 0 h 1295400" name="connsiteY0"/>
              <a:gd fmla="*/ 1089157 w 1089157" name="connsiteX1"/>
              <a:gd fmla="*/ 647700 h 1295400" name="connsiteY1"/>
              <a:gd fmla="*/ 441457 w 1089157" name="connsiteX2"/>
              <a:gd fmla="*/ 1295400 h 1295400" name="connsiteY2"/>
              <a:gd fmla="*/ 79322 w 1089157" name="connsiteX3"/>
              <a:gd fmla="*/ 1184783 h 1295400" name="connsiteY3"/>
              <a:gd fmla="*/ 0 w 1089157" name="connsiteX4"/>
              <a:gd fmla="*/ 1119336 h 1295400" name="connsiteY4"/>
              <a:gd fmla="*/ 53740 w 1089157" name="connsiteX5"/>
              <a:gd fmla="*/ 1054202 h 1295400" name="connsiteY5"/>
              <a:gd fmla="*/ 177909 w 1089157" name="connsiteX6"/>
              <a:gd fmla="*/ 647700 h 1295400" name="connsiteY6"/>
              <a:gd fmla="*/ 53740 w 1089157" name="connsiteX7"/>
              <a:gd fmla="*/ 241198 h 1295400" name="connsiteY7"/>
              <a:gd fmla="*/ 0 w 1089157" name="connsiteX8"/>
              <a:gd fmla="*/ 176064 h 1295400" name="connsiteY8"/>
              <a:gd fmla="*/ 79322 w 1089157" name="connsiteX9"/>
              <a:gd fmla="*/ 110617 h 1295400" name="connsiteY9"/>
              <a:gd fmla="*/ 441457 w 1089157"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7">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r="5400000" dist="23000" rotWithShape="0">
              <a:srgbClr val="808080">
                <a:alpha val="34999"/>
              </a:srgbClr>
            </a:outerShdw>
          </a:effectLst>
        </p:spPr>
        <p:txBody>
          <a:bodyPr anchor="ctr"/>
          <a:lstStyle/>
          <a:p>
            <a:pPr algn="ctr" eaLnBrk="1" fontAlgn="auto" hangingPunct="1">
              <a:spcBef>
                <a:spcPct val="0"/>
              </a:spcBef>
              <a:spcAft>
                <a:spcPct val="0"/>
              </a:spcAft>
              <a:defRPr/>
            </a:pPr>
            <a:r>
              <a:rPr altLang="zh-CN" lang="en-US" sz="4800">
                <a:solidFill>
                  <a:schemeClr val="bg1"/>
                </a:solidFill>
                <a:latin typeface="+mn-lt"/>
                <a:ea charset="-127" panose="02030609000101010101" pitchFamily="49" typeface="BatangChe"/>
              </a:rPr>
              <a:t>6</a:t>
            </a:r>
          </a:p>
        </p:txBody>
      </p:sp>
      <p:sp>
        <p:nvSpPr>
          <p:cNvPr id="15" name="任意多边形 14"/>
          <p:cNvSpPr>
            <a:spLocks noChangeArrowheads="1"/>
          </p:cNvSpPr>
          <p:nvPr/>
        </p:nvSpPr>
        <p:spPr bwMode="auto">
          <a:xfrm>
            <a:off x="5519465" y="2285827"/>
            <a:ext cx="1042987" cy="1295400"/>
          </a:xfrm>
          <a:custGeom>
            <a:gdLst>
              <a:gd fmla="*/ 396121 w 1043821" name="connsiteX0"/>
              <a:gd fmla="*/ 0 h 1295400" name="connsiteY0"/>
              <a:gd fmla="*/ 1043821 w 1043821" name="connsiteX1"/>
              <a:gd fmla="*/ 647700 h 1295400" name="connsiteY1"/>
              <a:gd fmla="*/ 396121 w 1043821" name="connsiteX2"/>
              <a:gd fmla="*/ 1295400 h 1295400" name="connsiteY2"/>
              <a:gd fmla="*/ 33986 w 1043821" name="connsiteX3"/>
              <a:gd fmla="*/ 1184783 h 1295400" name="connsiteY3"/>
              <a:gd fmla="*/ 0 w 1043821" name="connsiteX4"/>
              <a:gd fmla="*/ 1156743 h 1295400" name="connsiteY4"/>
              <a:gd fmla="*/ 84604 w 1043821" name="connsiteX5"/>
              <a:gd fmla="*/ 1054202 h 1295400" name="connsiteY5"/>
              <a:gd fmla="*/ 208773 w 1043821" name="connsiteX6"/>
              <a:gd fmla="*/ 647700 h 1295400" name="connsiteY6"/>
              <a:gd fmla="*/ 84604 w 1043821" name="connsiteX7"/>
              <a:gd fmla="*/ 241198 h 1295400" name="connsiteY7"/>
              <a:gd fmla="*/ 0 w 1043821" name="connsiteX8"/>
              <a:gd fmla="*/ 138658 h 1295400" name="connsiteY8"/>
              <a:gd fmla="*/ 33986 w 1043821" name="connsiteX9"/>
              <a:gd fmla="*/ 110617 h 1295400" name="connsiteY9"/>
              <a:gd fmla="*/ 396121 w 1043821"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43821">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0070C0"/>
          </a:solidFill>
          <a:ln w="9525">
            <a:noFill/>
            <a:round/>
          </a:ln>
          <a:effectLst>
            <a:outerShdw blurRad="40000" dir="5400000" dist="23000" rotWithShape="0">
              <a:srgbClr val="808080">
                <a:alpha val="34999"/>
              </a:srgbClr>
            </a:outerShdw>
          </a:effectLst>
        </p:spPr>
        <p:txBody>
          <a:bodyPr anchor="ctr"/>
          <a:lstStyle/>
          <a:p>
            <a:pPr algn="ctr" eaLnBrk="1" fontAlgn="auto" hangingPunct="1">
              <a:spcBef>
                <a:spcPct val="0"/>
              </a:spcBef>
              <a:spcAft>
                <a:spcPct val="0"/>
              </a:spcAft>
              <a:defRPr/>
            </a:pPr>
            <a:r>
              <a:rPr altLang="zh-CN" lang="en-US" sz="4800">
                <a:solidFill>
                  <a:srgbClr val="FFFFFF"/>
                </a:solidFill>
                <a:latin typeface="+mn-lt"/>
                <a:ea charset="-127" panose="02030609000101010101" pitchFamily="49" typeface="BatangChe"/>
              </a:rPr>
              <a:t>5</a:t>
            </a:r>
          </a:p>
        </p:txBody>
      </p:sp>
      <p:sp>
        <p:nvSpPr>
          <p:cNvPr id="16" name="任意多边形 15"/>
          <p:cNvSpPr>
            <a:spLocks noChangeArrowheads="1"/>
          </p:cNvSpPr>
          <p:nvPr/>
        </p:nvSpPr>
        <p:spPr bwMode="auto">
          <a:xfrm>
            <a:off x="4559027" y="2285827"/>
            <a:ext cx="1089025" cy="1295400"/>
          </a:xfrm>
          <a:custGeom>
            <a:gdLst>
              <a:gd fmla="*/ 441457 w 1089157" name="connsiteX0"/>
              <a:gd fmla="*/ 0 h 1295400" name="connsiteY0"/>
              <a:gd fmla="*/ 1089157 w 1089157" name="connsiteX1"/>
              <a:gd fmla="*/ 647700 h 1295400" name="connsiteY1"/>
              <a:gd fmla="*/ 441457 w 1089157" name="connsiteX2"/>
              <a:gd fmla="*/ 1295400 h 1295400" name="connsiteY2"/>
              <a:gd fmla="*/ 79322 w 1089157" name="connsiteX3"/>
              <a:gd fmla="*/ 1184783 h 1295400" name="connsiteY3"/>
              <a:gd fmla="*/ 0 w 1089157" name="connsiteX4"/>
              <a:gd fmla="*/ 1119336 h 1295400" name="connsiteY4"/>
              <a:gd fmla="*/ 53740 w 1089157" name="connsiteX5"/>
              <a:gd fmla="*/ 1054202 h 1295400" name="connsiteY5"/>
              <a:gd fmla="*/ 177909 w 1089157" name="connsiteX6"/>
              <a:gd fmla="*/ 647700 h 1295400" name="connsiteY6"/>
              <a:gd fmla="*/ 53740 w 1089157" name="connsiteX7"/>
              <a:gd fmla="*/ 241198 h 1295400" name="connsiteY7"/>
              <a:gd fmla="*/ 0 w 1089157" name="connsiteX8"/>
              <a:gd fmla="*/ 176064 h 1295400" name="connsiteY8"/>
              <a:gd fmla="*/ 79322 w 1089157" name="connsiteX9"/>
              <a:gd fmla="*/ 110617 h 1295400" name="connsiteY9"/>
              <a:gd fmla="*/ 441457 w 1089157"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7">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r="5400000" dist="23000" rotWithShape="0">
              <a:srgbClr val="808080">
                <a:alpha val="34999"/>
              </a:srgbClr>
            </a:outerShdw>
          </a:effectLst>
        </p:spPr>
        <p:txBody>
          <a:bodyPr anchor="ctr"/>
          <a:lstStyle/>
          <a:p>
            <a:pPr algn="ctr" eaLnBrk="1" fontAlgn="auto" hangingPunct="1">
              <a:spcBef>
                <a:spcPct val="0"/>
              </a:spcBef>
              <a:spcAft>
                <a:spcPct val="0"/>
              </a:spcAft>
              <a:defRPr/>
            </a:pPr>
            <a:r>
              <a:rPr altLang="zh-CN" lang="en-US" sz="4800">
                <a:solidFill>
                  <a:schemeClr val="bg1"/>
                </a:solidFill>
                <a:latin typeface="+mn-lt"/>
                <a:ea charset="-127" panose="02030609000101010101" pitchFamily="49" typeface="BatangChe"/>
              </a:rPr>
              <a:t>4</a:t>
            </a:r>
          </a:p>
        </p:txBody>
      </p:sp>
      <p:sp>
        <p:nvSpPr>
          <p:cNvPr id="17" name="任意多边形 16"/>
          <p:cNvSpPr>
            <a:spLocks noChangeArrowheads="1"/>
          </p:cNvSpPr>
          <p:nvPr/>
        </p:nvSpPr>
        <p:spPr bwMode="auto">
          <a:xfrm>
            <a:off x="3568427" y="2285827"/>
            <a:ext cx="1089025" cy="1295400"/>
          </a:xfrm>
          <a:custGeom>
            <a:gdLst>
              <a:gd fmla="*/ 441458 w 1089158" name="connsiteX0"/>
              <a:gd fmla="*/ 0 h 1295400" name="connsiteY0"/>
              <a:gd fmla="*/ 1089158 w 1089158" name="connsiteX1"/>
              <a:gd fmla="*/ 647700 h 1295400" name="connsiteY1"/>
              <a:gd fmla="*/ 441458 w 1089158" name="connsiteX2"/>
              <a:gd fmla="*/ 1295400 h 1295400" name="connsiteY2"/>
              <a:gd fmla="*/ 79323 w 1089158" name="connsiteX3"/>
              <a:gd fmla="*/ 1184783 h 1295400" name="connsiteY3"/>
              <a:gd fmla="*/ 0 w 1089158" name="connsiteX4"/>
              <a:gd fmla="*/ 1119336 h 1295400" name="connsiteY4"/>
              <a:gd fmla="*/ 53741 w 1089158" name="connsiteX5"/>
              <a:gd fmla="*/ 1054202 h 1295400" name="connsiteY5"/>
              <a:gd fmla="*/ 177910 w 1089158" name="connsiteX6"/>
              <a:gd fmla="*/ 647700 h 1295400" name="connsiteY6"/>
              <a:gd fmla="*/ 53741 w 1089158" name="connsiteX7"/>
              <a:gd fmla="*/ 241198 h 1295400" name="connsiteY7"/>
              <a:gd fmla="*/ 0 w 1089158" name="connsiteX8"/>
              <a:gd fmla="*/ 176064 h 1295400" name="connsiteY8"/>
              <a:gd fmla="*/ 79323 w 1089158" name="connsiteX9"/>
              <a:gd fmla="*/ 110617 h 1295400" name="connsiteY9"/>
              <a:gd fmla="*/ 441458 w 1089158"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8">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70C0"/>
          </a:solidFill>
          <a:ln w="9525">
            <a:noFill/>
            <a:round/>
          </a:ln>
          <a:effectLst>
            <a:outerShdw blurRad="40000" dir="5400000" dist="23000" rotWithShape="0">
              <a:srgbClr val="808080">
                <a:alpha val="34999"/>
              </a:srgbClr>
            </a:outerShdw>
          </a:effectLst>
        </p:spPr>
        <p:txBody>
          <a:bodyPr anchor="ctr"/>
          <a:lstStyle/>
          <a:p>
            <a:pPr algn="ctr" eaLnBrk="1" fontAlgn="auto" hangingPunct="1">
              <a:spcBef>
                <a:spcPct val="0"/>
              </a:spcBef>
              <a:spcAft>
                <a:spcPct val="0"/>
              </a:spcAft>
              <a:defRPr/>
            </a:pPr>
            <a:r>
              <a:rPr altLang="zh-CN" lang="en-US" sz="4800">
                <a:solidFill>
                  <a:srgbClr val="FFFFFF"/>
                </a:solidFill>
                <a:latin typeface="+mn-lt"/>
                <a:ea charset="-127" panose="02030609000101010101" pitchFamily="49" typeface="BatangChe"/>
              </a:rPr>
              <a:t>3</a:t>
            </a:r>
          </a:p>
        </p:txBody>
      </p:sp>
      <p:sp>
        <p:nvSpPr>
          <p:cNvPr id="18" name="任意多边形 17"/>
          <p:cNvSpPr>
            <a:spLocks noChangeArrowheads="1"/>
          </p:cNvSpPr>
          <p:nvPr/>
        </p:nvSpPr>
        <p:spPr bwMode="auto">
          <a:xfrm>
            <a:off x="2577827" y="2285827"/>
            <a:ext cx="1089025" cy="1295400"/>
          </a:xfrm>
          <a:custGeom>
            <a:gdLst>
              <a:gd fmla="*/ 441458 w 1089158" name="connsiteX0"/>
              <a:gd fmla="*/ 0 h 1295400" name="connsiteY0"/>
              <a:gd fmla="*/ 1089158 w 1089158" name="connsiteX1"/>
              <a:gd fmla="*/ 647700 h 1295400" name="connsiteY1"/>
              <a:gd fmla="*/ 441458 w 1089158" name="connsiteX2"/>
              <a:gd fmla="*/ 1295400 h 1295400" name="connsiteY2"/>
              <a:gd fmla="*/ 79323 w 1089158" name="connsiteX3"/>
              <a:gd fmla="*/ 1184783 h 1295400" name="connsiteY3"/>
              <a:gd fmla="*/ 0 w 1089158" name="connsiteX4"/>
              <a:gd fmla="*/ 1119336 h 1295400" name="connsiteY4"/>
              <a:gd fmla="*/ 53741 w 1089158" name="connsiteX5"/>
              <a:gd fmla="*/ 1054202 h 1295400" name="connsiteY5"/>
              <a:gd fmla="*/ 177910 w 1089158" name="connsiteX6"/>
              <a:gd fmla="*/ 647700 h 1295400" name="connsiteY6"/>
              <a:gd fmla="*/ 53741 w 1089158" name="connsiteX7"/>
              <a:gd fmla="*/ 241198 h 1295400" name="connsiteY7"/>
              <a:gd fmla="*/ 0 w 1089158" name="connsiteX8"/>
              <a:gd fmla="*/ 176064 h 1295400" name="connsiteY8"/>
              <a:gd fmla="*/ 79323 w 1089158" name="connsiteX9"/>
              <a:gd fmla="*/ 110617 h 1295400" name="connsiteY9"/>
              <a:gd fmla="*/ 441458 w 1089158"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8">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B0F0"/>
          </a:solidFill>
          <a:ln w="9525">
            <a:noFill/>
            <a:round/>
          </a:ln>
          <a:effectLst>
            <a:outerShdw blurRad="40000" dir="5400000" dist="23000" rotWithShape="0">
              <a:srgbClr val="808080">
                <a:alpha val="34999"/>
              </a:srgbClr>
            </a:outerShdw>
          </a:effectLst>
        </p:spPr>
        <p:txBody>
          <a:bodyPr anchor="ctr"/>
          <a:lstStyle/>
          <a:p>
            <a:pPr algn="ctr" eaLnBrk="1" fontAlgn="auto" hangingPunct="1">
              <a:spcBef>
                <a:spcPct val="0"/>
              </a:spcBef>
              <a:spcAft>
                <a:spcPct val="0"/>
              </a:spcAft>
              <a:defRPr/>
            </a:pPr>
            <a:r>
              <a:rPr altLang="zh-CN" lang="en-US" sz="4800">
                <a:solidFill>
                  <a:schemeClr val="bg1"/>
                </a:solidFill>
                <a:latin typeface="+mn-lt"/>
                <a:ea charset="-127" panose="02030609000101010101" pitchFamily="49" typeface="BatangChe"/>
              </a:rPr>
              <a:t>2</a:t>
            </a:r>
          </a:p>
        </p:txBody>
      </p:sp>
      <p:sp>
        <p:nvSpPr>
          <p:cNvPr id="19" name="Oval 3"/>
          <p:cNvSpPr>
            <a:spLocks noChangeArrowheads="1"/>
          </p:cNvSpPr>
          <p:nvPr/>
        </p:nvSpPr>
        <p:spPr bwMode="auto">
          <a:xfrm>
            <a:off x="1380852" y="2285827"/>
            <a:ext cx="1295400" cy="1295400"/>
          </a:xfrm>
          <a:prstGeom prst="ellipse">
            <a:avLst/>
          </a:prstGeom>
          <a:solidFill>
            <a:srgbClr val="0070C0"/>
          </a:solidFill>
          <a:ln w="9525">
            <a:noFill/>
            <a:round/>
          </a:ln>
          <a:effectLst>
            <a:outerShdw blurRad="40000" dir="5400000" dist="23000" rotWithShape="0">
              <a:srgbClr val="808080">
                <a:alpha val="34999"/>
              </a:srgbClr>
            </a:outerShdw>
          </a:effectLst>
        </p:spPr>
        <p:txBody>
          <a:bodyPr anchor="ctr"/>
          <a:lstStyle/>
          <a:p>
            <a:pPr algn="ctr" eaLnBrk="1" fontAlgn="auto" hangingPunct="1">
              <a:spcBef>
                <a:spcPct val="0"/>
              </a:spcBef>
              <a:spcAft>
                <a:spcPct val="0"/>
              </a:spcAft>
              <a:defRPr/>
            </a:pPr>
            <a:r>
              <a:rPr altLang="zh-CN" lang="en-US" sz="4800">
                <a:solidFill>
                  <a:srgbClr val="FFFFFF"/>
                </a:solidFill>
                <a:latin typeface="+mn-lt"/>
                <a:ea charset="-127" panose="02030609000101010101" pitchFamily="49" typeface="BatangChe"/>
              </a:rPr>
              <a:t>1</a:t>
            </a:r>
          </a:p>
        </p:txBody>
      </p:sp>
      <p:sp>
        <p:nvSpPr>
          <p:cNvPr id="20" name="TextBox 24"/>
          <p:cNvSpPr txBox="1">
            <a:spLocks noChangeArrowheads="1"/>
          </p:cNvSpPr>
          <p:nvPr/>
        </p:nvSpPr>
        <p:spPr bwMode="auto">
          <a:xfrm>
            <a:off x="1223392" y="1203598"/>
            <a:ext cx="154840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eaLnBrk="1" hangingPunct="1" lvl="0">
              <a:lnSpc>
                <a:spcPct val="120000"/>
              </a:lnSpc>
              <a:defRPr/>
            </a:pPr>
            <a:r>
              <a:rPr altLang="en-US" lang="zh-CN" sz="1400">
                <a:solidFill>
                  <a:schemeClr val="tx1">
                    <a:lumMod val="75000"/>
                    <a:lumOff val="25000"/>
                  </a:schemeClr>
                </a:solidFill>
                <a:latin charset="-122" pitchFamily="34" typeface="微软雅黑"/>
                <a:ea charset="-122" pitchFamily="34" typeface="微软雅黑"/>
              </a:rPr>
              <a:t>添加说明文字添加说明文字添加说明文字</a:t>
            </a:r>
          </a:p>
        </p:txBody>
      </p:sp>
      <p:sp>
        <p:nvSpPr>
          <p:cNvPr id="21" name="TextBox 24"/>
          <p:cNvSpPr txBox="1">
            <a:spLocks noChangeArrowheads="1"/>
          </p:cNvSpPr>
          <p:nvPr/>
        </p:nvSpPr>
        <p:spPr bwMode="auto">
          <a:xfrm>
            <a:off x="3235547" y="1151916"/>
            <a:ext cx="154840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eaLnBrk="1" hangingPunct="1" lvl="0">
              <a:lnSpc>
                <a:spcPct val="120000"/>
              </a:lnSpc>
              <a:defRPr/>
            </a:pPr>
            <a:r>
              <a:rPr altLang="en-US" lang="zh-CN" sz="1400">
                <a:solidFill>
                  <a:schemeClr val="tx1">
                    <a:lumMod val="75000"/>
                    <a:lumOff val="25000"/>
                  </a:schemeClr>
                </a:solidFill>
                <a:latin charset="-122" pitchFamily="34" typeface="微软雅黑"/>
                <a:ea charset="-122" pitchFamily="34" typeface="微软雅黑"/>
              </a:rPr>
              <a:t>添加说明文字添加说明文字添加说明文字</a:t>
            </a:r>
          </a:p>
        </p:txBody>
      </p:sp>
      <p:sp>
        <p:nvSpPr>
          <p:cNvPr id="22" name="TextBox 24"/>
          <p:cNvSpPr txBox="1">
            <a:spLocks noChangeArrowheads="1"/>
          </p:cNvSpPr>
          <p:nvPr/>
        </p:nvSpPr>
        <p:spPr bwMode="auto">
          <a:xfrm>
            <a:off x="5111824" y="1159134"/>
            <a:ext cx="154840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eaLnBrk="1" hangingPunct="1" lvl="0">
              <a:lnSpc>
                <a:spcPct val="120000"/>
              </a:lnSpc>
              <a:defRPr/>
            </a:pPr>
            <a:r>
              <a:rPr altLang="en-US" lang="zh-CN" sz="1400">
                <a:solidFill>
                  <a:schemeClr val="tx1">
                    <a:lumMod val="75000"/>
                    <a:lumOff val="25000"/>
                  </a:schemeClr>
                </a:solidFill>
                <a:latin charset="-122" pitchFamily="34" typeface="微软雅黑"/>
                <a:ea charset="-122" pitchFamily="34" typeface="微软雅黑"/>
              </a:rPr>
              <a:t>添加说明文字添加说明文字添加说明文字</a:t>
            </a:r>
          </a:p>
        </p:txBody>
      </p:sp>
      <p:sp>
        <p:nvSpPr>
          <p:cNvPr id="23" name="TextBox 24"/>
          <p:cNvSpPr txBox="1">
            <a:spLocks noChangeArrowheads="1"/>
          </p:cNvSpPr>
          <p:nvPr/>
        </p:nvSpPr>
        <p:spPr bwMode="auto">
          <a:xfrm>
            <a:off x="2274789" y="4008076"/>
            <a:ext cx="154840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eaLnBrk="1" hangingPunct="1" lvl="0">
              <a:lnSpc>
                <a:spcPct val="120000"/>
              </a:lnSpc>
              <a:defRPr/>
            </a:pPr>
            <a:r>
              <a:rPr altLang="en-US" lang="zh-CN" sz="1400">
                <a:solidFill>
                  <a:schemeClr val="tx1">
                    <a:lumMod val="75000"/>
                    <a:lumOff val="25000"/>
                  </a:schemeClr>
                </a:solidFill>
                <a:latin charset="-122" pitchFamily="34" typeface="微软雅黑"/>
                <a:ea charset="-122" pitchFamily="34" typeface="微软雅黑"/>
              </a:rPr>
              <a:t>添加说明文字添加说明文字添加说明文字</a:t>
            </a:r>
          </a:p>
        </p:txBody>
      </p:sp>
      <p:sp>
        <p:nvSpPr>
          <p:cNvPr id="24" name="TextBox 24"/>
          <p:cNvSpPr txBox="1">
            <a:spLocks noChangeArrowheads="1"/>
          </p:cNvSpPr>
          <p:nvPr/>
        </p:nvSpPr>
        <p:spPr bwMode="auto">
          <a:xfrm>
            <a:off x="4286944" y="3956394"/>
            <a:ext cx="154840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eaLnBrk="1" hangingPunct="1" lvl="0">
              <a:lnSpc>
                <a:spcPct val="120000"/>
              </a:lnSpc>
              <a:defRPr/>
            </a:pPr>
            <a:r>
              <a:rPr altLang="en-US" lang="zh-CN" sz="1400">
                <a:solidFill>
                  <a:schemeClr val="tx1">
                    <a:lumMod val="75000"/>
                    <a:lumOff val="25000"/>
                  </a:schemeClr>
                </a:solidFill>
                <a:latin charset="-122" pitchFamily="34" typeface="微软雅黑"/>
                <a:ea charset="-122" pitchFamily="34" typeface="微软雅黑"/>
              </a:rPr>
              <a:t>添加说明文字添加说明文字添加说明文字</a:t>
            </a:r>
          </a:p>
        </p:txBody>
      </p:sp>
      <p:sp>
        <p:nvSpPr>
          <p:cNvPr id="25" name="TextBox 24"/>
          <p:cNvSpPr txBox="1">
            <a:spLocks noChangeArrowheads="1"/>
          </p:cNvSpPr>
          <p:nvPr/>
        </p:nvSpPr>
        <p:spPr bwMode="auto">
          <a:xfrm>
            <a:off x="6119936" y="3963612"/>
            <a:ext cx="1548408"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eaLnBrk="1" hangingPunct="1" lvl="0">
              <a:lnSpc>
                <a:spcPct val="120000"/>
              </a:lnSpc>
              <a:defRPr/>
            </a:pPr>
            <a:r>
              <a:rPr altLang="en-US" lang="zh-CN" sz="1400">
                <a:solidFill>
                  <a:schemeClr val="tx1">
                    <a:lumMod val="75000"/>
                    <a:lumOff val="25000"/>
                  </a:schemeClr>
                </a:solidFill>
                <a:latin charset="-122" pitchFamily="34" typeface="微软雅黑"/>
                <a:ea charset="-122" pitchFamily="34" typeface="微软雅黑"/>
              </a:rPr>
              <a:t>添加说明文字添加说明文字添加说明文字</a:t>
            </a:r>
          </a:p>
        </p:txBody>
      </p:sp>
    </p:spTree>
    <p:extLst>
      <p:ext uri="{BB962C8B-B14F-4D97-AF65-F5344CB8AC3E}">
        <p14:creationId val="68031835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 presetSubtype="8">
                                  <p:stCondLst>
                                    <p:cond delay="0"/>
                                  </p:stCondLst>
                                  <p:childTnLst>
                                    <p:set>
                                      <p:cBhvr>
                                        <p:cTn dur="1" fill="hold" id="19">
                                          <p:stCondLst>
                                            <p:cond delay="0"/>
                                          </p:stCondLst>
                                        </p:cTn>
                                        <p:tgtEl>
                                          <p:spTgt spid="19"/>
                                        </p:tgtEl>
                                        <p:attrNameLst>
                                          <p:attrName>style.visibility</p:attrName>
                                        </p:attrNameLst>
                                      </p:cBhvr>
                                      <p:to>
                                        <p:strVal val="visible"/>
                                      </p:to>
                                    </p:set>
                                    <p:anim calcmode="lin" valueType="num">
                                      <p:cBhvr additive="base">
                                        <p:cTn dur="250" fill="hold" id="20"/>
                                        <p:tgtEl>
                                          <p:spTgt spid="19"/>
                                        </p:tgtEl>
                                        <p:attrNameLst>
                                          <p:attrName>ppt_x</p:attrName>
                                        </p:attrNameLst>
                                      </p:cBhvr>
                                      <p:tavLst>
                                        <p:tav tm="0">
                                          <p:val>
                                            <p:strVal val="0-#ppt_w/2"/>
                                          </p:val>
                                        </p:tav>
                                        <p:tav tm="100000">
                                          <p:val>
                                            <p:strVal val="#ppt_x"/>
                                          </p:val>
                                        </p:tav>
                                      </p:tavLst>
                                    </p:anim>
                                    <p:anim calcmode="lin" valueType="num">
                                      <p:cBhvr additive="base">
                                        <p:cTn dur="250" fill="hold" id="21"/>
                                        <p:tgtEl>
                                          <p:spTgt spid="1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250"/>
                            </p:stCondLst>
                            <p:childTnLst>
                              <p:par>
                                <p:cTn fill="hold" grpId="0" id="23" nodeType="after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250" fill="hold" id="25"/>
                                        <p:tgtEl>
                                          <p:spTgt spid="18"/>
                                        </p:tgtEl>
                                        <p:attrNameLst>
                                          <p:attrName>ppt_x</p:attrName>
                                        </p:attrNameLst>
                                      </p:cBhvr>
                                      <p:tavLst>
                                        <p:tav tm="0">
                                          <p:val>
                                            <p:strVal val="0-#ppt_w/2"/>
                                          </p:val>
                                        </p:tav>
                                        <p:tav tm="100000">
                                          <p:val>
                                            <p:strVal val="#ppt_x"/>
                                          </p:val>
                                        </p:tav>
                                      </p:tavLst>
                                    </p:anim>
                                    <p:anim calcmode="lin" valueType="num">
                                      <p:cBhvr additive="base">
                                        <p:cTn dur="250" fill="hold" id="26"/>
                                        <p:tgtEl>
                                          <p:spTgt spid="18"/>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250" fill="hold" id="30"/>
                                        <p:tgtEl>
                                          <p:spTgt spid="17"/>
                                        </p:tgtEl>
                                        <p:attrNameLst>
                                          <p:attrName>ppt_x</p:attrName>
                                        </p:attrNameLst>
                                      </p:cBhvr>
                                      <p:tavLst>
                                        <p:tav tm="0">
                                          <p:val>
                                            <p:strVal val="0-#ppt_w/2"/>
                                          </p:val>
                                        </p:tav>
                                        <p:tav tm="100000">
                                          <p:val>
                                            <p:strVal val="#ppt_x"/>
                                          </p:val>
                                        </p:tav>
                                      </p:tavLst>
                                    </p:anim>
                                    <p:anim calcmode="lin" valueType="num">
                                      <p:cBhvr additive="base">
                                        <p:cTn dur="250" fill="hold" id="31"/>
                                        <p:tgtEl>
                                          <p:spTgt spid="17"/>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2" presetSubtype="8">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250" fill="hold" id="35"/>
                                        <p:tgtEl>
                                          <p:spTgt spid="16"/>
                                        </p:tgtEl>
                                        <p:attrNameLst>
                                          <p:attrName>ppt_x</p:attrName>
                                        </p:attrNameLst>
                                      </p:cBhvr>
                                      <p:tavLst>
                                        <p:tav tm="0">
                                          <p:val>
                                            <p:strVal val="0-#ppt_w/2"/>
                                          </p:val>
                                        </p:tav>
                                        <p:tav tm="100000">
                                          <p:val>
                                            <p:strVal val="#ppt_x"/>
                                          </p:val>
                                        </p:tav>
                                      </p:tavLst>
                                    </p:anim>
                                    <p:anim calcmode="lin" valueType="num">
                                      <p:cBhvr additive="base">
                                        <p:cTn dur="250" fill="hold" id="36"/>
                                        <p:tgtEl>
                                          <p:spTgt spid="1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000"/>
                            </p:stCondLst>
                            <p:childTnLst>
                              <p:par>
                                <p:cTn fill="hold" grpId="0" id="38" nodeType="afterEffect" presetClass="entr" presetID="2" presetSubtype="8">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additive="base">
                                        <p:cTn dur="250" fill="hold" id="40"/>
                                        <p:tgtEl>
                                          <p:spTgt spid="15"/>
                                        </p:tgtEl>
                                        <p:attrNameLst>
                                          <p:attrName>ppt_x</p:attrName>
                                        </p:attrNameLst>
                                      </p:cBhvr>
                                      <p:tavLst>
                                        <p:tav tm="0">
                                          <p:val>
                                            <p:strVal val="0-#ppt_w/2"/>
                                          </p:val>
                                        </p:tav>
                                        <p:tav tm="100000">
                                          <p:val>
                                            <p:strVal val="#ppt_x"/>
                                          </p:val>
                                        </p:tav>
                                      </p:tavLst>
                                    </p:anim>
                                    <p:anim calcmode="lin" valueType="num">
                                      <p:cBhvr additive="base">
                                        <p:cTn dur="250" fill="hold" id="41"/>
                                        <p:tgtEl>
                                          <p:spTgt spid="15"/>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2250"/>
                            </p:stCondLst>
                            <p:childTnLst>
                              <p:par>
                                <p:cTn fill="hold" grpId="0" id="43" nodeType="afterEffect" presetClass="entr" presetID="2" presetSubtype="8">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additive="base">
                                        <p:cTn dur="250" fill="hold" id="45"/>
                                        <p:tgtEl>
                                          <p:spTgt spid="14"/>
                                        </p:tgtEl>
                                        <p:attrNameLst>
                                          <p:attrName>ppt_x</p:attrName>
                                        </p:attrNameLst>
                                      </p:cBhvr>
                                      <p:tavLst>
                                        <p:tav tm="0">
                                          <p:val>
                                            <p:strVal val="0-#ppt_w/2"/>
                                          </p:val>
                                        </p:tav>
                                        <p:tav tm="100000">
                                          <p:val>
                                            <p:strVal val="#ppt_x"/>
                                          </p:val>
                                        </p:tav>
                                      </p:tavLst>
                                    </p:anim>
                                    <p:anim calcmode="lin" valueType="num">
                                      <p:cBhvr additive="base">
                                        <p:cTn dur="250" fill="hold" id="46"/>
                                        <p:tgtEl>
                                          <p:spTgt spid="1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2500"/>
                            </p:stCondLst>
                            <p:childTnLst>
                              <p:par>
                                <p:cTn fill="hold" id="48" nodeType="afterEffect" presetClass="entr" presetID="22" presetSubtype="4">
                                  <p:stCondLst>
                                    <p:cond delay="0"/>
                                  </p:stCondLst>
                                  <p:childTnLst>
                                    <p:set>
                                      <p:cBhvr>
                                        <p:cTn dur="1" fill="hold" id="49">
                                          <p:stCondLst>
                                            <p:cond delay="0"/>
                                          </p:stCondLst>
                                        </p:cTn>
                                        <p:tgtEl>
                                          <p:spTgt spid="13"/>
                                        </p:tgtEl>
                                        <p:attrNameLst>
                                          <p:attrName>style.visibility</p:attrName>
                                        </p:attrNameLst>
                                      </p:cBhvr>
                                      <p:to>
                                        <p:strVal val="visible"/>
                                      </p:to>
                                    </p:set>
                                    <p:animEffect filter="wipe(down)" transition="in">
                                      <p:cBhvr>
                                        <p:cTn dur="500" id="50"/>
                                        <p:tgtEl>
                                          <p:spTgt spid="13"/>
                                        </p:tgtEl>
                                      </p:cBhvr>
                                    </p:animEffect>
                                  </p:childTnLst>
                                </p:cTn>
                              </p:par>
                            </p:childTnLst>
                          </p:cTn>
                        </p:par>
                        <p:par>
                          <p:cTn fill="hold" id="51" nodeType="afterGroup">
                            <p:stCondLst>
                              <p:cond delay="3000"/>
                            </p:stCondLst>
                            <p:childTnLst>
                              <p:par>
                                <p:cTn fill="hold" grpId="0" id="52" nodeType="afterEffect" presetClass="entr" presetID="22" presetSubtype="4">
                                  <p:stCondLst>
                                    <p:cond delay="0"/>
                                  </p:stCondLst>
                                  <p:childTnLst>
                                    <p:set>
                                      <p:cBhvr>
                                        <p:cTn dur="1" fill="hold" id="53">
                                          <p:stCondLst>
                                            <p:cond delay="0"/>
                                          </p:stCondLst>
                                        </p:cTn>
                                        <p:tgtEl>
                                          <p:spTgt spid="20"/>
                                        </p:tgtEl>
                                        <p:attrNameLst>
                                          <p:attrName>style.visibility</p:attrName>
                                        </p:attrNameLst>
                                      </p:cBhvr>
                                      <p:to>
                                        <p:strVal val="visible"/>
                                      </p:to>
                                    </p:set>
                                    <p:animEffect filter="wipe(down)" transition="in">
                                      <p:cBhvr>
                                        <p:cTn dur="500" id="54"/>
                                        <p:tgtEl>
                                          <p:spTgt spid="20"/>
                                        </p:tgtEl>
                                      </p:cBhvr>
                                    </p:animEffect>
                                  </p:childTnLst>
                                </p:cTn>
                              </p:par>
                            </p:childTnLst>
                          </p:cTn>
                        </p:par>
                        <p:par>
                          <p:cTn fill="hold" id="55" nodeType="afterGroup">
                            <p:stCondLst>
                              <p:cond delay="3500"/>
                            </p:stCondLst>
                            <p:childTnLst>
                              <p:par>
                                <p:cTn fill="hold" id="56" nodeType="afterEffect" presetClass="entr" presetID="22" presetSubtype="1">
                                  <p:stCondLst>
                                    <p:cond delay="0"/>
                                  </p:stCondLst>
                                  <p:childTnLst>
                                    <p:set>
                                      <p:cBhvr>
                                        <p:cTn dur="1" fill="hold" id="57">
                                          <p:stCondLst>
                                            <p:cond delay="0"/>
                                          </p:stCondLst>
                                        </p:cTn>
                                        <p:tgtEl>
                                          <p:spTgt spid="8"/>
                                        </p:tgtEl>
                                        <p:attrNameLst>
                                          <p:attrName>style.visibility</p:attrName>
                                        </p:attrNameLst>
                                      </p:cBhvr>
                                      <p:to>
                                        <p:strVal val="visible"/>
                                      </p:to>
                                    </p:set>
                                    <p:animEffect filter="wipe(up)" transition="in">
                                      <p:cBhvr>
                                        <p:cTn dur="500" id="58"/>
                                        <p:tgtEl>
                                          <p:spTgt spid="8"/>
                                        </p:tgtEl>
                                      </p:cBhvr>
                                    </p:animEffect>
                                  </p:childTnLst>
                                </p:cTn>
                              </p:par>
                            </p:childTnLst>
                          </p:cTn>
                        </p:par>
                        <p:par>
                          <p:cTn fill="hold" id="59" nodeType="afterGroup">
                            <p:stCondLst>
                              <p:cond delay="4000"/>
                            </p:stCondLst>
                            <p:childTnLst>
                              <p:par>
                                <p:cTn fill="hold" grpId="0" id="60" nodeType="afterEffect" presetClass="entr" presetID="22" presetSubtype="1">
                                  <p:stCondLst>
                                    <p:cond delay="0"/>
                                  </p:stCondLst>
                                  <p:childTnLst>
                                    <p:set>
                                      <p:cBhvr>
                                        <p:cTn dur="1" fill="hold" id="61">
                                          <p:stCondLst>
                                            <p:cond delay="0"/>
                                          </p:stCondLst>
                                        </p:cTn>
                                        <p:tgtEl>
                                          <p:spTgt spid="23"/>
                                        </p:tgtEl>
                                        <p:attrNameLst>
                                          <p:attrName>style.visibility</p:attrName>
                                        </p:attrNameLst>
                                      </p:cBhvr>
                                      <p:to>
                                        <p:strVal val="visible"/>
                                      </p:to>
                                    </p:set>
                                    <p:animEffect filter="wipe(up)" transition="in">
                                      <p:cBhvr>
                                        <p:cTn dur="500" id="62"/>
                                        <p:tgtEl>
                                          <p:spTgt spid="23"/>
                                        </p:tgtEl>
                                      </p:cBhvr>
                                    </p:animEffect>
                                  </p:childTnLst>
                                </p:cTn>
                              </p:par>
                            </p:childTnLst>
                          </p:cTn>
                        </p:par>
                        <p:par>
                          <p:cTn fill="hold" id="63" nodeType="afterGroup">
                            <p:stCondLst>
                              <p:cond delay="4500"/>
                            </p:stCondLst>
                            <p:childTnLst>
                              <p:par>
                                <p:cTn fill="hold" id="64" nodeType="afterEffect" presetClass="entr" presetID="22" presetSubtype="4">
                                  <p:stCondLst>
                                    <p:cond delay="0"/>
                                  </p:stCondLst>
                                  <p:childTnLst>
                                    <p:set>
                                      <p:cBhvr>
                                        <p:cTn dur="1" fill="hold" id="65">
                                          <p:stCondLst>
                                            <p:cond delay="0"/>
                                          </p:stCondLst>
                                        </p:cTn>
                                        <p:tgtEl>
                                          <p:spTgt spid="11"/>
                                        </p:tgtEl>
                                        <p:attrNameLst>
                                          <p:attrName>style.visibility</p:attrName>
                                        </p:attrNameLst>
                                      </p:cBhvr>
                                      <p:to>
                                        <p:strVal val="visible"/>
                                      </p:to>
                                    </p:set>
                                    <p:animEffect filter="wipe(down)" transition="in">
                                      <p:cBhvr>
                                        <p:cTn dur="500" id="66"/>
                                        <p:tgtEl>
                                          <p:spTgt spid="11"/>
                                        </p:tgtEl>
                                      </p:cBhvr>
                                    </p:animEffect>
                                  </p:childTnLst>
                                </p:cTn>
                              </p:par>
                            </p:childTnLst>
                          </p:cTn>
                        </p:par>
                        <p:par>
                          <p:cTn fill="hold" id="67" nodeType="afterGroup">
                            <p:stCondLst>
                              <p:cond delay="5000"/>
                            </p:stCondLst>
                            <p:childTnLst>
                              <p:par>
                                <p:cTn fill="hold" grpId="0" id="68" nodeType="afterEffect" presetClass="entr" presetID="22" presetSubtype="4">
                                  <p:stCondLst>
                                    <p:cond delay="0"/>
                                  </p:stCondLst>
                                  <p:childTnLst>
                                    <p:set>
                                      <p:cBhvr>
                                        <p:cTn dur="1" fill="hold" id="69">
                                          <p:stCondLst>
                                            <p:cond delay="0"/>
                                          </p:stCondLst>
                                        </p:cTn>
                                        <p:tgtEl>
                                          <p:spTgt spid="21"/>
                                        </p:tgtEl>
                                        <p:attrNameLst>
                                          <p:attrName>style.visibility</p:attrName>
                                        </p:attrNameLst>
                                      </p:cBhvr>
                                      <p:to>
                                        <p:strVal val="visible"/>
                                      </p:to>
                                    </p:set>
                                    <p:animEffect filter="wipe(down)" transition="in">
                                      <p:cBhvr>
                                        <p:cTn dur="500" id="70"/>
                                        <p:tgtEl>
                                          <p:spTgt spid="21"/>
                                        </p:tgtEl>
                                      </p:cBhvr>
                                    </p:animEffect>
                                  </p:childTnLst>
                                </p:cTn>
                              </p:par>
                            </p:childTnLst>
                          </p:cTn>
                        </p:par>
                        <p:par>
                          <p:cTn fill="hold" id="71" nodeType="afterGroup">
                            <p:stCondLst>
                              <p:cond delay="5500"/>
                            </p:stCondLst>
                            <p:childTnLst>
                              <p:par>
                                <p:cTn fill="hold" id="72" nodeType="afterEffect" presetClass="entr" presetID="22" presetSubtype="1">
                                  <p:stCondLst>
                                    <p:cond delay="0"/>
                                  </p:stCondLst>
                                  <p:childTnLst>
                                    <p:set>
                                      <p:cBhvr>
                                        <p:cTn dur="1" fill="hold" id="73">
                                          <p:stCondLst>
                                            <p:cond delay="0"/>
                                          </p:stCondLst>
                                        </p:cTn>
                                        <p:tgtEl>
                                          <p:spTgt spid="9"/>
                                        </p:tgtEl>
                                        <p:attrNameLst>
                                          <p:attrName>style.visibility</p:attrName>
                                        </p:attrNameLst>
                                      </p:cBhvr>
                                      <p:to>
                                        <p:strVal val="visible"/>
                                      </p:to>
                                    </p:set>
                                    <p:animEffect filter="wipe(up)" transition="in">
                                      <p:cBhvr>
                                        <p:cTn dur="500" id="74"/>
                                        <p:tgtEl>
                                          <p:spTgt spid="9"/>
                                        </p:tgtEl>
                                      </p:cBhvr>
                                    </p:animEffect>
                                  </p:childTnLst>
                                </p:cTn>
                              </p:par>
                            </p:childTnLst>
                          </p:cTn>
                        </p:par>
                        <p:par>
                          <p:cTn fill="hold" id="75" nodeType="afterGroup">
                            <p:stCondLst>
                              <p:cond delay="6000"/>
                            </p:stCondLst>
                            <p:childTnLst>
                              <p:par>
                                <p:cTn fill="hold" grpId="0" id="76" nodeType="afterEffect" presetClass="entr" presetID="22" presetSubtype="1">
                                  <p:stCondLst>
                                    <p:cond delay="0"/>
                                  </p:stCondLst>
                                  <p:childTnLst>
                                    <p:set>
                                      <p:cBhvr>
                                        <p:cTn dur="1" fill="hold" id="77">
                                          <p:stCondLst>
                                            <p:cond delay="0"/>
                                          </p:stCondLst>
                                        </p:cTn>
                                        <p:tgtEl>
                                          <p:spTgt spid="24"/>
                                        </p:tgtEl>
                                        <p:attrNameLst>
                                          <p:attrName>style.visibility</p:attrName>
                                        </p:attrNameLst>
                                      </p:cBhvr>
                                      <p:to>
                                        <p:strVal val="visible"/>
                                      </p:to>
                                    </p:set>
                                    <p:animEffect filter="wipe(up)" transition="in">
                                      <p:cBhvr>
                                        <p:cTn dur="500" id="78"/>
                                        <p:tgtEl>
                                          <p:spTgt spid="24"/>
                                        </p:tgtEl>
                                      </p:cBhvr>
                                    </p:animEffect>
                                  </p:childTnLst>
                                </p:cTn>
                              </p:par>
                            </p:childTnLst>
                          </p:cTn>
                        </p:par>
                        <p:par>
                          <p:cTn fill="hold" id="79" nodeType="afterGroup">
                            <p:stCondLst>
                              <p:cond delay="6500"/>
                            </p:stCondLst>
                            <p:childTnLst>
                              <p:par>
                                <p:cTn fill="hold" id="80" nodeType="afterEffect" presetClass="entr" presetID="22" presetSubtype="4">
                                  <p:stCondLst>
                                    <p:cond delay="0"/>
                                  </p:stCondLst>
                                  <p:childTnLst>
                                    <p:set>
                                      <p:cBhvr>
                                        <p:cTn dur="1" fill="hold" id="81">
                                          <p:stCondLst>
                                            <p:cond delay="0"/>
                                          </p:stCondLst>
                                        </p:cTn>
                                        <p:tgtEl>
                                          <p:spTgt spid="12"/>
                                        </p:tgtEl>
                                        <p:attrNameLst>
                                          <p:attrName>style.visibility</p:attrName>
                                        </p:attrNameLst>
                                      </p:cBhvr>
                                      <p:to>
                                        <p:strVal val="visible"/>
                                      </p:to>
                                    </p:set>
                                    <p:animEffect filter="wipe(down)" transition="in">
                                      <p:cBhvr>
                                        <p:cTn dur="500" id="82"/>
                                        <p:tgtEl>
                                          <p:spTgt spid="12"/>
                                        </p:tgtEl>
                                      </p:cBhvr>
                                    </p:animEffect>
                                  </p:childTnLst>
                                </p:cTn>
                              </p:par>
                            </p:childTnLst>
                          </p:cTn>
                        </p:par>
                        <p:par>
                          <p:cTn fill="hold" id="83" nodeType="afterGroup">
                            <p:stCondLst>
                              <p:cond delay="7000"/>
                            </p:stCondLst>
                            <p:childTnLst>
                              <p:par>
                                <p:cTn fill="hold" grpId="0" id="84" nodeType="afterEffect" presetClass="entr" presetID="22" presetSubtype="4">
                                  <p:stCondLst>
                                    <p:cond delay="0"/>
                                  </p:stCondLst>
                                  <p:childTnLst>
                                    <p:set>
                                      <p:cBhvr>
                                        <p:cTn dur="1" fill="hold" id="85">
                                          <p:stCondLst>
                                            <p:cond delay="0"/>
                                          </p:stCondLst>
                                        </p:cTn>
                                        <p:tgtEl>
                                          <p:spTgt spid="22"/>
                                        </p:tgtEl>
                                        <p:attrNameLst>
                                          <p:attrName>style.visibility</p:attrName>
                                        </p:attrNameLst>
                                      </p:cBhvr>
                                      <p:to>
                                        <p:strVal val="visible"/>
                                      </p:to>
                                    </p:set>
                                    <p:animEffect filter="wipe(down)" transition="in">
                                      <p:cBhvr>
                                        <p:cTn dur="500" id="86"/>
                                        <p:tgtEl>
                                          <p:spTgt spid="22"/>
                                        </p:tgtEl>
                                      </p:cBhvr>
                                    </p:animEffect>
                                  </p:childTnLst>
                                </p:cTn>
                              </p:par>
                            </p:childTnLst>
                          </p:cTn>
                        </p:par>
                        <p:par>
                          <p:cTn fill="hold" id="87" nodeType="afterGroup">
                            <p:stCondLst>
                              <p:cond delay="7500"/>
                            </p:stCondLst>
                            <p:childTnLst>
                              <p:par>
                                <p:cTn fill="hold" id="88" nodeType="afterEffect" presetClass="entr" presetID="22" presetSubtype="1">
                                  <p:stCondLst>
                                    <p:cond delay="0"/>
                                  </p:stCondLst>
                                  <p:childTnLst>
                                    <p:set>
                                      <p:cBhvr>
                                        <p:cTn dur="1" fill="hold" id="89">
                                          <p:stCondLst>
                                            <p:cond delay="0"/>
                                          </p:stCondLst>
                                        </p:cTn>
                                        <p:tgtEl>
                                          <p:spTgt spid="10"/>
                                        </p:tgtEl>
                                        <p:attrNameLst>
                                          <p:attrName>style.visibility</p:attrName>
                                        </p:attrNameLst>
                                      </p:cBhvr>
                                      <p:to>
                                        <p:strVal val="visible"/>
                                      </p:to>
                                    </p:set>
                                    <p:animEffect filter="wipe(up)" transition="in">
                                      <p:cBhvr>
                                        <p:cTn dur="500" id="90"/>
                                        <p:tgtEl>
                                          <p:spTgt spid="10"/>
                                        </p:tgtEl>
                                      </p:cBhvr>
                                    </p:animEffect>
                                  </p:childTnLst>
                                </p:cTn>
                              </p:par>
                            </p:childTnLst>
                          </p:cTn>
                        </p:par>
                        <p:par>
                          <p:cTn fill="hold" id="91" nodeType="afterGroup">
                            <p:stCondLst>
                              <p:cond delay="8000"/>
                            </p:stCondLst>
                            <p:childTnLst>
                              <p:par>
                                <p:cTn fill="hold" grpId="0" id="92" nodeType="afterEffect" presetClass="entr" presetID="22" presetSubtype="1">
                                  <p:stCondLst>
                                    <p:cond delay="0"/>
                                  </p:stCondLst>
                                  <p:childTnLst>
                                    <p:set>
                                      <p:cBhvr>
                                        <p:cTn dur="1" fill="hold" id="93">
                                          <p:stCondLst>
                                            <p:cond delay="0"/>
                                          </p:stCondLst>
                                        </p:cTn>
                                        <p:tgtEl>
                                          <p:spTgt spid="25"/>
                                        </p:tgtEl>
                                        <p:attrNameLst>
                                          <p:attrName>style.visibility</p:attrName>
                                        </p:attrNameLst>
                                      </p:cBhvr>
                                      <p:to>
                                        <p:strVal val="visible"/>
                                      </p:to>
                                    </p:set>
                                    <p:animEffect filter="wipe(up)" transition="in">
                                      <p:cBhvr>
                                        <p:cTn dur="500" id="9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aphicFrame>
        <p:nvGraphicFramePr>
          <p:cNvPr id="8" name="表格 7"/>
          <p:cNvGraphicFramePr>
            <a:graphicFrameLocks noGrp="1"/>
          </p:cNvGraphicFramePr>
          <p:nvPr>
            <p:extLst>
              <p:ext uri="{D42A27DB-BD31-4B8C-83A1-F6EECF244321}">
                <p14:modId val="4188822759"/>
              </p:ext>
            </p:extLst>
          </p:nvPr>
        </p:nvGraphicFramePr>
        <p:xfrm>
          <a:off x="353241" y="1589788"/>
          <a:ext cx="3858718" cy="2854170"/>
        </p:xfrm>
        <a:graphic>
          <a:graphicData uri="http://schemas.openxmlformats.org/drawingml/2006/table">
            <a:tbl>
              <a:tblPr bandRow="1" firstRow="1" lastRow="1">
                <a:tableStyleId>{5C22544A-7EE6-4342-B048-85BDC9FD1C3A}</a:tableStyleId>
              </a:tblPr>
              <a:tblGrid>
                <a:gridCol w="1929359">
                  <a:extLst>
                    <a:ext uri="{9D8B030D-6E8A-4147-A177-3AD203B41FA5}">
                      <a16:colId xmlns:a16="http://schemas.microsoft.com/office/drawing/2014/main" val="20000"/>
                    </a:ext>
                  </a:extLst>
                </a:gridCol>
                <a:gridCol w="1929359">
                  <a:extLst>
                    <a:ext uri="{9D8B030D-6E8A-4147-A177-3AD203B41FA5}">
                      <a16:colId xmlns:a16="http://schemas.microsoft.com/office/drawing/2014/main" val="20001"/>
                    </a:ext>
                  </a:extLst>
                </a:gridCol>
              </a:tblGrid>
              <a:tr h="475695">
                <a:tc>
                  <a:txBody>
                    <a:bodyPr vert="horz" wrap="square"/>
                    <a:lstStyle/>
                    <a:p>
                      <a:pPr algn="ctr"/>
                      <a:r>
                        <a:rPr altLang="en-US" lang="zh-CN" sz="1600">
                          <a:solidFill>
                            <a:schemeClr val="bg1"/>
                          </a:solidFill>
                          <a:latin charset="-122" pitchFamily="34" typeface="微软雅黑"/>
                          <a:ea charset="-122" pitchFamily="34" typeface="微软雅黑"/>
                        </a:rPr>
                        <a:t>地区</a:t>
                      </a:r>
                    </a:p>
                  </a:txBody>
                  <a:tcPr marB="43687" marL="87366" marR="87366" marT="43687">
                    <a:solidFill>
                      <a:srgbClr val="0070C0"/>
                    </a:solidFill>
                  </a:tcPr>
                </a:tc>
                <a:tc>
                  <a:txBody>
                    <a:bodyPr vert="horz" wrap="square"/>
                    <a:lstStyle/>
                    <a:p>
                      <a:pPr algn="ctr"/>
                      <a:r>
                        <a:rPr altLang="en-US" lang="zh-CN" sz="1600">
                          <a:solidFill>
                            <a:schemeClr val="bg1"/>
                          </a:solidFill>
                          <a:latin charset="-122" pitchFamily="34" typeface="微软雅黑"/>
                          <a:ea charset="-122" pitchFamily="34" typeface="微软雅黑"/>
                        </a:rPr>
                        <a:t>数据</a:t>
                      </a:r>
                      <a:endParaRPr altLang="zh-CN" lang="en-US" sz="1600">
                        <a:solidFill>
                          <a:schemeClr val="bg1"/>
                        </a:solidFill>
                        <a:latin charset="-122" panose="020b0503020204020204" pitchFamily="34" typeface="微软雅黑"/>
                        <a:ea charset="-122" pitchFamily="34" typeface="微软雅黑"/>
                      </a:endParaRPr>
                    </a:p>
                  </a:txBody>
                  <a:tcPr marB="43687" marL="87366" marR="87366" marT="43687">
                    <a:solidFill>
                      <a:srgbClr val="0070C0"/>
                    </a:solidFill>
                  </a:tcPr>
                </a:tc>
                <a:extLst>
                  <a:ext uri="{0D108BD9-81ED-4DB2-BD59-A6C34878D82A}">
                    <a16:rowId xmlns:a16="http://schemas.microsoft.com/office/drawing/2014/main" val="10000"/>
                  </a:ext>
                </a:extLst>
              </a:tr>
              <a:tr h="475695">
                <a:tc>
                  <a:txBody>
                    <a:bodyPr vert="horz" wrap="square"/>
                    <a:lstStyle/>
                    <a:p>
                      <a:pPr algn="ctr"/>
                      <a:r>
                        <a:rPr altLang="en-US" lang="zh-CN" sz="1600">
                          <a:solidFill>
                            <a:schemeClr val="tx1">
                              <a:lumMod val="85000"/>
                              <a:lumOff val="15000"/>
                            </a:schemeClr>
                          </a:solidFill>
                          <a:latin charset="-122" pitchFamily="34" typeface="微软雅黑"/>
                          <a:ea charset="-122" pitchFamily="34" typeface="微软雅黑"/>
                        </a:rPr>
                        <a:t>华南</a:t>
                      </a:r>
                    </a:p>
                  </a:txBody>
                  <a:tcPr marB="43687" marL="87366" marR="87366" marT="43687">
                    <a:solidFill>
                      <a:schemeClr val="bg1">
                        <a:lumMod val="85000"/>
                      </a:schemeClr>
                    </a:solidFill>
                  </a:tcPr>
                </a:tc>
                <a:tc>
                  <a:txBody>
                    <a:bodyPr vert="horz" wrap="square"/>
                    <a:lstStyle/>
                    <a:p>
                      <a:pPr algn="ctr"/>
                      <a:r>
                        <a:rPr altLang="zh-CN" lang="en-US" sz="1600">
                          <a:solidFill>
                            <a:schemeClr val="tx1">
                              <a:lumMod val="85000"/>
                              <a:lumOff val="15000"/>
                            </a:schemeClr>
                          </a:solidFill>
                          <a:latin charset="-122" pitchFamily="34" typeface="微软雅黑"/>
                          <a:ea charset="-122" pitchFamily="34" typeface="微软雅黑"/>
                        </a:rPr>
                        <a:t>58</a:t>
                      </a:r>
                      <a:r>
                        <a:rPr altLang="en-US" lang="zh-CN" sz="1600">
                          <a:solidFill>
                            <a:schemeClr val="tx1">
                              <a:lumMod val="85000"/>
                              <a:lumOff val="15000"/>
                            </a:schemeClr>
                          </a:solidFill>
                          <a:latin charset="-122" pitchFamily="34" typeface="微软雅黑"/>
                          <a:ea charset="-122" pitchFamily="34" typeface="微软雅黑"/>
                        </a:rPr>
                        <a:t>万</a:t>
                      </a:r>
                    </a:p>
                  </a:txBody>
                  <a:tcPr marB="43687" marL="87366" marR="87366" marT="43687">
                    <a:solidFill>
                      <a:schemeClr val="bg1">
                        <a:lumMod val="85000"/>
                      </a:schemeClr>
                    </a:solidFill>
                  </a:tcPr>
                </a:tc>
                <a:extLst>
                  <a:ext uri="{0D108BD9-81ED-4DB2-BD59-A6C34878D82A}">
                    <a16:rowId xmlns:a16="http://schemas.microsoft.com/office/drawing/2014/main" val="10001"/>
                  </a:ext>
                </a:extLst>
              </a:tr>
              <a:tr h="475695">
                <a:tc>
                  <a:txBody>
                    <a:bodyPr vert="horz" wrap="square"/>
                    <a:lstStyle/>
                    <a:p>
                      <a:pPr algn="ctr"/>
                      <a:r>
                        <a:rPr altLang="en-US" lang="zh-CN" sz="1600">
                          <a:solidFill>
                            <a:schemeClr val="tx1">
                              <a:lumMod val="85000"/>
                              <a:lumOff val="15000"/>
                            </a:schemeClr>
                          </a:solidFill>
                          <a:latin charset="-122" pitchFamily="34" typeface="微软雅黑"/>
                          <a:ea charset="-122" pitchFamily="34" typeface="微软雅黑"/>
                        </a:rPr>
                        <a:t>华北</a:t>
                      </a:r>
                    </a:p>
                  </a:txBody>
                  <a:tcPr marB="43687" marL="87366" marR="87366" marT="43687">
                    <a:solidFill>
                      <a:schemeClr val="bg1">
                        <a:lumMod val="95000"/>
                      </a:schemeClr>
                    </a:solidFill>
                  </a:tcPr>
                </a:tc>
                <a:tc>
                  <a:txBody>
                    <a:bodyPr vert="horz" wrap="square"/>
                    <a:lstStyle/>
                    <a:p>
                      <a:pPr algn="ctr"/>
                      <a:r>
                        <a:rPr altLang="zh-CN" lang="en-US" sz="1600">
                          <a:solidFill>
                            <a:schemeClr val="tx1">
                              <a:lumMod val="85000"/>
                              <a:lumOff val="15000"/>
                            </a:schemeClr>
                          </a:solidFill>
                          <a:latin charset="-122" pitchFamily="34" typeface="微软雅黑"/>
                          <a:ea charset="-122" pitchFamily="34" typeface="微软雅黑"/>
                        </a:rPr>
                        <a:t>22</a:t>
                      </a:r>
                      <a:r>
                        <a:rPr altLang="en-US" lang="zh-CN" sz="1600">
                          <a:solidFill>
                            <a:schemeClr val="tx1">
                              <a:lumMod val="85000"/>
                              <a:lumOff val="15000"/>
                            </a:schemeClr>
                          </a:solidFill>
                          <a:latin charset="-122" pitchFamily="34" typeface="微软雅黑"/>
                          <a:ea charset="-122" pitchFamily="34" typeface="微软雅黑"/>
                        </a:rPr>
                        <a:t>万</a:t>
                      </a:r>
                    </a:p>
                  </a:txBody>
                  <a:tcPr marB="43687" marL="87366" marR="87366" marT="43687">
                    <a:solidFill>
                      <a:schemeClr val="bg1">
                        <a:lumMod val="95000"/>
                      </a:schemeClr>
                    </a:solidFill>
                  </a:tcPr>
                </a:tc>
                <a:extLst>
                  <a:ext uri="{0D108BD9-81ED-4DB2-BD59-A6C34878D82A}">
                    <a16:rowId xmlns:a16="http://schemas.microsoft.com/office/drawing/2014/main" val="10002"/>
                  </a:ext>
                </a:extLst>
              </a:tr>
              <a:tr h="475695">
                <a:tc>
                  <a:txBody>
                    <a:bodyPr vert="horz" wrap="square"/>
                    <a:lstStyle/>
                    <a:p>
                      <a:pPr algn="ctr" defTabSz="685800" eaLnBrk="1" hangingPunct="1" latinLnBrk="0" marL="0" rtl="0"/>
                      <a:r>
                        <a:rPr altLang="en-US" kern="1200" lang="zh-CN" sz="1600">
                          <a:solidFill>
                            <a:schemeClr val="tx1">
                              <a:lumMod val="85000"/>
                              <a:lumOff val="15000"/>
                            </a:schemeClr>
                          </a:solidFill>
                          <a:latin charset="-122" pitchFamily="34" typeface="微软雅黑"/>
                          <a:ea charset="-122" pitchFamily="34" typeface="微软雅黑"/>
                          <a:cs typeface="+mn-cs"/>
                        </a:rPr>
                        <a:t>华中</a:t>
                      </a:r>
                    </a:p>
                  </a:txBody>
                  <a:tcPr marB="43687" marL="87366" marR="87366" marT="43687">
                    <a:solidFill>
                      <a:schemeClr val="bg1">
                        <a:lumMod val="85000"/>
                      </a:schemeClr>
                    </a:solidFill>
                  </a:tcPr>
                </a:tc>
                <a:tc>
                  <a:txBody>
                    <a:bodyPr vert="horz" wrap="square"/>
                    <a:lstStyle/>
                    <a:p>
                      <a:pPr algn="ctr" defTabSz="685800" eaLnBrk="1" hangingPunct="1" latinLnBrk="0" marL="0" rtl="0"/>
                      <a:r>
                        <a:rPr altLang="zh-CN" kern="1200" lang="en-US" sz="1600">
                          <a:solidFill>
                            <a:schemeClr val="tx1">
                              <a:lumMod val="85000"/>
                              <a:lumOff val="15000"/>
                            </a:schemeClr>
                          </a:solidFill>
                          <a:latin charset="-122" pitchFamily="34" typeface="微软雅黑"/>
                          <a:ea charset="-122" pitchFamily="34" typeface="微软雅黑"/>
                          <a:cs typeface="+mn-cs"/>
                        </a:rPr>
                        <a:t>68</a:t>
                      </a:r>
                      <a:r>
                        <a:rPr altLang="en-US" kern="1200" lang="zh-CN" sz="1600">
                          <a:solidFill>
                            <a:schemeClr val="tx1">
                              <a:lumMod val="85000"/>
                              <a:lumOff val="15000"/>
                            </a:schemeClr>
                          </a:solidFill>
                          <a:latin charset="-122" pitchFamily="34" typeface="微软雅黑"/>
                          <a:ea charset="-122" pitchFamily="34" typeface="微软雅黑"/>
                          <a:cs typeface="+mn-cs"/>
                        </a:rPr>
                        <a:t>万</a:t>
                      </a:r>
                    </a:p>
                  </a:txBody>
                  <a:tcPr marB="43687" marL="87366" marR="87366" marT="43687">
                    <a:solidFill>
                      <a:schemeClr val="bg1">
                        <a:lumMod val="85000"/>
                      </a:schemeClr>
                    </a:solidFill>
                  </a:tcPr>
                </a:tc>
                <a:extLst>
                  <a:ext uri="{0D108BD9-81ED-4DB2-BD59-A6C34878D82A}">
                    <a16:rowId xmlns:a16="http://schemas.microsoft.com/office/drawing/2014/main" val="10003"/>
                  </a:ext>
                </a:extLst>
              </a:tr>
              <a:tr h="475695">
                <a:tc>
                  <a:txBody>
                    <a:bodyPr vert="horz" wrap="square"/>
                    <a:lstStyle/>
                    <a:p>
                      <a:pPr algn="ctr" defTabSz="685800" eaLnBrk="1" hangingPunct="1" latinLnBrk="0" marL="0" rtl="0"/>
                      <a:r>
                        <a:rPr altLang="en-US" kern="1200" lang="zh-CN" sz="1600">
                          <a:solidFill>
                            <a:schemeClr val="tx1">
                              <a:lumMod val="85000"/>
                              <a:lumOff val="15000"/>
                            </a:schemeClr>
                          </a:solidFill>
                          <a:latin charset="-122" pitchFamily="34" typeface="微软雅黑"/>
                          <a:ea charset="-122" pitchFamily="34" typeface="微软雅黑"/>
                          <a:cs typeface="+mn-cs"/>
                        </a:rPr>
                        <a:t>华西</a:t>
                      </a:r>
                    </a:p>
                  </a:txBody>
                  <a:tcPr marB="43687" marL="87366" marR="87366" marT="43687">
                    <a:solidFill>
                      <a:schemeClr val="bg1">
                        <a:lumMod val="95000"/>
                      </a:schemeClr>
                    </a:solidFill>
                  </a:tcPr>
                </a:tc>
                <a:tc>
                  <a:txBody>
                    <a:bodyPr vert="horz" wrap="square"/>
                    <a:lstStyle/>
                    <a:p>
                      <a:pPr algn="ctr" defTabSz="685800" eaLnBrk="1" hangingPunct="1" latinLnBrk="0" marL="0" rtl="0"/>
                      <a:r>
                        <a:rPr altLang="zh-CN" kern="1200" lang="en-US" sz="1600">
                          <a:solidFill>
                            <a:schemeClr val="tx1">
                              <a:lumMod val="85000"/>
                              <a:lumOff val="15000"/>
                            </a:schemeClr>
                          </a:solidFill>
                          <a:latin charset="-122" pitchFamily="34" typeface="微软雅黑"/>
                          <a:ea charset="-122" pitchFamily="34" typeface="微软雅黑"/>
                          <a:cs typeface="+mn-cs"/>
                        </a:rPr>
                        <a:t>102</a:t>
                      </a:r>
                      <a:r>
                        <a:rPr altLang="en-US" kern="1200" lang="zh-CN" sz="1600">
                          <a:solidFill>
                            <a:schemeClr val="tx1">
                              <a:lumMod val="85000"/>
                              <a:lumOff val="15000"/>
                            </a:schemeClr>
                          </a:solidFill>
                          <a:latin charset="-122" pitchFamily="34" typeface="微软雅黑"/>
                          <a:ea charset="-122" pitchFamily="34" typeface="微软雅黑"/>
                          <a:cs typeface="+mn-cs"/>
                        </a:rPr>
                        <a:t>万</a:t>
                      </a:r>
                    </a:p>
                  </a:txBody>
                  <a:tcPr marB="43687" marL="87366" marR="87366" marT="43687">
                    <a:solidFill>
                      <a:schemeClr val="bg1">
                        <a:lumMod val="95000"/>
                      </a:schemeClr>
                    </a:solidFill>
                  </a:tcPr>
                </a:tc>
                <a:extLst>
                  <a:ext uri="{0D108BD9-81ED-4DB2-BD59-A6C34878D82A}">
                    <a16:rowId xmlns:a16="http://schemas.microsoft.com/office/drawing/2014/main" val="10004"/>
                  </a:ext>
                </a:extLst>
              </a:tr>
              <a:tr h="475695">
                <a:tc>
                  <a:txBody>
                    <a:bodyPr vert="horz" wrap="square"/>
                    <a:lstStyle/>
                    <a:p>
                      <a:pPr algn="ctr"/>
                      <a:r>
                        <a:rPr altLang="en-US" lang="zh-CN" sz="1600">
                          <a:solidFill>
                            <a:schemeClr val="bg1"/>
                          </a:solidFill>
                          <a:latin charset="-122" pitchFamily="34" typeface="微软雅黑"/>
                          <a:ea charset="-122" pitchFamily="34" typeface="微软雅黑"/>
                        </a:rPr>
                        <a:t>总计</a:t>
                      </a:r>
                    </a:p>
                  </a:txBody>
                  <a:tcPr marB="43687" marL="87366" marR="87366" marT="43687">
                    <a:solidFill>
                      <a:srgbClr val="0070C0"/>
                    </a:solidFill>
                  </a:tcPr>
                </a:tc>
                <a:tc>
                  <a:txBody>
                    <a:bodyPr vert="horz" wrap="square"/>
                    <a:lstStyle/>
                    <a:p>
                      <a:pPr algn="ctr"/>
                      <a:r>
                        <a:rPr altLang="zh-CN" lang="en-US" sz="1600">
                          <a:solidFill>
                            <a:schemeClr val="bg1"/>
                          </a:solidFill>
                          <a:latin charset="-122" pitchFamily="34" typeface="微软雅黑"/>
                          <a:ea charset="-122" pitchFamily="34" typeface="微软雅黑"/>
                        </a:rPr>
                        <a:t>250</a:t>
                      </a:r>
                      <a:r>
                        <a:rPr altLang="en-US" lang="zh-CN" sz="1600">
                          <a:solidFill>
                            <a:schemeClr val="bg1"/>
                          </a:solidFill>
                          <a:latin charset="-122" pitchFamily="34" typeface="微软雅黑"/>
                          <a:ea charset="-122" pitchFamily="34" typeface="微软雅黑"/>
                        </a:rPr>
                        <a:t>万</a:t>
                      </a:r>
                    </a:p>
                  </a:txBody>
                  <a:tcPr marB="43687" marL="87366" marR="87366" marT="43687">
                    <a:solidFill>
                      <a:srgbClr val="0070C0"/>
                    </a:solidFill>
                  </a:tcPr>
                </a:tc>
                <a:extLst>
                  <a:ext uri="{0D108BD9-81ED-4DB2-BD59-A6C34878D82A}">
                    <a16:rowId xmlns:a16="http://schemas.microsoft.com/office/drawing/2014/main" val="10005"/>
                  </a:ext>
                </a:extLst>
              </a:tr>
            </a:tbl>
          </a:graphicData>
        </a:graphic>
      </p:graphicFrame>
      <p:grpSp>
        <p:nvGrpSpPr>
          <p:cNvPr id="9" name="组合 8"/>
          <p:cNvGrpSpPr/>
          <p:nvPr/>
        </p:nvGrpSpPr>
        <p:grpSpPr>
          <a:xfrm>
            <a:off x="4427984" y="1682338"/>
            <a:ext cx="2243898" cy="1135738"/>
            <a:chOff x="4480528" y="1707654"/>
            <a:chExt cx="2055152" cy="1040077"/>
          </a:xfrm>
        </p:grpSpPr>
        <p:sp>
          <p:nvSpPr>
            <p:cNvPr id="10" name="TextBox 9"/>
            <p:cNvSpPr txBox="1"/>
            <p:nvPr/>
          </p:nvSpPr>
          <p:spPr>
            <a:xfrm>
              <a:off x="4480528" y="1707654"/>
              <a:ext cx="1085270" cy="320996"/>
            </a:xfrm>
            <a:prstGeom prst="rect">
              <a:avLst/>
            </a:prstGeom>
            <a:noFill/>
          </p:spPr>
          <p:txBody>
            <a:bodyPr rtlCol="0" wrap="square">
              <a:spAutoFit/>
            </a:bodyPr>
            <a:lstStyle/>
            <a:p>
              <a:r>
                <a:rPr altLang="en-US" b="1" lang="zh-CN" sz="1700">
                  <a:solidFill>
                    <a:schemeClr val="tx1">
                      <a:lumMod val="75000"/>
                      <a:lumOff val="25000"/>
                    </a:schemeClr>
                  </a:solidFill>
                  <a:latin charset="-122" pitchFamily="34" typeface="微软雅黑"/>
                  <a:ea charset="-122" pitchFamily="34" typeface="微软雅黑"/>
                </a:rPr>
                <a:t>华南地区</a:t>
              </a:r>
            </a:p>
          </p:txBody>
        </p:sp>
        <p:sp>
          <p:nvSpPr>
            <p:cNvPr id="11" name="文本框 25"/>
            <p:cNvSpPr txBox="1"/>
            <p:nvPr/>
          </p:nvSpPr>
          <p:spPr>
            <a:xfrm>
              <a:off x="4480528" y="1995686"/>
              <a:ext cx="2055152" cy="732284"/>
            </a:xfrm>
            <a:prstGeom prst="rect">
              <a:avLst/>
            </a:prstGeom>
            <a:noFill/>
          </p:spPr>
          <p:txBody>
            <a:bodyPr bIns="43202" lIns="86404" rIns="86404" tIns="43202" wrap="square">
              <a:spAutoFit/>
            </a:bodyPr>
            <a:lstStyle/>
            <a:p>
              <a:pPr>
                <a:lnSpc>
                  <a:spcPct val="120000"/>
                </a:lnSpc>
                <a:defRPr/>
              </a:pPr>
              <a:r>
                <a:rPr altLang="en-US" lang="zh-CN" sz="1300">
                  <a:solidFill>
                    <a:schemeClr val="tx1">
                      <a:lumMod val="75000"/>
                      <a:lumOff val="25000"/>
                    </a:schemeClr>
                  </a:solidFill>
                  <a:latin charset="-122" pitchFamily="34" typeface="微软雅黑"/>
                  <a:ea charset="-122" pitchFamily="34" typeface="微软雅黑"/>
                </a:rPr>
                <a:t>单击输入文本单击输入文本单击输入文本单击输入文本单击输入文本</a:t>
              </a:r>
            </a:p>
          </p:txBody>
        </p:sp>
      </p:grpSp>
      <p:grpSp>
        <p:nvGrpSpPr>
          <p:cNvPr id="12" name="组合 11"/>
          <p:cNvGrpSpPr/>
          <p:nvPr/>
        </p:nvGrpSpPr>
        <p:grpSpPr>
          <a:xfrm>
            <a:off x="6732240" y="1682338"/>
            <a:ext cx="2222646" cy="1135738"/>
            <a:chOff x="6660232" y="1779662"/>
            <a:chExt cx="2035688" cy="1040077"/>
          </a:xfrm>
        </p:grpSpPr>
        <p:sp>
          <p:nvSpPr>
            <p:cNvPr id="13" name="TextBox 12"/>
            <p:cNvSpPr txBox="1"/>
            <p:nvPr/>
          </p:nvSpPr>
          <p:spPr>
            <a:xfrm>
              <a:off x="6660232" y="1779662"/>
              <a:ext cx="1085270" cy="320996"/>
            </a:xfrm>
            <a:prstGeom prst="rect">
              <a:avLst/>
            </a:prstGeom>
            <a:noFill/>
          </p:spPr>
          <p:txBody>
            <a:bodyPr rtlCol="0" wrap="square">
              <a:spAutoFit/>
            </a:bodyPr>
            <a:lstStyle/>
            <a:p>
              <a:r>
                <a:rPr altLang="en-US" b="1" lang="zh-CN" sz="1700">
                  <a:solidFill>
                    <a:schemeClr val="tx1">
                      <a:lumMod val="75000"/>
                      <a:lumOff val="25000"/>
                    </a:schemeClr>
                  </a:solidFill>
                  <a:latin charset="-122" pitchFamily="34" typeface="微软雅黑"/>
                  <a:ea charset="-122" pitchFamily="34" typeface="微软雅黑"/>
                </a:rPr>
                <a:t>华北地区</a:t>
              </a:r>
            </a:p>
          </p:txBody>
        </p:sp>
        <p:sp>
          <p:nvSpPr>
            <p:cNvPr id="14" name="文本框 25"/>
            <p:cNvSpPr txBox="1"/>
            <p:nvPr/>
          </p:nvSpPr>
          <p:spPr>
            <a:xfrm>
              <a:off x="6660232" y="2067694"/>
              <a:ext cx="2035688" cy="732284"/>
            </a:xfrm>
            <a:prstGeom prst="rect">
              <a:avLst/>
            </a:prstGeom>
            <a:noFill/>
          </p:spPr>
          <p:txBody>
            <a:bodyPr bIns="43202" lIns="86404" rIns="86404" tIns="43202" wrap="square">
              <a:spAutoFit/>
            </a:bodyPr>
            <a:lstStyle/>
            <a:p>
              <a:pPr>
                <a:lnSpc>
                  <a:spcPct val="120000"/>
                </a:lnSpc>
                <a:defRPr/>
              </a:pPr>
              <a:r>
                <a:rPr altLang="en-US" lang="zh-CN" sz="1300">
                  <a:solidFill>
                    <a:schemeClr val="tx1">
                      <a:lumMod val="75000"/>
                      <a:lumOff val="25000"/>
                    </a:schemeClr>
                  </a:solidFill>
                  <a:latin charset="-122" pitchFamily="34" typeface="微软雅黑"/>
                  <a:ea charset="-122" pitchFamily="34" typeface="微软雅黑"/>
                </a:rPr>
                <a:t>单击输入文本单击输入文本单击输入文本单击输入文本单击输入文本</a:t>
              </a:r>
            </a:p>
          </p:txBody>
        </p:sp>
      </p:grpSp>
      <p:grpSp>
        <p:nvGrpSpPr>
          <p:cNvPr id="15" name="组合 14"/>
          <p:cNvGrpSpPr/>
          <p:nvPr/>
        </p:nvGrpSpPr>
        <p:grpSpPr>
          <a:xfrm>
            <a:off x="6732240" y="3254957"/>
            <a:ext cx="2222646" cy="1135738"/>
            <a:chOff x="6660232" y="3219822"/>
            <a:chExt cx="2035688" cy="1040077"/>
          </a:xfrm>
        </p:grpSpPr>
        <p:sp>
          <p:nvSpPr>
            <p:cNvPr id="16" name="TextBox 15"/>
            <p:cNvSpPr txBox="1"/>
            <p:nvPr/>
          </p:nvSpPr>
          <p:spPr>
            <a:xfrm>
              <a:off x="6660232" y="3219822"/>
              <a:ext cx="1085270" cy="320996"/>
            </a:xfrm>
            <a:prstGeom prst="rect">
              <a:avLst/>
            </a:prstGeom>
            <a:noFill/>
          </p:spPr>
          <p:txBody>
            <a:bodyPr rtlCol="0" wrap="square">
              <a:spAutoFit/>
            </a:bodyPr>
            <a:lstStyle/>
            <a:p>
              <a:r>
                <a:rPr altLang="en-US" b="1" lang="zh-CN" sz="1700">
                  <a:solidFill>
                    <a:schemeClr val="tx1">
                      <a:lumMod val="75000"/>
                      <a:lumOff val="25000"/>
                    </a:schemeClr>
                  </a:solidFill>
                  <a:latin charset="-122" pitchFamily="34" typeface="微软雅黑"/>
                  <a:ea charset="-122" pitchFamily="34" typeface="微软雅黑"/>
                </a:rPr>
                <a:t>华西地区</a:t>
              </a:r>
            </a:p>
          </p:txBody>
        </p:sp>
        <p:sp>
          <p:nvSpPr>
            <p:cNvPr id="17" name="文本框 25"/>
            <p:cNvSpPr txBox="1"/>
            <p:nvPr/>
          </p:nvSpPr>
          <p:spPr>
            <a:xfrm>
              <a:off x="6660232" y="3507854"/>
              <a:ext cx="2035688" cy="732284"/>
            </a:xfrm>
            <a:prstGeom prst="rect">
              <a:avLst/>
            </a:prstGeom>
            <a:noFill/>
          </p:spPr>
          <p:txBody>
            <a:bodyPr bIns="43202" lIns="86404" rIns="86404" tIns="43202" wrap="square">
              <a:spAutoFit/>
            </a:bodyPr>
            <a:lstStyle/>
            <a:p>
              <a:pPr>
                <a:lnSpc>
                  <a:spcPct val="120000"/>
                </a:lnSpc>
                <a:defRPr/>
              </a:pPr>
              <a:r>
                <a:rPr altLang="en-US" lang="zh-CN" sz="1300">
                  <a:solidFill>
                    <a:schemeClr val="tx1">
                      <a:lumMod val="75000"/>
                      <a:lumOff val="25000"/>
                    </a:schemeClr>
                  </a:solidFill>
                  <a:latin charset="-122" pitchFamily="34" typeface="微软雅黑"/>
                  <a:ea charset="-122" pitchFamily="34" typeface="微软雅黑"/>
                </a:rPr>
                <a:t>单击输入文本单击输入文本单击输入文本单击输入文本单击输入文本</a:t>
              </a:r>
            </a:p>
          </p:txBody>
        </p:sp>
      </p:grpSp>
      <p:grpSp>
        <p:nvGrpSpPr>
          <p:cNvPr id="18" name="组合 17"/>
          <p:cNvGrpSpPr/>
          <p:nvPr/>
        </p:nvGrpSpPr>
        <p:grpSpPr>
          <a:xfrm>
            <a:off x="4427984" y="3254957"/>
            <a:ext cx="2243898" cy="1135738"/>
            <a:chOff x="4572000" y="3147814"/>
            <a:chExt cx="2055152" cy="1040077"/>
          </a:xfrm>
        </p:grpSpPr>
        <p:sp>
          <p:nvSpPr>
            <p:cNvPr id="19" name="TextBox 18"/>
            <p:cNvSpPr txBox="1"/>
            <p:nvPr/>
          </p:nvSpPr>
          <p:spPr>
            <a:xfrm>
              <a:off x="4572000" y="3147814"/>
              <a:ext cx="1085270" cy="320996"/>
            </a:xfrm>
            <a:prstGeom prst="rect">
              <a:avLst/>
            </a:prstGeom>
            <a:noFill/>
          </p:spPr>
          <p:txBody>
            <a:bodyPr rtlCol="0" wrap="square">
              <a:spAutoFit/>
            </a:bodyPr>
            <a:lstStyle/>
            <a:p>
              <a:r>
                <a:rPr altLang="en-US" b="1" lang="zh-CN" sz="1700">
                  <a:solidFill>
                    <a:schemeClr val="tx1">
                      <a:lumMod val="75000"/>
                      <a:lumOff val="25000"/>
                    </a:schemeClr>
                  </a:solidFill>
                  <a:latin charset="-122" pitchFamily="34" typeface="微软雅黑"/>
                  <a:ea charset="-122" pitchFamily="34" typeface="微软雅黑"/>
                </a:rPr>
                <a:t>华中地区</a:t>
              </a:r>
            </a:p>
          </p:txBody>
        </p:sp>
        <p:sp>
          <p:nvSpPr>
            <p:cNvPr id="20" name="文本框 25"/>
            <p:cNvSpPr txBox="1"/>
            <p:nvPr/>
          </p:nvSpPr>
          <p:spPr>
            <a:xfrm>
              <a:off x="4572000" y="3435846"/>
              <a:ext cx="2055152" cy="732284"/>
            </a:xfrm>
            <a:prstGeom prst="rect">
              <a:avLst/>
            </a:prstGeom>
            <a:noFill/>
          </p:spPr>
          <p:txBody>
            <a:bodyPr bIns="43202" lIns="86404" rIns="86404" tIns="43202" wrap="square">
              <a:spAutoFit/>
            </a:bodyPr>
            <a:lstStyle/>
            <a:p>
              <a:pPr>
                <a:lnSpc>
                  <a:spcPct val="120000"/>
                </a:lnSpc>
                <a:defRPr/>
              </a:pPr>
              <a:r>
                <a:rPr altLang="en-US" lang="zh-CN" sz="1300">
                  <a:solidFill>
                    <a:schemeClr val="tx1">
                      <a:lumMod val="75000"/>
                      <a:lumOff val="25000"/>
                    </a:schemeClr>
                  </a:solidFill>
                  <a:latin charset="-122" pitchFamily="34" typeface="微软雅黑"/>
                  <a:ea charset="-122" pitchFamily="34" typeface="微软雅黑"/>
                </a:rPr>
                <a:t>单击输入文本单击输入文本单击输入文本单击输入文本单击输入文本</a:t>
              </a:r>
            </a:p>
          </p:txBody>
        </p:sp>
      </p:grpSp>
    </p:spTree>
    <p:extLst>
      <p:ext uri="{BB962C8B-B14F-4D97-AF65-F5344CB8AC3E}">
        <p14:creationId val="391298489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8"/>
                                        </p:tgtEl>
                                        <p:attrNameLst>
                                          <p:attrName>style.visibility</p:attrName>
                                        </p:attrNameLst>
                                      </p:cBhvr>
                                      <p:to>
                                        <p:strVal val="visible"/>
                                      </p:to>
                                    </p:set>
                                    <p:animEffect filter="wipe(up)"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18"/>
                                        </p:tgtEl>
                                        <p:attrNameLst>
                                          <p:attrName>style.visibility</p:attrName>
                                        </p:attrNameLst>
                                      </p:cBhvr>
                                      <p:to>
                                        <p:strVal val="visible"/>
                                      </p:to>
                                    </p:set>
                                    <p:animEffect filter="wipe(left)" transition="in">
                                      <p:cBhvr>
                                        <p:cTn dur="500" id="32"/>
                                        <p:tgtEl>
                                          <p:spTgt spid="18"/>
                                        </p:tgtEl>
                                      </p:cBhvr>
                                    </p:animEffect>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15"/>
                                        </p:tgtEl>
                                        <p:attrNameLst>
                                          <p:attrName>style.visibility</p:attrName>
                                        </p:attrNameLst>
                                      </p:cBhvr>
                                      <p:to>
                                        <p:strVal val="visible"/>
                                      </p:to>
                                    </p:set>
                                    <p:animEffect filter="wipe(left)" transition="in">
                                      <p:cBhvr>
                                        <p:cTn dur="500" id="3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pSp>
        <p:nvGrpSpPr>
          <p:cNvPr id="8" name="组合 7"/>
          <p:cNvGrpSpPr/>
          <p:nvPr/>
        </p:nvGrpSpPr>
        <p:grpSpPr>
          <a:xfrm>
            <a:off x="691954" y="1145541"/>
            <a:ext cx="2051246" cy="2051246"/>
            <a:chOff x="691954" y="1364474"/>
            <a:chExt cx="2051246" cy="2051246"/>
          </a:xfrm>
        </p:grpSpPr>
        <p:sp>
          <p:nvSpPr>
            <p:cNvPr id="9" name="椭圆 8"/>
            <p:cNvSpPr/>
            <p:nvPr/>
          </p:nvSpPr>
          <p:spPr>
            <a:xfrm>
              <a:off x="691954" y="1364474"/>
              <a:ext cx="2051246" cy="205124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827584" y="1499570"/>
              <a:ext cx="1800000" cy="1800000"/>
            </a:xfrm>
            <a:prstGeom prst="ellipse">
              <a:avLst/>
            </a:prstGeom>
            <a:blipFill dpi="0" rotWithShape="1">
              <a:blip r:embed="rId3">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3544350" y="2665400"/>
            <a:ext cx="2043650" cy="2043650"/>
            <a:chOff x="3544350" y="2884333"/>
            <a:chExt cx="2043650" cy="2043650"/>
          </a:xfrm>
        </p:grpSpPr>
        <p:sp>
          <p:nvSpPr>
            <p:cNvPr id="12" name="椭圆 11"/>
            <p:cNvSpPr/>
            <p:nvPr/>
          </p:nvSpPr>
          <p:spPr>
            <a:xfrm>
              <a:off x="3544350" y="2884333"/>
              <a:ext cx="2043650" cy="2043650"/>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flipH="1">
              <a:off x="3666175" y="3020337"/>
              <a:ext cx="1800000" cy="1800000"/>
            </a:xfrm>
            <a:prstGeom prst="ellipse">
              <a:avLst/>
            </a:prstGeom>
            <a:blipFill dpi="0" rotWithShape="1">
              <a:blip r:embed="rId4">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6085227" y="1137148"/>
            <a:ext cx="2086316" cy="2086316"/>
            <a:chOff x="6085227" y="1356081"/>
            <a:chExt cx="2086316" cy="2086316"/>
          </a:xfrm>
        </p:grpSpPr>
        <p:sp>
          <p:nvSpPr>
            <p:cNvPr id="15" name="椭圆 14"/>
            <p:cNvSpPr/>
            <p:nvPr/>
          </p:nvSpPr>
          <p:spPr>
            <a:xfrm>
              <a:off x="6085227" y="1356081"/>
              <a:ext cx="2086316" cy="208631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228385" y="1499239"/>
              <a:ext cx="1800000" cy="1800000"/>
            </a:xfrm>
            <a:prstGeom prst="ellipse">
              <a:avLst/>
            </a:prstGeom>
            <a:blipFill dpi="0" rotWithShape="1">
              <a:blip r:embed="rId5">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椭圆 16"/>
          <p:cNvSpPr/>
          <p:nvPr/>
        </p:nvSpPr>
        <p:spPr>
          <a:xfrm>
            <a:off x="2267744" y="1256486"/>
            <a:ext cx="555771"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t>01</a:t>
            </a:r>
          </a:p>
        </p:txBody>
      </p:sp>
      <p:sp>
        <p:nvSpPr>
          <p:cNvPr id="18" name="椭圆 17"/>
          <p:cNvSpPr/>
          <p:nvPr/>
        </p:nvSpPr>
        <p:spPr>
          <a:xfrm>
            <a:off x="5076056" y="2796775"/>
            <a:ext cx="567064"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t>02</a:t>
            </a:r>
          </a:p>
        </p:txBody>
      </p:sp>
      <p:sp>
        <p:nvSpPr>
          <p:cNvPr id="19" name="椭圆 18"/>
          <p:cNvSpPr/>
          <p:nvPr/>
        </p:nvSpPr>
        <p:spPr>
          <a:xfrm>
            <a:off x="7740352" y="1343172"/>
            <a:ext cx="567063"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t>03</a:t>
            </a:r>
          </a:p>
        </p:txBody>
      </p:sp>
      <p:sp>
        <p:nvSpPr>
          <p:cNvPr id="20" name="TextBox 19"/>
          <p:cNvSpPr txBox="1"/>
          <p:nvPr/>
        </p:nvSpPr>
        <p:spPr>
          <a:xfrm>
            <a:off x="683568" y="3366028"/>
            <a:ext cx="1944216" cy="963168"/>
          </a:xfrm>
          <a:prstGeom prst="rect">
            <a:avLst/>
          </a:prstGeom>
          <a:noFill/>
        </p:spPr>
        <p:txBody>
          <a:bodyPr rtlCol="0" wrap="square">
            <a:spAutoFit/>
          </a:bodyPr>
          <a:lstStyle/>
          <a:p>
            <a:pPr algn="just">
              <a:lnSpc>
                <a:spcPct val="130000"/>
              </a:lnSpc>
              <a:spcAft>
                <a:spcPts val="600"/>
              </a:spcAft>
            </a:pPr>
            <a:r>
              <a:rPr altLang="en-US" lang="zh-CN" smtClean="0" sz="11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21" name="TextBox 20"/>
          <p:cNvSpPr txBox="1"/>
          <p:nvPr/>
        </p:nvSpPr>
        <p:spPr>
          <a:xfrm>
            <a:off x="3563888" y="1217229"/>
            <a:ext cx="1944216" cy="963168"/>
          </a:xfrm>
          <a:prstGeom prst="rect">
            <a:avLst/>
          </a:prstGeom>
          <a:noFill/>
        </p:spPr>
        <p:txBody>
          <a:bodyPr rtlCol="0" wrap="square">
            <a:spAutoFit/>
          </a:bodyPr>
          <a:lstStyle/>
          <a:p>
            <a:pPr algn="just">
              <a:lnSpc>
                <a:spcPct val="130000"/>
              </a:lnSpc>
              <a:spcAft>
                <a:spcPts val="600"/>
              </a:spcAft>
            </a:pPr>
            <a:r>
              <a:rPr altLang="en-US" lang="zh-CN" smtClean="0" sz="11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22" name="TextBox 21"/>
          <p:cNvSpPr txBox="1"/>
          <p:nvPr/>
        </p:nvSpPr>
        <p:spPr>
          <a:xfrm>
            <a:off x="6300191" y="3338954"/>
            <a:ext cx="1944216" cy="963168"/>
          </a:xfrm>
          <a:prstGeom prst="rect">
            <a:avLst/>
          </a:prstGeom>
          <a:noFill/>
        </p:spPr>
        <p:txBody>
          <a:bodyPr rtlCol="0" wrap="square">
            <a:spAutoFit/>
          </a:bodyPr>
          <a:lstStyle/>
          <a:p>
            <a:pPr algn="just">
              <a:lnSpc>
                <a:spcPct val="130000"/>
              </a:lnSpc>
              <a:spcAft>
                <a:spcPts val="600"/>
              </a:spcAft>
            </a:pPr>
            <a:r>
              <a:rPr altLang="en-US" lang="zh-CN" smtClean="0" sz="11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Tree>
    <p:extLst>
      <p:ext uri="{BB962C8B-B14F-4D97-AF65-F5344CB8AC3E}">
        <p14:creationId val="332317969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500"/>
                            </p:stCondLst>
                            <p:childTnLst>
                              <p:par>
                                <p:cTn fill="hold" grpId="0" id="24" nodeType="afterEffect" presetClass="entr" presetID="21" presetSubtype="1">
                                  <p:stCondLst>
                                    <p:cond delay="0"/>
                                  </p:stCondLst>
                                  <p:childTnLst>
                                    <p:set>
                                      <p:cBhvr>
                                        <p:cTn dur="1" fill="hold" id="25">
                                          <p:stCondLst>
                                            <p:cond delay="0"/>
                                          </p:stCondLst>
                                        </p:cTn>
                                        <p:tgtEl>
                                          <p:spTgt spid="17"/>
                                        </p:tgtEl>
                                        <p:attrNameLst>
                                          <p:attrName>style.visibility</p:attrName>
                                        </p:attrNameLst>
                                      </p:cBhvr>
                                      <p:to>
                                        <p:strVal val="visible"/>
                                      </p:to>
                                    </p:set>
                                    <p:animEffect filter="wheel(1)" transition="in">
                                      <p:cBhvr>
                                        <p:cTn dur="750" id="26"/>
                                        <p:tgtEl>
                                          <p:spTgt spid="17"/>
                                        </p:tgtEl>
                                      </p:cBhvr>
                                    </p:animEffect>
                                  </p:childTnLst>
                                </p:cTn>
                              </p:par>
                            </p:childTnLst>
                          </p:cTn>
                        </p:par>
                        <p:par>
                          <p:cTn fill="hold" id="27" nodeType="afterGroup">
                            <p:stCondLst>
                              <p:cond delay="2250"/>
                            </p:stCondLst>
                            <p:childTnLst>
                              <p:par>
                                <p:cTn fill="hold" grpId="0" id="28" nodeType="afterEffect" presetClass="entr" presetID="22" presetSubtype="1">
                                  <p:stCondLst>
                                    <p:cond delay="0"/>
                                  </p:stCondLst>
                                  <p:childTnLst>
                                    <p:set>
                                      <p:cBhvr>
                                        <p:cTn dur="1" fill="hold" id="29">
                                          <p:stCondLst>
                                            <p:cond delay="0"/>
                                          </p:stCondLst>
                                        </p:cTn>
                                        <p:tgtEl>
                                          <p:spTgt spid="20"/>
                                        </p:tgtEl>
                                        <p:attrNameLst>
                                          <p:attrName>style.visibility</p:attrName>
                                        </p:attrNameLst>
                                      </p:cBhvr>
                                      <p:to>
                                        <p:strVal val="visible"/>
                                      </p:to>
                                    </p:set>
                                    <p:animEffect filter="wipe(up)" transition="in">
                                      <p:cBhvr>
                                        <p:cTn dur="500" id="30"/>
                                        <p:tgtEl>
                                          <p:spTgt spid="20"/>
                                        </p:tgtEl>
                                      </p:cBhvr>
                                    </p:animEffect>
                                  </p:childTnLst>
                                </p:cTn>
                              </p:par>
                            </p:childTnLst>
                          </p:cTn>
                        </p:par>
                        <p:par>
                          <p:cTn fill="hold" id="31" nodeType="afterGroup">
                            <p:stCondLst>
                              <p:cond delay="2750"/>
                            </p:stCondLst>
                            <p:childTnLst>
                              <p:par>
                                <p:cTn fill="hold" id="32" nodeType="after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childTnLst>
                          </p:cTn>
                        </p:par>
                        <p:par>
                          <p:cTn fill="hold" id="37" nodeType="afterGroup">
                            <p:stCondLst>
                              <p:cond delay="3250"/>
                            </p:stCondLst>
                            <p:childTnLst>
                              <p:par>
                                <p:cTn fill="hold" grpId="0" id="38" nodeType="afterEffect" presetClass="entr" presetID="21" presetSubtype="1">
                                  <p:stCondLst>
                                    <p:cond delay="0"/>
                                  </p:stCondLst>
                                  <p:childTnLst>
                                    <p:set>
                                      <p:cBhvr>
                                        <p:cTn dur="1" fill="hold" id="39">
                                          <p:stCondLst>
                                            <p:cond delay="0"/>
                                          </p:stCondLst>
                                        </p:cTn>
                                        <p:tgtEl>
                                          <p:spTgt spid="18"/>
                                        </p:tgtEl>
                                        <p:attrNameLst>
                                          <p:attrName>style.visibility</p:attrName>
                                        </p:attrNameLst>
                                      </p:cBhvr>
                                      <p:to>
                                        <p:strVal val="visible"/>
                                      </p:to>
                                    </p:set>
                                    <p:animEffect filter="wheel(1)" transition="in">
                                      <p:cBhvr>
                                        <p:cTn dur="750" id="40"/>
                                        <p:tgtEl>
                                          <p:spTgt spid="18"/>
                                        </p:tgtEl>
                                      </p:cBhvr>
                                    </p:animEffect>
                                  </p:childTnLst>
                                </p:cTn>
                              </p:par>
                            </p:childTnLst>
                          </p:cTn>
                        </p:par>
                        <p:par>
                          <p:cTn fill="hold" id="41" nodeType="afterGroup">
                            <p:stCondLst>
                              <p:cond delay="4000"/>
                            </p:stCondLst>
                            <p:childTnLst>
                              <p:par>
                                <p:cTn fill="hold" grpId="0" id="42" nodeType="afterEffect" presetClass="entr" presetID="22" presetSubtype="4">
                                  <p:stCondLst>
                                    <p:cond delay="0"/>
                                  </p:stCondLst>
                                  <p:childTnLst>
                                    <p:set>
                                      <p:cBhvr>
                                        <p:cTn dur="1" fill="hold" id="43">
                                          <p:stCondLst>
                                            <p:cond delay="0"/>
                                          </p:stCondLst>
                                        </p:cTn>
                                        <p:tgtEl>
                                          <p:spTgt spid="21"/>
                                        </p:tgtEl>
                                        <p:attrNameLst>
                                          <p:attrName>style.visibility</p:attrName>
                                        </p:attrNameLst>
                                      </p:cBhvr>
                                      <p:to>
                                        <p:strVal val="visible"/>
                                      </p:to>
                                    </p:set>
                                    <p:animEffect filter="wipe(down)" transition="in">
                                      <p:cBhvr>
                                        <p:cTn dur="500" id="44"/>
                                        <p:tgtEl>
                                          <p:spTgt spid="21"/>
                                        </p:tgtEl>
                                      </p:cBhvr>
                                    </p:animEffect>
                                  </p:childTnLst>
                                </p:cTn>
                              </p:par>
                            </p:childTnLst>
                          </p:cTn>
                        </p:par>
                        <p:par>
                          <p:cTn fill="hold" id="45" nodeType="afterGroup">
                            <p:stCondLst>
                              <p:cond delay="4500"/>
                            </p:stCondLst>
                            <p:childTnLst>
                              <p:par>
                                <p:cTn fill="hold" id="46" nodeType="afterEffect" presetClass="entr" presetID="53" presetSubtype="0">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p:cTn dur="500" fill="hold" id="48"/>
                                        <p:tgtEl>
                                          <p:spTgt spid="14"/>
                                        </p:tgtEl>
                                        <p:attrNameLst>
                                          <p:attrName>ppt_w</p:attrName>
                                        </p:attrNameLst>
                                      </p:cBhvr>
                                      <p:tavLst>
                                        <p:tav tm="0">
                                          <p:val>
                                            <p:fltVal val="0"/>
                                          </p:val>
                                        </p:tav>
                                        <p:tav tm="100000">
                                          <p:val>
                                            <p:strVal val="#ppt_w"/>
                                          </p:val>
                                        </p:tav>
                                      </p:tavLst>
                                    </p:anim>
                                    <p:anim calcmode="lin" valueType="num">
                                      <p:cBhvr>
                                        <p:cTn dur="500" fill="hold" id="49"/>
                                        <p:tgtEl>
                                          <p:spTgt spid="14"/>
                                        </p:tgtEl>
                                        <p:attrNameLst>
                                          <p:attrName>ppt_h</p:attrName>
                                        </p:attrNameLst>
                                      </p:cBhvr>
                                      <p:tavLst>
                                        <p:tav tm="0">
                                          <p:val>
                                            <p:fltVal val="0"/>
                                          </p:val>
                                        </p:tav>
                                        <p:tav tm="100000">
                                          <p:val>
                                            <p:strVal val="#ppt_h"/>
                                          </p:val>
                                        </p:tav>
                                      </p:tavLst>
                                    </p:anim>
                                    <p:animEffect filter="fade" transition="in">
                                      <p:cBhvr>
                                        <p:cTn dur="500" id="50"/>
                                        <p:tgtEl>
                                          <p:spTgt spid="14"/>
                                        </p:tgtEl>
                                      </p:cBhvr>
                                    </p:animEffect>
                                  </p:childTnLst>
                                </p:cTn>
                              </p:par>
                            </p:childTnLst>
                          </p:cTn>
                        </p:par>
                        <p:par>
                          <p:cTn fill="hold" id="51" nodeType="afterGroup">
                            <p:stCondLst>
                              <p:cond delay="5000"/>
                            </p:stCondLst>
                            <p:childTnLst>
                              <p:par>
                                <p:cTn fill="hold" grpId="0" id="52" nodeType="afterEffect" presetClass="entr" presetID="21" presetSubtype="1">
                                  <p:stCondLst>
                                    <p:cond delay="0"/>
                                  </p:stCondLst>
                                  <p:childTnLst>
                                    <p:set>
                                      <p:cBhvr>
                                        <p:cTn dur="1" fill="hold" id="53">
                                          <p:stCondLst>
                                            <p:cond delay="0"/>
                                          </p:stCondLst>
                                        </p:cTn>
                                        <p:tgtEl>
                                          <p:spTgt spid="19"/>
                                        </p:tgtEl>
                                        <p:attrNameLst>
                                          <p:attrName>style.visibility</p:attrName>
                                        </p:attrNameLst>
                                      </p:cBhvr>
                                      <p:to>
                                        <p:strVal val="visible"/>
                                      </p:to>
                                    </p:set>
                                    <p:animEffect filter="wheel(1)" transition="in">
                                      <p:cBhvr>
                                        <p:cTn dur="750" id="54"/>
                                        <p:tgtEl>
                                          <p:spTgt spid="19"/>
                                        </p:tgtEl>
                                      </p:cBhvr>
                                    </p:animEffect>
                                  </p:childTnLst>
                                </p:cTn>
                              </p:par>
                            </p:childTnLst>
                          </p:cTn>
                        </p:par>
                        <p:par>
                          <p:cTn fill="hold" id="55" nodeType="afterGroup">
                            <p:stCondLst>
                              <p:cond delay="5750"/>
                            </p:stCondLst>
                            <p:childTnLst>
                              <p:par>
                                <p:cTn fill="hold" grpId="0" id="56" nodeType="afterEffect" presetClass="entr" presetID="22" presetSubtype="1">
                                  <p:stCondLst>
                                    <p:cond delay="0"/>
                                  </p:stCondLst>
                                  <p:childTnLst>
                                    <p:set>
                                      <p:cBhvr>
                                        <p:cTn dur="1" fill="hold" id="57">
                                          <p:stCondLst>
                                            <p:cond delay="0"/>
                                          </p:stCondLst>
                                        </p:cTn>
                                        <p:tgtEl>
                                          <p:spTgt spid="22"/>
                                        </p:tgtEl>
                                        <p:attrNameLst>
                                          <p:attrName>style.visibility</p:attrName>
                                        </p:attrNameLst>
                                      </p:cBhvr>
                                      <p:to>
                                        <p:strVal val="visible"/>
                                      </p:to>
                                    </p:set>
                                    <p:animEffect filter="wipe(up)" transition="in">
                                      <p:cBhvr>
                                        <p:cTn dur="500" id="5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7"/>
      <p:bldP grpId="0" spid="18"/>
      <p:bldP grpId="0" spid="19"/>
      <p:bldP grpId="0" spid="20"/>
      <p:bldP grpId="0" spid="21"/>
      <p:bldP grpId="0" spid="2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TextBox 7"/>
          <p:cNvSpPr txBox="1">
            <a:spLocks noChangeArrowheads="1"/>
          </p:cNvSpPr>
          <p:nvPr/>
        </p:nvSpPr>
        <p:spPr bwMode="auto">
          <a:xfrm>
            <a:off x="3774132" y="2343831"/>
            <a:ext cx="1483691" cy="792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Char char="»"/>
              <a:defRPr sz="2000">
                <a:solidFill>
                  <a:schemeClr val="tx1"/>
                </a:solidFill>
                <a:latin charset="0" pitchFamily="34" typeface="Arial Narrow"/>
                <a:ea charset="-122" pitchFamily="34" typeface="微软雅黑"/>
              </a:defRPr>
            </a:lvl6pPr>
            <a:lvl7pPr eaLnBrk="0" fontAlgn="base" hangingPunct="0">
              <a:spcAft>
                <a:spcPct val="0"/>
              </a:spcAft>
              <a:buChar char="»"/>
              <a:defRPr sz="2000">
                <a:solidFill>
                  <a:schemeClr val="tx1"/>
                </a:solidFill>
                <a:latin charset="0" pitchFamily="34" typeface="Arial Narrow"/>
                <a:ea charset="-122" pitchFamily="34" typeface="微软雅黑"/>
              </a:defRPr>
            </a:lvl7pPr>
            <a:lvl8pPr eaLnBrk="0" fontAlgn="base" hangingPunct="0">
              <a:spcAft>
                <a:spcPct val="0"/>
              </a:spcAft>
              <a:buChar char="»"/>
              <a:defRPr sz="2000">
                <a:solidFill>
                  <a:schemeClr val="tx1"/>
                </a:solidFill>
                <a:latin charset="0" pitchFamily="34" typeface="Arial Narrow"/>
                <a:ea charset="-122" pitchFamily="34" typeface="微软雅黑"/>
              </a:defRPr>
            </a:lvl8pPr>
            <a:lvl9pPr eaLnBrk="0" fontAlgn="base" hangingPunct="0">
              <a:spcAft>
                <a:spcPct val="0"/>
              </a:spcAft>
              <a:buChar char="»"/>
              <a:defRPr sz="2000">
                <a:solidFill>
                  <a:schemeClr val="tx1"/>
                </a:solidFill>
                <a:latin charset="0" pitchFamily="34" typeface="Arial Narrow"/>
                <a:ea charset="-122" pitchFamily="34" typeface="微软雅黑"/>
              </a:defRPr>
            </a:lvl9pPr>
          </a:lstStyle>
          <a:p>
            <a:pPr algn="ctr" eaLnBrk="1" hangingPunct="1">
              <a:lnSpc>
                <a:spcPct val="130000"/>
              </a:lnSpc>
            </a:pPr>
            <a:r>
              <a:rPr altLang="en-US" b="1" lang="zh-CN" sz="2000">
                <a:solidFill>
                  <a:schemeClr val="tx1">
                    <a:lumMod val="85000"/>
                    <a:lumOff val="15000"/>
                  </a:schemeClr>
                </a:solidFill>
                <a:latin charset="-122" pitchFamily="34" typeface="微软雅黑"/>
              </a:rPr>
              <a:t>此处输</a:t>
            </a:r>
          </a:p>
          <a:p>
            <a:pPr algn="ctr" eaLnBrk="1" hangingPunct="1">
              <a:lnSpc>
                <a:spcPct val="130000"/>
              </a:lnSpc>
            </a:pPr>
            <a:r>
              <a:rPr altLang="en-US" b="1" lang="zh-CN" sz="2000">
                <a:solidFill>
                  <a:schemeClr val="tx1">
                    <a:lumMod val="85000"/>
                    <a:lumOff val="15000"/>
                  </a:schemeClr>
                </a:solidFill>
                <a:latin charset="-122" pitchFamily="34" typeface="微软雅黑"/>
              </a:rPr>
              <a:t>入标题</a:t>
            </a:r>
          </a:p>
        </p:txBody>
      </p:sp>
      <p:grpSp>
        <p:nvGrpSpPr>
          <p:cNvPr id="9" name="组合 8"/>
          <p:cNvGrpSpPr/>
          <p:nvPr/>
        </p:nvGrpSpPr>
        <p:grpSpPr>
          <a:xfrm>
            <a:off x="4703022" y="1248060"/>
            <a:ext cx="985014" cy="847565"/>
            <a:chOff x="4703022" y="1248060"/>
            <a:chExt cx="985014" cy="847565"/>
          </a:xfrm>
        </p:grpSpPr>
        <p:sp>
          <p:nvSpPr>
            <p:cNvPr id="10" name="等腰三角形 9"/>
            <p:cNvSpPr/>
            <p:nvPr/>
          </p:nvSpPr>
          <p:spPr>
            <a:xfrm flipV="1" rot="12721584">
              <a:off x="4703022" y="124806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396" lIns="100790" rIns="100790" tIns="50396"/>
            <a:lstStyle/>
            <a:p>
              <a:pPr algn="ctr">
                <a:defRPr/>
              </a:pPr>
              <a:endParaRPr altLang="en-US" lang="zh-CN" sz="1500">
                <a:latin charset="-122" pitchFamily="34" typeface="微软雅黑"/>
                <a:ea charset="-122" pitchFamily="34" typeface="微软雅黑"/>
              </a:endParaRPr>
            </a:p>
          </p:txBody>
        </p:sp>
        <p:sp>
          <p:nvSpPr>
            <p:cNvPr id="11" name="矩形 10"/>
            <p:cNvSpPr/>
            <p:nvPr/>
          </p:nvSpPr>
          <p:spPr>
            <a:xfrm>
              <a:off x="4898032" y="1635647"/>
              <a:ext cx="374608" cy="304778"/>
            </a:xfrm>
            <a:prstGeom prst="rect">
              <a:avLst/>
            </a:prstGeom>
          </p:spPr>
          <p:txBody>
            <a:bodyPr bIns="38089" lIns="76179" rIns="76179" tIns="38089" wrap="none">
              <a:spAutoFit/>
            </a:bodyPr>
            <a:lstStyle/>
            <a:p>
              <a:pPr algn="ctr"/>
              <a:r>
                <a:rPr altLang="zh-CN" lang="en-US" sz="1500">
                  <a:solidFill>
                    <a:schemeClr val="bg1"/>
                  </a:solidFill>
                  <a:latin charset="-122" pitchFamily="34" typeface="微软雅黑"/>
                  <a:ea charset="-122" pitchFamily="34" typeface="微软雅黑"/>
                </a:rPr>
                <a:t>01</a:t>
              </a:r>
            </a:p>
          </p:txBody>
        </p:sp>
      </p:grpSp>
      <p:grpSp>
        <p:nvGrpSpPr>
          <p:cNvPr id="12" name="组合 11"/>
          <p:cNvGrpSpPr/>
          <p:nvPr/>
        </p:nvGrpSpPr>
        <p:grpSpPr>
          <a:xfrm>
            <a:off x="5419281" y="2262043"/>
            <a:ext cx="847564" cy="983205"/>
            <a:chOff x="5419281" y="2262043"/>
            <a:chExt cx="847564" cy="983205"/>
          </a:xfrm>
        </p:grpSpPr>
        <p:sp>
          <p:nvSpPr>
            <p:cNvPr id="13" name="等腰三角形 12"/>
            <p:cNvSpPr/>
            <p:nvPr/>
          </p:nvSpPr>
          <p:spPr>
            <a:xfrm flipV="1" rot="15994774">
              <a:off x="5351460" y="2329864"/>
              <a:ext cx="983205" cy="8475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396" lIns="100790" rIns="100790" tIns="50396"/>
            <a:lstStyle/>
            <a:p>
              <a:pPr algn="ctr">
                <a:defRPr/>
              </a:pPr>
              <a:endParaRPr altLang="en-US" lang="zh-CN" sz="1500">
                <a:latin charset="-122" pitchFamily="34" typeface="微软雅黑"/>
                <a:ea charset="-122" pitchFamily="34" typeface="微软雅黑"/>
              </a:endParaRPr>
            </a:p>
          </p:txBody>
        </p:sp>
        <p:sp>
          <p:nvSpPr>
            <p:cNvPr id="14" name="矩形 13"/>
            <p:cNvSpPr/>
            <p:nvPr/>
          </p:nvSpPr>
          <p:spPr>
            <a:xfrm>
              <a:off x="5505309" y="2601007"/>
              <a:ext cx="374608" cy="304778"/>
            </a:xfrm>
            <a:prstGeom prst="rect">
              <a:avLst/>
            </a:prstGeom>
          </p:spPr>
          <p:txBody>
            <a:bodyPr bIns="38089" lIns="76179" rIns="76179" tIns="38089" wrap="none">
              <a:spAutoFit/>
            </a:bodyPr>
            <a:lstStyle/>
            <a:p>
              <a:pPr algn="ctr"/>
              <a:r>
                <a:rPr altLang="zh-CN" lang="en-US" sz="1500">
                  <a:solidFill>
                    <a:schemeClr val="bg1"/>
                  </a:solidFill>
                  <a:latin charset="-122" pitchFamily="34" typeface="微软雅黑"/>
                  <a:ea charset="-122" pitchFamily="34" typeface="微软雅黑"/>
                </a:rPr>
                <a:t>02</a:t>
              </a:r>
            </a:p>
          </p:txBody>
        </p:sp>
      </p:grpSp>
      <p:grpSp>
        <p:nvGrpSpPr>
          <p:cNvPr id="15" name="组合 14"/>
          <p:cNvGrpSpPr/>
          <p:nvPr/>
        </p:nvGrpSpPr>
        <p:grpSpPr>
          <a:xfrm>
            <a:off x="4724773" y="3454451"/>
            <a:ext cx="983103" cy="847653"/>
            <a:chOff x="4724773" y="3454451"/>
            <a:chExt cx="983103" cy="847653"/>
          </a:xfrm>
        </p:grpSpPr>
        <p:sp>
          <p:nvSpPr>
            <p:cNvPr id="16" name="等腰三角形 15"/>
            <p:cNvSpPr/>
            <p:nvPr/>
          </p:nvSpPr>
          <p:spPr>
            <a:xfrm flipV="1" rot="19800000">
              <a:off x="4724773" y="3454451"/>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396" lIns="100790" rIns="100790" tIns="50396"/>
            <a:lstStyle/>
            <a:p>
              <a:pPr algn="ctr">
                <a:defRPr/>
              </a:pPr>
              <a:endParaRPr altLang="en-US" lang="zh-CN" sz="1500">
                <a:latin charset="-122" pitchFamily="34" typeface="微软雅黑"/>
                <a:ea charset="-122" pitchFamily="34" typeface="微软雅黑"/>
              </a:endParaRPr>
            </a:p>
          </p:txBody>
        </p:sp>
        <p:sp>
          <p:nvSpPr>
            <p:cNvPr id="17" name="矩形 16"/>
            <p:cNvSpPr/>
            <p:nvPr/>
          </p:nvSpPr>
          <p:spPr>
            <a:xfrm>
              <a:off x="5001252" y="3579862"/>
              <a:ext cx="374608" cy="304778"/>
            </a:xfrm>
            <a:prstGeom prst="rect">
              <a:avLst/>
            </a:prstGeom>
          </p:spPr>
          <p:txBody>
            <a:bodyPr bIns="38089" lIns="76179" rIns="76179" tIns="38089" wrap="none">
              <a:spAutoFit/>
            </a:bodyPr>
            <a:lstStyle/>
            <a:p>
              <a:pPr algn="ctr"/>
              <a:r>
                <a:rPr altLang="zh-CN" lang="en-US" sz="1500">
                  <a:solidFill>
                    <a:schemeClr val="bg1"/>
                  </a:solidFill>
                  <a:latin charset="-122" pitchFamily="34" typeface="微软雅黑"/>
                  <a:ea charset="-122" pitchFamily="34" typeface="微软雅黑"/>
                </a:rPr>
                <a:t>03</a:t>
              </a:r>
            </a:p>
          </p:txBody>
        </p:sp>
      </p:grpSp>
      <p:grpSp>
        <p:nvGrpSpPr>
          <p:cNvPr id="18" name="组合 17"/>
          <p:cNvGrpSpPr/>
          <p:nvPr/>
        </p:nvGrpSpPr>
        <p:grpSpPr>
          <a:xfrm>
            <a:off x="3429711" y="3423210"/>
            <a:ext cx="985014" cy="847565"/>
            <a:chOff x="3429711" y="3423210"/>
            <a:chExt cx="985014" cy="847565"/>
          </a:xfrm>
        </p:grpSpPr>
        <p:sp>
          <p:nvSpPr>
            <p:cNvPr id="19" name="等腰三角形 18"/>
            <p:cNvSpPr/>
            <p:nvPr/>
          </p:nvSpPr>
          <p:spPr>
            <a:xfrm rot="12776656">
              <a:off x="3429711" y="342321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396" lIns="100790" rIns="100790" tIns="50396"/>
            <a:lstStyle/>
            <a:p>
              <a:pPr algn="ctr">
                <a:defRPr/>
              </a:pPr>
              <a:endParaRPr altLang="en-US" lang="zh-CN" sz="1500">
                <a:latin charset="-122" pitchFamily="34" typeface="微软雅黑"/>
                <a:ea charset="-122" pitchFamily="34" typeface="微软雅黑"/>
              </a:endParaRPr>
            </a:p>
          </p:txBody>
        </p:sp>
        <p:sp>
          <p:nvSpPr>
            <p:cNvPr id="20" name="矩形 19"/>
            <p:cNvSpPr/>
            <p:nvPr/>
          </p:nvSpPr>
          <p:spPr>
            <a:xfrm>
              <a:off x="3849125" y="3537111"/>
              <a:ext cx="374608" cy="304778"/>
            </a:xfrm>
            <a:prstGeom prst="rect">
              <a:avLst/>
            </a:prstGeom>
          </p:spPr>
          <p:txBody>
            <a:bodyPr bIns="38089" lIns="76179" rIns="76179" tIns="38089" wrap="none">
              <a:spAutoFit/>
            </a:bodyPr>
            <a:lstStyle/>
            <a:p>
              <a:pPr algn="ctr"/>
              <a:r>
                <a:rPr altLang="zh-CN" lang="en-US" sz="1500">
                  <a:solidFill>
                    <a:schemeClr val="bg1"/>
                  </a:solidFill>
                  <a:latin charset="-122" pitchFamily="34" typeface="微软雅黑"/>
                  <a:ea charset="-122" pitchFamily="34" typeface="微软雅黑"/>
                </a:rPr>
                <a:t>04</a:t>
              </a:r>
            </a:p>
          </p:txBody>
        </p:sp>
      </p:grpSp>
      <p:grpSp>
        <p:nvGrpSpPr>
          <p:cNvPr id="21" name="组合 20"/>
          <p:cNvGrpSpPr/>
          <p:nvPr/>
        </p:nvGrpSpPr>
        <p:grpSpPr>
          <a:xfrm>
            <a:off x="2877155" y="2279300"/>
            <a:ext cx="847565" cy="983205"/>
            <a:chOff x="2877155" y="2279300"/>
            <a:chExt cx="847565" cy="983205"/>
          </a:xfrm>
        </p:grpSpPr>
        <p:sp>
          <p:nvSpPr>
            <p:cNvPr id="22" name="等腰三角形 21"/>
            <p:cNvSpPr/>
            <p:nvPr/>
          </p:nvSpPr>
          <p:spPr>
            <a:xfrm rot="16029507">
              <a:off x="2809335" y="2347120"/>
              <a:ext cx="983205"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396" lIns="100790" rIns="100790" tIns="50396"/>
            <a:lstStyle/>
            <a:p>
              <a:pPr algn="ctr">
                <a:defRPr/>
              </a:pPr>
              <a:endParaRPr altLang="en-US" lang="zh-CN" sz="1500">
                <a:latin charset="-122" pitchFamily="34" typeface="微软雅黑"/>
                <a:ea charset="-122" pitchFamily="34" typeface="微软雅黑"/>
              </a:endParaRPr>
            </a:p>
          </p:txBody>
        </p:sp>
        <p:sp>
          <p:nvSpPr>
            <p:cNvPr id="23" name="矩形 22"/>
            <p:cNvSpPr/>
            <p:nvPr/>
          </p:nvSpPr>
          <p:spPr>
            <a:xfrm>
              <a:off x="3273062" y="2571750"/>
              <a:ext cx="374608" cy="304778"/>
            </a:xfrm>
            <a:prstGeom prst="rect">
              <a:avLst/>
            </a:prstGeom>
          </p:spPr>
          <p:txBody>
            <a:bodyPr bIns="38089" lIns="76179" rIns="76179" tIns="38089" wrap="none">
              <a:spAutoFit/>
            </a:bodyPr>
            <a:lstStyle/>
            <a:p>
              <a:pPr algn="ctr"/>
              <a:r>
                <a:rPr altLang="zh-CN" lang="en-US" sz="1500">
                  <a:solidFill>
                    <a:schemeClr val="bg1"/>
                  </a:solidFill>
                  <a:latin charset="-122" pitchFamily="34" typeface="微软雅黑"/>
                  <a:ea charset="-122" pitchFamily="34" typeface="微软雅黑"/>
                </a:rPr>
                <a:t>05</a:t>
              </a:r>
            </a:p>
          </p:txBody>
        </p:sp>
      </p:grpSp>
      <p:grpSp>
        <p:nvGrpSpPr>
          <p:cNvPr id="24" name="组合 23"/>
          <p:cNvGrpSpPr/>
          <p:nvPr/>
        </p:nvGrpSpPr>
        <p:grpSpPr>
          <a:xfrm>
            <a:off x="3426978" y="1231900"/>
            <a:ext cx="983103" cy="847653"/>
            <a:chOff x="3426978" y="1231900"/>
            <a:chExt cx="983103" cy="847653"/>
          </a:xfrm>
        </p:grpSpPr>
        <p:sp>
          <p:nvSpPr>
            <p:cNvPr id="25" name="等腰三角形 24"/>
            <p:cNvSpPr/>
            <p:nvPr/>
          </p:nvSpPr>
          <p:spPr>
            <a:xfrm rot="19800000">
              <a:off x="3426978" y="1231900"/>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396" lIns="100790" rIns="100790" tIns="50396"/>
            <a:lstStyle/>
            <a:p>
              <a:pPr algn="ctr">
                <a:defRPr/>
              </a:pPr>
              <a:endParaRPr altLang="en-US" lang="zh-CN" sz="1500">
                <a:latin charset="-122" pitchFamily="34" typeface="微软雅黑"/>
                <a:ea charset="-122" pitchFamily="34" typeface="微软雅黑"/>
              </a:endParaRPr>
            </a:p>
          </p:txBody>
        </p:sp>
        <p:sp>
          <p:nvSpPr>
            <p:cNvPr id="26" name="矩形 25"/>
            <p:cNvSpPr/>
            <p:nvPr/>
          </p:nvSpPr>
          <p:spPr>
            <a:xfrm>
              <a:off x="3777117" y="1635647"/>
              <a:ext cx="374608" cy="304778"/>
            </a:xfrm>
            <a:prstGeom prst="rect">
              <a:avLst/>
            </a:prstGeom>
          </p:spPr>
          <p:txBody>
            <a:bodyPr bIns="38089" lIns="76179" rIns="76179" tIns="38089" wrap="none">
              <a:spAutoFit/>
            </a:bodyPr>
            <a:lstStyle/>
            <a:p>
              <a:pPr algn="ctr"/>
              <a:r>
                <a:rPr altLang="zh-CN" lang="en-US" sz="1500">
                  <a:solidFill>
                    <a:schemeClr val="bg1"/>
                  </a:solidFill>
                  <a:latin charset="-122" pitchFamily="34" typeface="微软雅黑"/>
                  <a:ea charset="-122" pitchFamily="34" typeface="微软雅黑"/>
                </a:rPr>
                <a:t>06</a:t>
              </a:r>
            </a:p>
          </p:txBody>
        </p:sp>
      </p:grpSp>
      <p:sp>
        <p:nvSpPr>
          <p:cNvPr id="27" name="文本框 7"/>
          <p:cNvSpPr txBox="1">
            <a:spLocks noChangeArrowheads="1"/>
          </p:cNvSpPr>
          <p:nvPr/>
        </p:nvSpPr>
        <p:spPr bwMode="auto">
          <a:xfrm>
            <a:off x="5692613" y="1203598"/>
            <a:ext cx="2270313" cy="801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28" name="文本框 7"/>
          <p:cNvSpPr txBox="1">
            <a:spLocks noChangeArrowheads="1"/>
          </p:cNvSpPr>
          <p:nvPr/>
        </p:nvSpPr>
        <p:spPr bwMode="auto">
          <a:xfrm>
            <a:off x="6309732" y="2390303"/>
            <a:ext cx="2270313" cy="801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29" name="文本框 7"/>
          <p:cNvSpPr txBox="1">
            <a:spLocks noChangeArrowheads="1"/>
          </p:cNvSpPr>
          <p:nvPr/>
        </p:nvSpPr>
        <p:spPr bwMode="auto">
          <a:xfrm>
            <a:off x="5580112" y="3714418"/>
            <a:ext cx="2270313" cy="801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400">
                <a:solidFill>
                  <a:schemeClr val="tx1">
                    <a:lumMod val="85000"/>
                    <a:lumOff val="15000"/>
                  </a:schemeClr>
                </a:solidFill>
                <a:latin charset="-122" pitchFamily="34" typeface="微软雅黑"/>
              </a:rPr>
              <a:t>添加文本信息</a:t>
            </a:r>
          </a:p>
          <a:p>
            <a:pP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30" name="文本框 7"/>
          <p:cNvSpPr txBox="1">
            <a:spLocks noChangeArrowheads="1"/>
          </p:cNvSpPr>
          <p:nvPr/>
        </p:nvSpPr>
        <p:spPr bwMode="auto">
          <a:xfrm>
            <a:off x="1333904" y="1203598"/>
            <a:ext cx="2270313" cy="801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z="1400">
                <a:solidFill>
                  <a:schemeClr val="tx1">
                    <a:lumMod val="85000"/>
                    <a:lumOff val="15000"/>
                  </a:schemeClr>
                </a:solidFill>
                <a:latin charset="-122" pitchFamily="34" typeface="微软雅黑"/>
              </a:rPr>
              <a:t>添加文本信息</a:t>
            </a:r>
          </a:p>
          <a:p>
            <a:pPr algn="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31" name="文本框 7"/>
          <p:cNvSpPr txBox="1">
            <a:spLocks noChangeArrowheads="1"/>
          </p:cNvSpPr>
          <p:nvPr/>
        </p:nvSpPr>
        <p:spPr bwMode="auto">
          <a:xfrm>
            <a:off x="582992" y="2390303"/>
            <a:ext cx="2270313" cy="801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z="1400">
                <a:solidFill>
                  <a:schemeClr val="tx1">
                    <a:lumMod val="85000"/>
                    <a:lumOff val="15000"/>
                  </a:schemeClr>
                </a:solidFill>
                <a:latin charset="-122" pitchFamily="34" typeface="微软雅黑"/>
              </a:rPr>
              <a:t>添加文本信息</a:t>
            </a:r>
          </a:p>
          <a:p>
            <a:pPr algn="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32" name="文本框 7"/>
          <p:cNvSpPr txBox="1">
            <a:spLocks noChangeArrowheads="1"/>
          </p:cNvSpPr>
          <p:nvPr/>
        </p:nvSpPr>
        <p:spPr bwMode="auto">
          <a:xfrm>
            <a:off x="1221403" y="3714418"/>
            <a:ext cx="2270313" cy="801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z="1400">
                <a:solidFill>
                  <a:schemeClr val="tx1">
                    <a:lumMod val="85000"/>
                    <a:lumOff val="15000"/>
                  </a:schemeClr>
                </a:solidFill>
                <a:latin charset="-122" pitchFamily="34" typeface="微软雅黑"/>
              </a:rPr>
              <a:t>添加文本信息</a:t>
            </a:r>
          </a:p>
          <a:p>
            <a:pPr algn="r" eaLnBrk="1" hangingPunct="1"/>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Tree>
    <p:extLst>
      <p:ext uri="{BB962C8B-B14F-4D97-AF65-F5344CB8AC3E}">
        <p14:creationId val="1943754491"/>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2" presetSubtype="3">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1+#ppt_w/2"/>
                                          </p:val>
                                        </p:tav>
                                        <p:tav tm="100000">
                                          <p:val>
                                            <p:strVal val="#ppt_x"/>
                                          </p:val>
                                        </p:tav>
                                      </p:tavLst>
                                    </p:anim>
                                    <p:anim calcmode="lin" valueType="num">
                                      <p:cBhvr additive="base">
                                        <p:cTn dur="500" fill="hold" id="21"/>
                                        <p:tgtEl>
                                          <p:spTgt spid="9"/>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2">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1+#ppt_w/2"/>
                                          </p:val>
                                        </p:tav>
                                        <p:tav tm="100000">
                                          <p:val>
                                            <p:strVal val="#ppt_x"/>
                                          </p:val>
                                        </p:tav>
                                      </p:tavLst>
                                    </p:anim>
                                    <p:anim calcmode="lin" valueType="num">
                                      <p:cBhvr additive="base">
                                        <p:cTn dur="500" fill="hold" id="25"/>
                                        <p:tgtEl>
                                          <p:spTgt spid="12"/>
                                        </p:tgtEl>
                                        <p:attrNameLst>
                                          <p:attrName>ppt_y</p:attrName>
                                        </p:attrNameLst>
                                      </p:cBhvr>
                                      <p:tavLst>
                                        <p:tav tm="0">
                                          <p:val>
                                            <p:strVal val="#ppt_y"/>
                                          </p:val>
                                        </p:tav>
                                        <p:tav tm="100000">
                                          <p:val>
                                            <p:strVal val="#ppt_y"/>
                                          </p:val>
                                        </p:tav>
                                      </p:tavLst>
                                    </p:anim>
                                  </p:childTnLst>
                                </p:cTn>
                              </p:par>
                              <p:par>
                                <p:cTn fill="hold" id="26" nodeType="withEffect" presetClass="entr" presetID="2" presetSubtype="6">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1+#ppt_w/2"/>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12">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0-#ppt_w/2"/>
                                          </p:val>
                                        </p:tav>
                                        <p:tav tm="100000">
                                          <p:val>
                                            <p:strVal val="#ppt_x"/>
                                          </p:val>
                                        </p:tav>
                                      </p:tavLst>
                                    </p:anim>
                                    <p:anim calcmode="lin" valueType="num">
                                      <p:cBhvr additive="base">
                                        <p:cTn dur="500" fill="hold" id="33"/>
                                        <p:tgtEl>
                                          <p:spTgt spid="18"/>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additive="base">
                                        <p:cTn dur="500" fill="hold" id="36"/>
                                        <p:tgtEl>
                                          <p:spTgt spid="21"/>
                                        </p:tgtEl>
                                        <p:attrNameLst>
                                          <p:attrName>ppt_x</p:attrName>
                                        </p:attrNameLst>
                                      </p:cBhvr>
                                      <p:tavLst>
                                        <p:tav tm="0">
                                          <p:val>
                                            <p:strVal val="0-#ppt_w/2"/>
                                          </p:val>
                                        </p:tav>
                                        <p:tav tm="100000">
                                          <p:val>
                                            <p:strVal val="#ppt_x"/>
                                          </p:val>
                                        </p:tav>
                                      </p:tavLst>
                                    </p:anim>
                                    <p:anim calcmode="lin" valueType="num">
                                      <p:cBhvr additive="base">
                                        <p:cTn dur="500" fill="hold" id="37"/>
                                        <p:tgtEl>
                                          <p:spTgt spid="21"/>
                                        </p:tgtEl>
                                        <p:attrNameLst>
                                          <p:attrName>ppt_y</p:attrName>
                                        </p:attrNameLst>
                                      </p:cBhvr>
                                      <p:tavLst>
                                        <p:tav tm="0">
                                          <p:val>
                                            <p:strVal val="#ppt_y"/>
                                          </p:val>
                                        </p:tav>
                                        <p:tav tm="100000">
                                          <p:val>
                                            <p:strVal val="#ppt_y"/>
                                          </p:val>
                                        </p:tav>
                                      </p:tavLst>
                                    </p:anim>
                                  </p:childTnLst>
                                </p:cTn>
                              </p:par>
                              <p:par>
                                <p:cTn fill="hold" id="38" nodeType="withEffect" presetClass="entr" presetID="2" presetSubtype="9">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additive="base">
                                        <p:cTn dur="500" fill="hold" id="40"/>
                                        <p:tgtEl>
                                          <p:spTgt spid="24"/>
                                        </p:tgtEl>
                                        <p:attrNameLst>
                                          <p:attrName>ppt_x</p:attrName>
                                        </p:attrNameLst>
                                      </p:cBhvr>
                                      <p:tavLst>
                                        <p:tav tm="0">
                                          <p:val>
                                            <p:strVal val="0-#ppt_w/2"/>
                                          </p:val>
                                        </p:tav>
                                        <p:tav tm="100000">
                                          <p:val>
                                            <p:strVal val="#ppt_x"/>
                                          </p:val>
                                        </p:tav>
                                      </p:tavLst>
                                    </p:anim>
                                    <p:anim calcmode="lin" valueType="num">
                                      <p:cBhvr additive="base">
                                        <p:cTn dur="500" fill="hold" id="41"/>
                                        <p:tgtEl>
                                          <p:spTgt spid="24"/>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1500"/>
                            </p:stCondLst>
                            <p:childTnLst>
                              <p:par>
                                <p:cTn fill="hold" grpId="0" id="43" nodeType="afterEffect" presetClass="entr" presetID="22" presetSubtype="8">
                                  <p:stCondLst>
                                    <p:cond delay="0"/>
                                  </p:stCondLst>
                                  <p:childTnLst>
                                    <p:set>
                                      <p:cBhvr>
                                        <p:cTn dur="1" fill="hold" id="44">
                                          <p:stCondLst>
                                            <p:cond delay="0"/>
                                          </p:stCondLst>
                                        </p:cTn>
                                        <p:tgtEl>
                                          <p:spTgt spid="27"/>
                                        </p:tgtEl>
                                        <p:attrNameLst>
                                          <p:attrName>style.visibility</p:attrName>
                                        </p:attrNameLst>
                                      </p:cBhvr>
                                      <p:to>
                                        <p:strVal val="visible"/>
                                      </p:to>
                                    </p:set>
                                    <p:animEffect filter="wipe(left)" transition="in">
                                      <p:cBhvr>
                                        <p:cTn dur="500" id="45"/>
                                        <p:tgtEl>
                                          <p:spTgt spid="27"/>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28"/>
                                        </p:tgtEl>
                                        <p:attrNameLst>
                                          <p:attrName>style.visibility</p:attrName>
                                        </p:attrNameLst>
                                      </p:cBhvr>
                                      <p:to>
                                        <p:strVal val="visible"/>
                                      </p:to>
                                    </p:set>
                                    <p:animEffect filter="wipe(left)" transition="in">
                                      <p:cBhvr>
                                        <p:cTn dur="500" id="48"/>
                                        <p:tgtEl>
                                          <p:spTgt spid="28"/>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29"/>
                                        </p:tgtEl>
                                        <p:attrNameLst>
                                          <p:attrName>style.visibility</p:attrName>
                                        </p:attrNameLst>
                                      </p:cBhvr>
                                      <p:to>
                                        <p:strVal val="visible"/>
                                      </p:to>
                                    </p:set>
                                    <p:animEffect filter="wipe(left)" transition="in">
                                      <p:cBhvr>
                                        <p:cTn dur="500" id="51"/>
                                        <p:tgtEl>
                                          <p:spTgt spid="29"/>
                                        </p:tgtEl>
                                      </p:cBhvr>
                                    </p:animEffect>
                                  </p:childTnLst>
                                </p:cTn>
                              </p:par>
                              <p:par>
                                <p:cTn fill="hold" grpId="0" id="52" nodeType="withEffect" presetClass="entr" presetID="22" presetSubtype="2">
                                  <p:stCondLst>
                                    <p:cond delay="0"/>
                                  </p:stCondLst>
                                  <p:childTnLst>
                                    <p:set>
                                      <p:cBhvr>
                                        <p:cTn dur="1" fill="hold" id="53">
                                          <p:stCondLst>
                                            <p:cond delay="0"/>
                                          </p:stCondLst>
                                        </p:cTn>
                                        <p:tgtEl>
                                          <p:spTgt spid="32"/>
                                        </p:tgtEl>
                                        <p:attrNameLst>
                                          <p:attrName>style.visibility</p:attrName>
                                        </p:attrNameLst>
                                      </p:cBhvr>
                                      <p:to>
                                        <p:strVal val="visible"/>
                                      </p:to>
                                    </p:set>
                                    <p:animEffect filter="wipe(right)" transition="in">
                                      <p:cBhvr>
                                        <p:cTn dur="500" id="54"/>
                                        <p:tgtEl>
                                          <p:spTgt spid="32"/>
                                        </p:tgtEl>
                                      </p:cBhvr>
                                    </p:animEffect>
                                  </p:childTnLst>
                                </p:cTn>
                              </p:par>
                              <p:par>
                                <p:cTn fill="hold" grpId="0" id="55" nodeType="withEffect" presetClass="entr" presetID="22" presetSubtype="2">
                                  <p:stCondLst>
                                    <p:cond delay="0"/>
                                  </p:stCondLst>
                                  <p:childTnLst>
                                    <p:set>
                                      <p:cBhvr>
                                        <p:cTn dur="1" fill="hold" id="56">
                                          <p:stCondLst>
                                            <p:cond delay="0"/>
                                          </p:stCondLst>
                                        </p:cTn>
                                        <p:tgtEl>
                                          <p:spTgt spid="31"/>
                                        </p:tgtEl>
                                        <p:attrNameLst>
                                          <p:attrName>style.visibility</p:attrName>
                                        </p:attrNameLst>
                                      </p:cBhvr>
                                      <p:to>
                                        <p:strVal val="visible"/>
                                      </p:to>
                                    </p:set>
                                    <p:animEffect filter="wipe(right)" transition="in">
                                      <p:cBhvr>
                                        <p:cTn dur="500" id="57"/>
                                        <p:tgtEl>
                                          <p:spTgt spid="31"/>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30"/>
                                        </p:tgtEl>
                                        <p:attrNameLst>
                                          <p:attrName>style.visibility</p:attrName>
                                        </p:attrNameLst>
                                      </p:cBhvr>
                                      <p:to>
                                        <p:strVal val="visible"/>
                                      </p:to>
                                    </p:set>
                                    <p:animEffect filter="wipe(right)" transition="in">
                                      <p:cBhvr>
                                        <p:cTn dur="500" id="6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7"/>
      <p:bldP grpId="0" spid="28"/>
      <p:bldP grpId="0" spid="29"/>
      <p:bldP grpId="0" spid="30"/>
      <p:bldP grpId="0" spid="31"/>
      <p:bldP grpId="0" spid="3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燕尾形 7"/>
          <p:cNvSpPr/>
          <p:nvPr/>
        </p:nvSpPr>
        <p:spPr>
          <a:xfrm>
            <a:off x="4463987" y="2067694"/>
            <a:ext cx="216024" cy="288032"/>
          </a:xfrm>
          <a:prstGeom prst="chevron">
            <a:avLst>
              <a:gd fmla="val 74251" name="adj"/>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燕尾形 8"/>
          <p:cNvSpPr/>
          <p:nvPr/>
        </p:nvSpPr>
        <p:spPr>
          <a:xfrm>
            <a:off x="2351753" y="2067694"/>
            <a:ext cx="216024" cy="288032"/>
          </a:xfrm>
          <a:prstGeom prst="chevron">
            <a:avLst>
              <a:gd fmla="val 74251" name="adj"/>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燕尾形 9"/>
          <p:cNvSpPr/>
          <p:nvPr/>
        </p:nvSpPr>
        <p:spPr>
          <a:xfrm>
            <a:off x="6576221" y="2067694"/>
            <a:ext cx="216024" cy="288032"/>
          </a:xfrm>
          <a:prstGeom prst="chevron">
            <a:avLst>
              <a:gd fmla="val 74251" name="adj"/>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1" name="组合 10"/>
          <p:cNvGrpSpPr/>
          <p:nvPr/>
        </p:nvGrpSpPr>
        <p:grpSpPr>
          <a:xfrm>
            <a:off x="508101" y="3222104"/>
            <a:ext cx="1791094" cy="1368152"/>
            <a:chOff x="668671" y="3793604"/>
            <a:chExt cx="1791094" cy="1368152"/>
          </a:xfrm>
        </p:grpSpPr>
        <p:sp>
          <p:nvSpPr>
            <p:cNvPr id="12"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20000"/>
                </a:lnSpc>
              </a:pPr>
              <a:r>
                <a:rPr altLang="en-US" lang="zh-CN" sz="1400">
                  <a:solidFill>
                    <a:schemeClr val="tx1">
                      <a:lumMod val="75000"/>
                      <a:lumOff val="25000"/>
                    </a:schemeClr>
                  </a:solidFill>
                  <a:latin charset="-122" pitchFamily="34" typeface="微软雅黑"/>
                  <a:ea charset="-122" pitchFamily="34" typeface="微软雅黑"/>
                </a:rPr>
                <a:t>此处输入您的文本请在此处输入您的文本此处输入您的文本</a:t>
              </a:r>
            </a:p>
          </p:txBody>
        </p:sp>
        <p:sp>
          <p:nvSpPr>
            <p:cNvPr id="13" name="矩形 12"/>
            <p:cNvSpPr/>
            <p:nvPr/>
          </p:nvSpPr>
          <p:spPr>
            <a:xfrm>
              <a:off x="939378" y="3793604"/>
              <a:ext cx="1249680" cy="304800"/>
            </a:xfrm>
            <a:prstGeom prst="rect">
              <a:avLst/>
            </a:prstGeom>
          </p:spPr>
          <p:txBody>
            <a:bodyPr wrap="none">
              <a:spAutoFit/>
            </a:bodyPr>
            <a:lstStyle/>
            <a:p>
              <a:pPr algn="ctr">
                <a:spcAft>
                  <a:spcPts val="600"/>
                </a:spcAft>
              </a:pPr>
              <a:r>
                <a:rPr altLang="en-US" b="1" lang="zh-CN" sz="1400">
                  <a:solidFill>
                    <a:srgbClr val="0070C0"/>
                  </a:solidFill>
                  <a:latin charset="-122" pitchFamily="34" typeface="微软雅黑"/>
                  <a:ea charset="-122" pitchFamily="34" typeface="微软雅黑"/>
                </a:rPr>
                <a:t>输入您的标题</a:t>
              </a:r>
            </a:p>
          </p:txBody>
        </p:sp>
      </p:grpSp>
      <p:grpSp>
        <p:nvGrpSpPr>
          <p:cNvPr id="14" name="组合 13"/>
          <p:cNvGrpSpPr/>
          <p:nvPr/>
        </p:nvGrpSpPr>
        <p:grpSpPr>
          <a:xfrm>
            <a:off x="6844805" y="3222104"/>
            <a:ext cx="1791094" cy="1368152"/>
            <a:chOff x="668671" y="3793604"/>
            <a:chExt cx="1791094" cy="1368152"/>
          </a:xfrm>
        </p:grpSpPr>
        <p:sp>
          <p:nvSpPr>
            <p:cNvPr id="15"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20000"/>
                </a:lnSpc>
              </a:pPr>
              <a:r>
                <a:rPr altLang="en-US" lang="zh-CN" sz="1400">
                  <a:solidFill>
                    <a:schemeClr val="tx1">
                      <a:lumMod val="75000"/>
                      <a:lumOff val="25000"/>
                    </a:schemeClr>
                  </a:solidFill>
                  <a:latin charset="-122" pitchFamily="34" typeface="微软雅黑"/>
                  <a:ea charset="-122" pitchFamily="34" typeface="微软雅黑"/>
                </a:rPr>
                <a:t>此处输入您的文本请在此处输入您的文本此处输入您的文本</a:t>
              </a:r>
            </a:p>
          </p:txBody>
        </p:sp>
        <p:sp>
          <p:nvSpPr>
            <p:cNvPr id="16" name="矩形 15"/>
            <p:cNvSpPr/>
            <p:nvPr/>
          </p:nvSpPr>
          <p:spPr>
            <a:xfrm>
              <a:off x="939378" y="3793604"/>
              <a:ext cx="1249680" cy="304800"/>
            </a:xfrm>
            <a:prstGeom prst="rect">
              <a:avLst/>
            </a:prstGeom>
          </p:spPr>
          <p:txBody>
            <a:bodyPr wrap="none">
              <a:spAutoFit/>
            </a:bodyPr>
            <a:lstStyle/>
            <a:p>
              <a:pPr algn="ctr">
                <a:spcAft>
                  <a:spcPts val="600"/>
                </a:spcAft>
              </a:pPr>
              <a:r>
                <a:rPr altLang="en-US" b="1" lang="zh-CN" sz="1400">
                  <a:solidFill>
                    <a:srgbClr val="0070C0"/>
                  </a:solidFill>
                  <a:latin charset="-122" pitchFamily="34" typeface="微软雅黑"/>
                  <a:ea charset="-122" pitchFamily="34" typeface="微软雅黑"/>
                </a:rPr>
                <a:t>输入您的标题</a:t>
              </a:r>
            </a:p>
          </p:txBody>
        </p:sp>
      </p:grpSp>
      <p:grpSp>
        <p:nvGrpSpPr>
          <p:cNvPr id="17" name="组合 16"/>
          <p:cNvGrpSpPr/>
          <p:nvPr/>
        </p:nvGrpSpPr>
        <p:grpSpPr>
          <a:xfrm>
            <a:off x="4732571" y="3222104"/>
            <a:ext cx="1791094" cy="1368152"/>
            <a:chOff x="668671" y="3793604"/>
            <a:chExt cx="1791094" cy="1368152"/>
          </a:xfrm>
        </p:grpSpPr>
        <p:sp>
          <p:nvSpPr>
            <p:cNvPr id="18"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20000"/>
                </a:lnSpc>
              </a:pPr>
              <a:r>
                <a:rPr altLang="en-US" lang="zh-CN" sz="1400">
                  <a:solidFill>
                    <a:schemeClr val="tx1">
                      <a:lumMod val="75000"/>
                      <a:lumOff val="25000"/>
                    </a:schemeClr>
                  </a:solidFill>
                  <a:latin charset="-122" pitchFamily="34" typeface="微软雅黑"/>
                  <a:ea charset="-122" pitchFamily="34" typeface="微软雅黑"/>
                </a:rPr>
                <a:t>此处输入您的文本请在此处输入您的文本此处输入您的文本</a:t>
              </a:r>
            </a:p>
          </p:txBody>
        </p:sp>
        <p:sp>
          <p:nvSpPr>
            <p:cNvPr id="19" name="矩形 18"/>
            <p:cNvSpPr/>
            <p:nvPr/>
          </p:nvSpPr>
          <p:spPr>
            <a:xfrm>
              <a:off x="939378" y="3793604"/>
              <a:ext cx="1249680" cy="304800"/>
            </a:xfrm>
            <a:prstGeom prst="rect">
              <a:avLst/>
            </a:prstGeom>
          </p:spPr>
          <p:txBody>
            <a:bodyPr wrap="none">
              <a:spAutoFit/>
            </a:bodyPr>
            <a:lstStyle/>
            <a:p>
              <a:pPr algn="ctr">
                <a:spcAft>
                  <a:spcPts val="600"/>
                </a:spcAft>
              </a:pPr>
              <a:r>
                <a:rPr altLang="en-US" b="1" lang="zh-CN" sz="1400">
                  <a:solidFill>
                    <a:srgbClr val="0070C0"/>
                  </a:solidFill>
                  <a:latin charset="-122" pitchFamily="34" typeface="微软雅黑"/>
                  <a:ea charset="-122" pitchFamily="34" typeface="微软雅黑"/>
                </a:rPr>
                <a:t>输入您的标题</a:t>
              </a:r>
            </a:p>
          </p:txBody>
        </p:sp>
      </p:grpSp>
      <p:grpSp>
        <p:nvGrpSpPr>
          <p:cNvPr id="20" name="组合 19"/>
          <p:cNvGrpSpPr/>
          <p:nvPr/>
        </p:nvGrpSpPr>
        <p:grpSpPr>
          <a:xfrm>
            <a:off x="2620336" y="3222104"/>
            <a:ext cx="1791094" cy="1368152"/>
            <a:chOff x="668671" y="3793604"/>
            <a:chExt cx="1791094" cy="1368152"/>
          </a:xfrm>
        </p:grpSpPr>
        <p:sp>
          <p:nvSpPr>
            <p:cNvPr id="21"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20000"/>
                </a:lnSpc>
              </a:pPr>
              <a:r>
                <a:rPr altLang="en-US" lang="zh-CN" sz="1400">
                  <a:solidFill>
                    <a:schemeClr val="tx1">
                      <a:lumMod val="75000"/>
                      <a:lumOff val="25000"/>
                    </a:schemeClr>
                  </a:solidFill>
                  <a:latin charset="-122" pitchFamily="34" typeface="微软雅黑"/>
                  <a:ea charset="-122" pitchFamily="34" typeface="微软雅黑"/>
                </a:rPr>
                <a:t>此处输入您的文本请在此处输入您的文本此处输入您的文本</a:t>
              </a:r>
            </a:p>
          </p:txBody>
        </p:sp>
        <p:sp>
          <p:nvSpPr>
            <p:cNvPr id="22" name="矩形 21"/>
            <p:cNvSpPr/>
            <p:nvPr/>
          </p:nvSpPr>
          <p:spPr>
            <a:xfrm>
              <a:off x="939378" y="3793604"/>
              <a:ext cx="1249680" cy="304800"/>
            </a:xfrm>
            <a:prstGeom prst="rect">
              <a:avLst/>
            </a:prstGeom>
          </p:spPr>
          <p:txBody>
            <a:bodyPr wrap="none">
              <a:spAutoFit/>
            </a:bodyPr>
            <a:lstStyle/>
            <a:p>
              <a:pPr algn="ctr">
                <a:spcAft>
                  <a:spcPts val="600"/>
                </a:spcAft>
              </a:pPr>
              <a:r>
                <a:rPr altLang="en-US" b="1" lang="zh-CN" sz="1400">
                  <a:solidFill>
                    <a:srgbClr val="0070C0"/>
                  </a:solidFill>
                  <a:latin charset="-122" pitchFamily="34" typeface="微软雅黑"/>
                  <a:ea charset="-122" pitchFamily="34" typeface="微软雅黑"/>
                </a:rPr>
                <a:t>输入您的标题</a:t>
              </a:r>
            </a:p>
          </p:txBody>
        </p:sp>
      </p:grpSp>
      <p:grpSp>
        <p:nvGrpSpPr>
          <p:cNvPr id="23" name="组合 22"/>
          <p:cNvGrpSpPr/>
          <p:nvPr/>
        </p:nvGrpSpPr>
        <p:grpSpPr>
          <a:xfrm>
            <a:off x="4836028" y="1419622"/>
            <a:ext cx="1584176" cy="1584176"/>
            <a:chOff x="4836028" y="1561356"/>
            <a:chExt cx="1584176" cy="1584176"/>
          </a:xfrm>
        </p:grpSpPr>
        <p:sp>
          <p:nvSpPr>
            <p:cNvPr id="24" name="椭圆 23"/>
            <p:cNvSpPr/>
            <p:nvPr/>
          </p:nvSpPr>
          <p:spPr>
            <a:xfrm>
              <a:off x="4836028"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KSO_Shape"/>
            <p:cNvSpPr/>
            <p:nvPr/>
          </p:nvSpPr>
          <p:spPr bwMode="auto">
            <a:xfrm>
              <a:off x="5342016" y="2053876"/>
              <a:ext cx="598136" cy="599135"/>
            </a:xfrm>
            <a:custGeom>
              <a:gdLst>
                <a:gd fmla="*/ 2147483646 w 4408" name="T0"/>
                <a:gd fmla="*/ 2147483646 h 4408" name="T1"/>
                <a:gd fmla="*/ 2147483646 w 4408" name="T2"/>
                <a:gd fmla="*/ 2147483646 h 4408" name="T3"/>
                <a:gd fmla="*/ 2147483646 w 4408" name="T4"/>
                <a:gd fmla="*/ 2147483646 h 4408" name="T5"/>
                <a:gd fmla="*/ 2147483646 w 4408" name="T6"/>
                <a:gd fmla="*/ 2147483646 h 4408" name="T7"/>
                <a:gd fmla="*/ 2147483646 w 4408" name="T8"/>
                <a:gd fmla="*/ 2147483646 h 4408" name="T9"/>
                <a:gd fmla="*/ 2147483646 w 4408" name="T10"/>
                <a:gd fmla="*/ 2147483646 h 4408" name="T11"/>
                <a:gd fmla="*/ 2147483646 w 4408" name="T12"/>
                <a:gd fmla="*/ 2147483646 h 4408" name="T13"/>
                <a:gd fmla="*/ 2147483646 w 4408" name="T14"/>
                <a:gd fmla="*/ 2147483646 h 4408" name="T15"/>
                <a:gd fmla="*/ 2147483646 w 4408" name="T16"/>
                <a:gd fmla="*/ 2147483646 h 4408" name="T17"/>
                <a:gd fmla="*/ 2147483646 w 4408" name="T18"/>
                <a:gd fmla="*/ 2147483646 h 4408" name="T19"/>
                <a:gd fmla="*/ 2147483646 w 4408" name="T20"/>
                <a:gd fmla="*/ 564979005 h 4408" name="T21"/>
                <a:gd fmla="*/ 2147483646 w 4408" name="T22"/>
                <a:gd fmla="*/ 2147483646 h 4408" name="T23"/>
                <a:gd fmla="*/ 2147483646 w 4408" name="T24"/>
                <a:gd fmla="*/ 2147483646 h 4408" name="T25"/>
                <a:gd fmla="*/ 2147483646 w 4408" name="T26"/>
                <a:gd fmla="*/ 2147483646 h 4408" name="T27"/>
                <a:gd fmla="*/ 2147483646 w 4408" name="T28"/>
                <a:gd fmla="*/ 2147483646 h 4408" name="T29"/>
                <a:gd fmla="*/ 2147483646 w 4408" name="T30"/>
                <a:gd fmla="*/ 2147483646 h 4408" name="T31"/>
                <a:gd fmla="*/ 2147483646 w 4408" name="T32"/>
                <a:gd fmla="*/ 2147483646 h 4408" name="T33"/>
                <a:gd fmla="*/ 2147483646 w 4408" name="T34"/>
                <a:gd fmla="*/ 2147483646 h 4408" name="T35"/>
                <a:gd fmla="*/ 2147483646 w 4408" name="T36"/>
                <a:gd fmla="*/ 2147483646 h 4408" name="T37"/>
                <a:gd fmla="*/ 2147483646 w 4408" name="T38"/>
                <a:gd fmla="*/ 2147483646 h 4408" name="T39"/>
                <a:gd fmla="*/ 2147483646 w 4408" name="T40"/>
                <a:gd fmla="*/ 2147483646 h 4408" name="T41"/>
                <a:gd fmla="*/ 2147483646 w 4408" name="T42"/>
                <a:gd fmla="*/ 2147483646 h 4408" name="T43"/>
                <a:gd fmla="*/ 642768528 w 4408" name="T44"/>
                <a:gd fmla="*/ 2147483646 h 4408" name="T45"/>
                <a:gd fmla="*/ 2147483646 w 4408" name="T46"/>
                <a:gd fmla="*/ 2147483646 h 4408" name="T47"/>
                <a:gd fmla="*/ 2147483646 w 4408" name="T48"/>
                <a:gd fmla="*/ 2147483646 h 4408" name="T49"/>
                <a:gd fmla="*/ 2147483646 w 4408" name="T50"/>
                <a:gd fmla="*/ 2147483646 h 4408" name="T51"/>
                <a:gd fmla="*/ 2147483646 w 4408" name="T52"/>
                <a:gd fmla="*/ 2147483646 h 4408" name="T53"/>
                <a:gd fmla="*/ 2147483646 w 4408" name="T54"/>
                <a:gd fmla="*/ 2147483646 h 4408" name="T55"/>
                <a:gd fmla="*/ 2147483646 w 4408" name="T56"/>
                <a:gd fmla="*/ 2147483646 h 4408" name="T57"/>
                <a:gd fmla="*/ 2147483646 w 4408" name="T58"/>
                <a:gd fmla="*/ 2147483646 h 4408" name="T59"/>
                <a:gd fmla="*/ 2147483646 w 4408" name="T60"/>
                <a:gd fmla="*/ 2147483646 h 4408" name="T61"/>
                <a:gd fmla="*/ 2147483646 w 4408" name="T62"/>
                <a:gd fmla="*/ 2147483646 h 4408" name="T63"/>
                <a:gd fmla="*/ 2147483646 w 4408" name="T64"/>
                <a:gd fmla="*/ 2147483646 h 4408" name="T65"/>
                <a:gd fmla="*/ 2147483646 w 4408" name="T66"/>
                <a:gd fmla="*/ 2147483646 h 4408" name="T67"/>
                <a:gd fmla="*/ 2147483646 w 4408" name="T68"/>
                <a:gd fmla="*/ 2147483646 h 4408" name="T69"/>
                <a:gd fmla="*/ 2147483646 w 4408" name="T70"/>
                <a:gd fmla="*/ 2147483646 h 4408" name="T71"/>
                <a:gd fmla="*/ 2147483646 w 4408" name="T72"/>
                <a:gd fmla="*/ 2147483646 h 4408" name="T73"/>
                <a:gd fmla="*/ 2147483646 w 4408" name="T74"/>
                <a:gd fmla="*/ 2147483646 h 4408" name="T75"/>
                <a:gd fmla="*/ 2147483646 w 4408" name="T76"/>
                <a:gd fmla="*/ 2147483646 h 4408" name="T77"/>
                <a:gd fmla="*/ 2147483646 w 4408" name="T78"/>
                <a:gd fmla="*/ 2147483646 h 4408" name="T79"/>
                <a:gd fmla="*/ 2147483646 w 4408" name="T80"/>
                <a:gd fmla="*/ 2147483646 h 4408" name="T81"/>
                <a:gd fmla="*/ 2147483646 w 4408" name="T82"/>
                <a:gd fmla="*/ 2147483646 h 4408" name="T83"/>
                <a:gd fmla="*/ 2147483646 w 4408" name="T84"/>
                <a:gd fmla="*/ 2147483646 h 4408" name="T85"/>
                <a:gd fmla="*/ 2147483646 w 4408" name="T86"/>
                <a:gd fmla="*/ 2147483646 h 4408" name="T87"/>
                <a:gd fmla="*/ 2147483646 w 4408" name="T88"/>
                <a:gd fmla="*/ 2147483646 h 4408" name="T89"/>
                <a:gd fmla="*/ 2147483646 w 4408" name="T90"/>
                <a:gd fmla="*/ 2147483646 h 4408" name="T91"/>
                <a:gd fmla="*/ 2147483646 w 4408" name="T92"/>
                <a:gd fmla="*/ 2147483646 h 4408" name="T93"/>
                <a:gd fmla="*/ 2147483646 w 4408" name="T94"/>
                <a:gd fmla="*/ 2147483646 h 4408" name="T95"/>
                <a:gd fmla="*/ 2147483646 w 4408" name="T96"/>
                <a:gd fmla="*/ 2147483646 h 4408" name="T97"/>
                <a:gd fmla="*/ 2147483646 w 4408" name="T98"/>
                <a:gd fmla="*/ 2147483646 h 4408" name="T99"/>
                <a:gd fmla="*/ 2147483646 w 4408" name="T100"/>
                <a:gd fmla="*/ 2147483646 h 4408" name="T101"/>
                <a:gd fmla="*/ 2147483646 w 4408" name="T102"/>
                <a:gd fmla="*/ 2147483646 h 4408" name="T103"/>
                <a:gd fmla="*/ 2147483646 w 4408" name="T104"/>
                <a:gd fmla="*/ 2147483646 h 4408" name="T105"/>
                <a:gd fmla="*/ 2147483646 w 4408" name="T106"/>
                <a:gd fmla="*/ 2147483646 h 4408" name="T107"/>
                <a:gd fmla="*/ 2147483646 w 4408" name="T108"/>
                <a:gd fmla="*/ 2147483646 h 4408" name="T109"/>
                <a:gd fmla="*/ 2147483646 w 4408" name="T110"/>
                <a:gd fmla="*/ 2147483646 h 4408" name="T111"/>
                <a:gd fmla="*/ 2147483646 w 4408" name="T112"/>
                <a:gd fmla="*/ 2147483646 h 4408" name="T113"/>
                <a:gd fmla="*/ 2147483646 w 4408" name="T114"/>
                <a:gd fmla="*/ 2147483646 h 4408" name="T115"/>
                <a:gd fmla="*/ 2147483646 w 4408" name="T116"/>
                <a:gd fmla="*/ 2147483646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grpSp>
      <p:grpSp>
        <p:nvGrpSpPr>
          <p:cNvPr id="26" name="组合 25"/>
          <p:cNvGrpSpPr/>
          <p:nvPr/>
        </p:nvGrpSpPr>
        <p:grpSpPr>
          <a:xfrm>
            <a:off x="6948264" y="1419622"/>
            <a:ext cx="1584176" cy="1584176"/>
            <a:chOff x="6948264" y="1561356"/>
            <a:chExt cx="1584176" cy="1584176"/>
          </a:xfrm>
        </p:grpSpPr>
        <p:sp>
          <p:nvSpPr>
            <p:cNvPr id="27" name="椭圆 26"/>
            <p:cNvSpPr/>
            <p:nvPr/>
          </p:nvSpPr>
          <p:spPr>
            <a:xfrm>
              <a:off x="694826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KSO_Shape"/>
            <p:cNvSpPr/>
            <p:nvPr/>
          </p:nvSpPr>
          <p:spPr>
            <a:xfrm>
              <a:off x="7485407" y="1996507"/>
              <a:ext cx="614985" cy="572961"/>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grpSp>
      <p:grpSp>
        <p:nvGrpSpPr>
          <p:cNvPr id="29" name="组合 28"/>
          <p:cNvGrpSpPr/>
          <p:nvPr/>
        </p:nvGrpSpPr>
        <p:grpSpPr>
          <a:xfrm>
            <a:off x="611560" y="1419622"/>
            <a:ext cx="1584176" cy="1584176"/>
            <a:chOff x="611560" y="1561356"/>
            <a:chExt cx="1584176" cy="1584176"/>
          </a:xfrm>
        </p:grpSpPr>
        <p:sp>
          <p:nvSpPr>
            <p:cNvPr id="30" name="椭圆 29"/>
            <p:cNvSpPr/>
            <p:nvPr/>
          </p:nvSpPr>
          <p:spPr>
            <a:xfrm>
              <a:off x="611560"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KSO_Shape"/>
            <p:cNvSpPr/>
            <p:nvPr/>
          </p:nvSpPr>
          <p:spPr bwMode="auto">
            <a:xfrm>
              <a:off x="1152814" y="2046866"/>
              <a:ext cx="466858" cy="522602"/>
            </a:xfrm>
            <a:custGeom>
              <a:gdLst>
                <a:gd fmla="*/ 248428 w 2033587" name="T0"/>
                <a:gd fmla="*/ 944529 h 2276475" name="T1"/>
                <a:gd fmla="*/ 1175716 w 2033587" name="T2"/>
                <a:gd fmla="*/ 709393 h 2276475" name="T3"/>
                <a:gd fmla="*/ 1178374 w 2033587" name="T4"/>
                <a:gd fmla="*/ 591162 h 2276475" name="T5"/>
                <a:gd fmla="*/ 1585424 w 2033587" name="T6"/>
                <a:gd fmla="*/ 232745 h 2276475" name="T7"/>
                <a:gd fmla="*/ 1623685 w 2033587" name="T8"/>
                <a:gd fmla="*/ 244701 h 2276475" name="T9"/>
                <a:gd fmla="*/ 1656631 w 2033587" name="T10"/>
                <a:gd fmla="*/ 266753 h 2276475" name="T11"/>
                <a:gd fmla="*/ 1682138 w 2033587" name="T12"/>
                <a:gd fmla="*/ 297308 h 2276475" name="T13"/>
                <a:gd fmla="*/ 1697549 w 2033587" name="T14"/>
                <a:gd fmla="*/ 334505 h 2276475" name="T15"/>
                <a:gd fmla="*/ 1701800 w 2033587" name="T16"/>
                <a:gd fmla="*/ 1767638 h 2276475" name="T17"/>
                <a:gd fmla="*/ 1695689 w 2033587" name="T18"/>
                <a:gd fmla="*/ 1808289 h 2276475" name="T19"/>
                <a:gd fmla="*/ 1678419 w 2033587" name="T20"/>
                <a:gd fmla="*/ 1844423 h 2276475" name="T21"/>
                <a:gd fmla="*/ 1651849 w 2033587" name="T22"/>
                <a:gd fmla="*/ 1873649 h 2276475" name="T23"/>
                <a:gd fmla="*/ 1617839 w 2033587" name="T24"/>
                <a:gd fmla="*/ 1894372 h 2276475" name="T25"/>
                <a:gd fmla="*/ 1578251 w 2033587" name="T26"/>
                <a:gd fmla="*/ 1904469 h 2276475" name="T27"/>
                <a:gd fmla="*/ 381012 w 2033587" name="T28"/>
                <a:gd fmla="*/ 1903672 h 2276475" name="T29"/>
                <a:gd fmla="*/ 342220 w 2033587" name="T30"/>
                <a:gd fmla="*/ 1891715 h 2276475" name="T31"/>
                <a:gd fmla="*/ 309539 w 2033587" name="T32"/>
                <a:gd fmla="*/ 1869397 h 2276475" name="T33"/>
                <a:gd fmla="*/ 284298 w 2033587" name="T34"/>
                <a:gd fmla="*/ 1838844 h 2276475" name="T35"/>
                <a:gd fmla="*/ 268621 w 2033587" name="T36"/>
                <a:gd fmla="*/ 1801912 h 2276475" name="T37"/>
                <a:gd fmla="*/ 382075 w 2033587" name="T38"/>
                <a:gd fmla="*/ 1767638 h 2276475" name="T39"/>
                <a:gd fmla="*/ 385528 w 2033587" name="T40"/>
                <a:gd fmla="*/ 1778531 h 2276475" name="T41"/>
                <a:gd fmla="*/ 398017 w 2033587" name="T42"/>
                <a:gd fmla="*/ 1786768 h 2276475" name="T43"/>
                <a:gd fmla="*/ 1570013 w 2033587" name="T44"/>
                <a:gd fmla="*/ 1786502 h 2276475" name="T45"/>
                <a:gd fmla="*/ 1581704 w 2033587" name="T46"/>
                <a:gd fmla="*/ 1776937 h 2276475" name="T47"/>
                <a:gd fmla="*/ 1583830 w 2033587" name="T48"/>
                <a:gd fmla="*/ 368513 h 2276475" name="T49"/>
                <a:gd fmla="*/ 1580376 w 2033587" name="T50"/>
                <a:gd fmla="*/ 357619 h 2276475" name="T51"/>
                <a:gd fmla="*/ 1568419 w 2033587" name="T52"/>
                <a:gd fmla="*/ 349383 h 2276475" name="T53"/>
                <a:gd fmla="*/ 492697 w 2033587" name="T54"/>
                <a:gd fmla="*/ 362402 h 2276475" name="T55"/>
                <a:gd fmla="*/ 484724 w 2033587" name="T56"/>
                <a:gd fmla="*/ 402787 h 2276475" name="T57"/>
                <a:gd fmla="*/ 465590 w 2033587" name="T58"/>
                <a:gd fmla="*/ 437592 h 2276475" name="T59"/>
                <a:gd fmla="*/ 437421 w 2033587" name="T60"/>
                <a:gd fmla="*/ 465490 h 2276475" name="T61"/>
                <a:gd fmla="*/ 402608 w 2033587" name="T62"/>
                <a:gd fmla="*/ 484619 h 2276475" name="T63"/>
                <a:gd fmla="*/ 362480 w 2033587" name="T64"/>
                <a:gd fmla="*/ 492856 h 2276475" name="T65"/>
                <a:gd fmla="*/ 118789 w 2033587" name="T66"/>
                <a:gd fmla="*/ 1542067 h 2276475" name="T67"/>
                <a:gd fmla="*/ 128090 w 2033587" name="T68"/>
                <a:gd fmla="*/ 1553757 h 2276475" name="T69"/>
                <a:gd fmla="*/ 1299773 w 2033587" name="T70"/>
                <a:gd fmla="*/ 1556149 h 2276475" name="T71"/>
                <a:gd fmla="*/ 1310934 w 2033587" name="T72"/>
                <a:gd fmla="*/ 1552695 h 2276475" name="T73"/>
                <a:gd fmla="*/ 1319438 w 2033587" name="T74"/>
                <a:gd fmla="*/ 1540208 h 2276475" name="T75"/>
                <a:gd fmla="*/ 1318907 w 2033587" name="T76"/>
                <a:gd fmla="*/ 131782 h 2276475" name="T77"/>
                <a:gd fmla="*/ 1309340 w 2033587" name="T78"/>
                <a:gd fmla="*/ 120357 h 2276475" name="T79"/>
                <a:gd fmla="*/ 492963 w 2033587" name="T80"/>
                <a:gd fmla="*/ 117967 h 2276475" name="T81"/>
                <a:gd fmla="*/ 1327676 w 2033587" name="T82"/>
                <a:gd fmla="*/ 2922 h 2276475" name="T83"/>
                <a:gd fmla="*/ 1365413 w 2033587" name="T84"/>
                <a:gd fmla="*/ 16738 h 2276475" name="T85"/>
                <a:gd fmla="*/ 1397303 w 2033587" name="T86"/>
                <a:gd fmla="*/ 40385 h 2276475" name="T87"/>
                <a:gd fmla="*/ 1420954 w 2033587" name="T88"/>
                <a:gd fmla="*/ 72268 h 2276475" name="T89"/>
                <a:gd fmla="*/ 1434773 w 2033587" name="T90"/>
                <a:gd fmla="*/ 109996 h 2276475" name="T91"/>
                <a:gd fmla="*/ 1437430 w 2033587" name="T92"/>
                <a:gd fmla="*/ 1543396 h 2276475" name="T93"/>
                <a:gd fmla="*/ 1429192 w 2033587" name="T94"/>
                <a:gd fmla="*/ 1583515 h 2276475" name="T95"/>
                <a:gd fmla="*/ 1410324 w 2033587" name="T96"/>
                <a:gd fmla="*/ 1618586 h 2276475" name="T97"/>
                <a:gd fmla="*/ 1382155 w 2033587" name="T98"/>
                <a:gd fmla="*/ 1646749 h 2276475" name="T99"/>
                <a:gd fmla="*/ 1347076 w 2033587" name="T100"/>
                <a:gd fmla="*/ 1665613 h 2276475" name="T101"/>
                <a:gd fmla="*/ 1307214 w 2033587" name="T102"/>
                <a:gd fmla="*/ 1673849 h 2276475" name="T103"/>
                <a:gd fmla="*/ 109754 w 2033587" name="T104"/>
                <a:gd fmla="*/ 1671192 h 2276475" name="T105"/>
                <a:gd fmla="*/ 72017 w 2033587" name="T106"/>
                <a:gd fmla="*/ 1657377 h 2276475" name="T107"/>
                <a:gd fmla="*/ 40394 w 2033587" name="T108"/>
                <a:gd fmla="*/ 1633731 h 2276475" name="T109"/>
                <a:gd fmla="*/ 16476 w 2033587" name="T110"/>
                <a:gd fmla="*/ 1601848 h 2276475" name="T111"/>
                <a:gd fmla="*/ 2657 w 2033587" name="T112"/>
                <a:gd fmla="*/ 1564120 h 2276475" name="T113"/>
                <a:gd fmla="*/ 409517 w 2033587" name="T114"/>
                <a:gd fmla="*/ 0 h 227647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276475" w="2033586">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grpSp>
      <p:grpSp>
        <p:nvGrpSpPr>
          <p:cNvPr id="32" name="组合 31"/>
          <p:cNvGrpSpPr/>
          <p:nvPr/>
        </p:nvGrpSpPr>
        <p:grpSpPr>
          <a:xfrm>
            <a:off x="2723794" y="1419622"/>
            <a:ext cx="1584176" cy="1584176"/>
            <a:chOff x="2723794" y="1561356"/>
            <a:chExt cx="1584176" cy="1584176"/>
          </a:xfrm>
        </p:grpSpPr>
        <p:sp>
          <p:nvSpPr>
            <p:cNvPr id="33" name="椭圆 32"/>
            <p:cNvSpPr/>
            <p:nvPr/>
          </p:nvSpPr>
          <p:spPr>
            <a:xfrm>
              <a:off x="272379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KSO_Shape"/>
            <p:cNvSpPr/>
            <p:nvPr/>
          </p:nvSpPr>
          <p:spPr bwMode="auto">
            <a:xfrm>
              <a:off x="3262085" y="2111899"/>
              <a:ext cx="527325" cy="52732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grpSp>
    </p:spTree>
    <p:extLst>
      <p:ext uri="{BB962C8B-B14F-4D97-AF65-F5344CB8AC3E}">
        <p14:creationId val="221666020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52" presetSubtype="0">
                                  <p:stCondLst>
                                    <p:cond delay="0"/>
                                  </p:stCondLst>
                                  <p:childTnLst>
                                    <p:set>
                                      <p:cBhvr>
                                        <p:cTn dur="1" fill="hold" id="19">
                                          <p:stCondLst>
                                            <p:cond delay="0"/>
                                          </p:stCondLst>
                                        </p:cTn>
                                        <p:tgtEl>
                                          <p:spTgt spid="29"/>
                                        </p:tgtEl>
                                        <p:attrNameLst>
                                          <p:attrName>style.visibility</p:attrName>
                                        </p:attrNameLst>
                                      </p:cBhvr>
                                      <p:to>
                                        <p:strVal val="visible"/>
                                      </p:to>
                                    </p:set>
                                    <p:animScale>
                                      <p:cBhvr>
                                        <p:cTn decel="50000" dur="750" fill="hold" id="20">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1">
                                          <p:stCondLst>
                                            <p:cond delay="0"/>
                                          </p:stCondLst>
                                        </p:cTn>
                                        <p:tgtEl>
                                          <p:spTgt spid="29"/>
                                        </p:tgtEl>
                                        <p:attrNameLst>
                                          <p:attrName>ppt_x</p:attrName>
                                          <p:attrName>ppt_y</p:attrName>
                                        </p:attrNameLst>
                                      </p:cBhvr>
                                    </p:animMotion>
                                    <p:animEffect filter="fade" transition="in">
                                      <p:cBhvr>
                                        <p:cTn dur="750" id="22"/>
                                        <p:tgtEl>
                                          <p:spTgt spid="29"/>
                                        </p:tgtEl>
                                      </p:cBhvr>
                                    </p:animEffect>
                                  </p:childTnLst>
                                </p:cTn>
                              </p:par>
                              <p:par>
                                <p:cTn fill="hold" id="23" nodeType="withEffect" presetClass="entr" presetID="52" presetSubtype="0">
                                  <p:stCondLst>
                                    <p:cond delay="250"/>
                                  </p:stCondLst>
                                  <p:childTnLst>
                                    <p:set>
                                      <p:cBhvr>
                                        <p:cTn dur="1" fill="hold" id="24">
                                          <p:stCondLst>
                                            <p:cond delay="0"/>
                                          </p:stCondLst>
                                        </p:cTn>
                                        <p:tgtEl>
                                          <p:spTgt spid="32"/>
                                        </p:tgtEl>
                                        <p:attrNameLst>
                                          <p:attrName>style.visibility</p:attrName>
                                        </p:attrNameLst>
                                      </p:cBhvr>
                                      <p:to>
                                        <p:strVal val="visible"/>
                                      </p:to>
                                    </p:set>
                                    <p:animScale>
                                      <p:cBhvr>
                                        <p:cTn decel="50000" dur="750" fill="hold" id="25">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6">
                                          <p:stCondLst>
                                            <p:cond delay="0"/>
                                          </p:stCondLst>
                                        </p:cTn>
                                        <p:tgtEl>
                                          <p:spTgt spid="32"/>
                                        </p:tgtEl>
                                        <p:attrNameLst>
                                          <p:attrName>ppt_x</p:attrName>
                                          <p:attrName>ppt_y</p:attrName>
                                        </p:attrNameLst>
                                      </p:cBhvr>
                                    </p:animMotion>
                                    <p:animEffect filter="fade" transition="in">
                                      <p:cBhvr>
                                        <p:cTn dur="750" id="27"/>
                                        <p:tgtEl>
                                          <p:spTgt spid="32"/>
                                        </p:tgtEl>
                                      </p:cBhvr>
                                    </p:animEffect>
                                  </p:childTnLst>
                                </p:cTn>
                              </p:par>
                              <p:par>
                                <p:cTn fill="hold" id="28" nodeType="withEffect" presetClass="entr" presetID="52" presetSubtype="0">
                                  <p:stCondLst>
                                    <p:cond delay="500"/>
                                  </p:stCondLst>
                                  <p:childTnLst>
                                    <p:set>
                                      <p:cBhvr>
                                        <p:cTn dur="1" fill="hold" id="29">
                                          <p:stCondLst>
                                            <p:cond delay="0"/>
                                          </p:stCondLst>
                                        </p:cTn>
                                        <p:tgtEl>
                                          <p:spTgt spid="23"/>
                                        </p:tgtEl>
                                        <p:attrNameLst>
                                          <p:attrName>style.visibility</p:attrName>
                                        </p:attrNameLst>
                                      </p:cBhvr>
                                      <p:to>
                                        <p:strVal val="visible"/>
                                      </p:to>
                                    </p:set>
                                    <p:animScale>
                                      <p:cBhvr>
                                        <p:cTn decel="50000" dur="750" fill="hold" id="30">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1">
                                          <p:stCondLst>
                                            <p:cond delay="0"/>
                                          </p:stCondLst>
                                        </p:cTn>
                                        <p:tgtEl>
                                          <p:spTgt spid="23"/>
                                        </p:tgtEl>
                                        <p:attrNameLst>
                                          <p:attrName>ppt_x</p:attrName>
                                          <p:attrName>ppt_y</p:attrName>
                                        </p:attrNameLst>
                                      </p:cBhvr>
                                    </p:animMotion>
                                    <p:animEffect filter="fade" transition="in">
                                      <p:cBhvr>
                                        <p:cTn dur="750" id="32"/>
                                        <p:tgtEl>
                                          <p:spTgt spid="23"/>
                                        </p:tgtEl>
                                      </p:cBhvr>
                                    </p:animEffect>
                                  </p:childTnLst>
                                </p:cTn>
                              </p:par>
                              <p:par>
                                <p:cTn fill="hold" id="33" nodeType="withEffect" presetClass="entr" presetID="52" presetSubtype="0">
                                  <p:stCondLst>
                                    <p:cond delay="1000"/>
                                  </p:stCondLst>
                                  <p:childTnLst>
                                    <p:set>
                                      <p:cBhvr>
                                        <p:cTn dur="1" fill="hold" id="34">
                                          <p:stCondLst>
                                            <p:cond delay="0"/>
                                          </p:stCondLst>
                                        </p:cTn>
                                        <p:tgtEl>
                                          <p:spTgt spid="26"/>
                                        </p:tgtEl>
                                        <p:attrNameLst>
                                          <p:attrName>style.visibility</p:attrName>
                                        </p:attrNameLst>
                                      </p:cBhvr>
                                      <p:to>
                                        <p:strVal val="visible"/>
                                      </p:to>
                                    </p:set>
                                    <p:animScale>
                                      <p:cBhvr>
                                        <p:cTn decel="50000" dur="750" fill="hold" id="35">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6">
                                          <p:stCondLst>
                                            <p:cond delay="0"/>
                                          </p:stCondLst>
                                        </p:cTn>
                                        <p:tgtEl>
                                          <p:spTgt spid="26"/>
                                        </p:tgtEl>
                                        <p:attrNameLst>
                                          <p:attrName>ppt_x</p:attrName>
                                          <p:attrName>ppt_y</p:attrName>
                                        </p:attrNameLst>
                                      </p:cBhvr>
                                    </p:animMotion>
                                    <p:animEffect filter="fade" transition="in">
                                      <p:cBhvr>
                                        <p:cTn dur="750" id="37"/>
                                        <p:tgtEl>
                                          <p:spTgt spid="26"/>
                                        </p:tgtEl>
                                      </p:cBhvr>
                                    </p:animEffect>
                                  </p:childTnLst>
                                </p:cTn>
                              </p:par>
                            </p:childTnLst>
                          </p:cTn>
                        </p:par>
                        <p:par>
                          <p:cTn fill="hold" id="38" nodeType="afterGroup">
                            <p:stCondLst>
                              <p:cond delay="2750"/>
                            </p:stCondLst>
                            <p:childTnLst>
                              <p:par>
                                <p:cTn fill="hold" grpId="0" id="39" nodeType="afterEffect" presetClass="entr" presetID="2" presetSubtype="8">
                                  <p:stCondLst>
                                    <p:cond delay="0"/>
                                  </p:stCondLst>
                                  <p:childTnLst>
                                    <p:set>
                                      <p:cBhvr>
                                        <p:cTn dur="1" fill="hold" id="40">
                                          <p:stCondLst>
                                            <p:cond delay="0"/>
                                          </p:stCondLst>
                                        </p:cTn>
                                        <p:tgtEl>
                                          <p:spTgt spid="9"/>
                                        </p:tgtEl>
                                        <p:attrNameLst>
                                          <p:attrName>style.visibility</p:attrName>
                                        </p:attrNameLst>
                                      </p:cBhvr>
                                      <p:to>
                                        <p:strVal val="visible"/>
                                      </p:to>
                                    </p:set>
                                    <p:anim calcmode="lin" valueType="num">
                                      <p:cBhvr additive="base">
                                        <p:cTn dur="500" fill="hold" id="41"/>
                                        <p:tgtEl>
                                          <p:spTgt spid="9"/>
                                        </p:tgtEl>
                                        <p:attrNameLst>
                                          <p:attrName>ppt_x</p:attrName>
                                        </p:attrNameLst>
                                      </p:cBhvr>
                                      <p:tavLst>
                                        <p:tav tm="0">
                                          <p:val>
                                            <p:strVal val="0-#ppt_w/2"/>
                                          </p:val>
                                        </p:tav>
                                        <p:tav tm="100000">
                                          <p:val>
                                            <p:strVal val="#ppt_x"/>
                                          </p:val>
                                        </p:tav>
                                      </p:tavLst>
                                    </p:anim>
                                    <p:anim calcmode="lin" valueType="num">
                                      <p:cBhvr additive="base">
                                        <p:cTn dur="500" fill="hold" id="42"/>
                                        <p:tgtEl>
                                          <p:spTgt spid="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250"/>
                            </p:stCondLst>
                            <p:childTnLst>
                              <p:par>
                                <p:cTn fill="hold" grpId="0" id="44" nodeType="afterEffect" presetClass="entr" presetID="2" presetSubtype="8">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0-#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750"/>
                            </p:stCondLst>
                            <p:childTnLst>
                              <p:par>
                                <p:cTn fill="hold" grpId="0" id="49" nodeType="afterEffect" presetClass="entr" presetID="2" presetSubtype="8">
                                  <p:stCondLst>
                                    <p:cond delay="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500" fill="hold" id="51"/>
                                        <p:tgtEl>
                                          <p:spTgt spid="10"/>
                                        </p:tgtEl>
                                        <p:attrNameLst>
                                          <p:attrName>ppt_x</p:attrName>
                                        </p:attrNameLst>
                                      </p:cBhvr>
                                      <p:tavLst>
                                        <p:tav tm="0">
                                          <p:val>
                                            <p:strVal val="0-#ppt_w/2"/>
                                          </p:val>
                                        </p:tav>
                                        <p:tav tm="100000">
                                          <p:val>
                                            <p:strVal val="#ppt_x"/>
                                          </p:val>
                                        </p:tav>
                                      </p:tavLst>
                                    </p:anim>
                                    <p:anim calcmode="lin" valueType="num">
                                      <p:cBhvr additive="base">
                                        <p:cTn dur="500" fill="hold" id="52"/>
                                        <p:tgtEl>
                                          <p:spTgt spid="10"/>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250"/>
                            </p:stCondLst>
                            <p:childTnLst>
                              <p:par>
                                <p:cTn fill="hold" id="54" nodeType="afterEffect" presetClass="entr" presetID="22" presetSubtype="1">
                                  <p:stCondLst>
                                    <p:cond delay="0"/>
                                  </p:stCondLst>
                                  <p:childTnLst>
                                    <p:set>
                                      <p:cBhvr>
                                        <p:cTn dur="1" fill="hold" id="55">
                                          <p:stCondLst>
                                            <p:cond delay="0"/>
                                          </p:stCondLst>
                                        </p:cTn>
                                        <p:tgtEl>
                                          <p:spTgt spid="11"/>
                                        </p:tgtEl>
                                        <p:attrNameLst>
                                          <p:attrName>style.visibility</p:attrName>
                                        </p:attrNameLst>
                                      </p:cBhvr>
                                      <p:to>
                                        <p:strVal val="visible"/>
                                      </p:to>
                                    </p:set>
                                    <p:animEffect filter="wipe(up)" transition="in">
                                      <p:cBhvr>
                                        <p:cTn dur="500" id="56"/>
                                        <p:tgtEl>
                                          <p:spTgt spid="11"/>
                                        </p:tgtEl>
                                      </p:cBhvr>
                                    </p:animEffect>
                                  </p:childTnLst>
                                </p:cTn>
                              </p:par>
                            </p:childTnLst>
                          </p:cTn>
                        </p:par>
                        <p:par>
                          <p:cTn fill="hold" id="57" nodeType="afterGroup">
                            <p:stCondLst>
                              <p:cond delay="4750"/>
                            </p:stCondLst>
                            <p:childTnLst>
                              <p:par>
                                <p:cTn fill="hold" id="58" nodeType="afterEffect" presetClass="entr" presetID="22" presetSubtype="1">
                                  <p:stCondLst>
                                    <p:cond delay="0"/>
                                  </p:stCondLst>
                                  <p:childTnLst>
                                    <p:set>
                                      <p:cBhvr>
                                        <p:cTn dur="1" fill="hold" id="59">
                                          <p:stCondLst>
                                            <p:cond delay="0"/>
                                          </p:stCondLst>
                                        </p:cTn>
                                        <p:tgtEl>
                                          <p:spTgt spid="20"/>
                                        </p:tgtEl>
                                        <p:attrNameLst>
                                          <p:attrName>style.visibility</p:attrName>
                                        </p:attrNameLst>
                                      </p:cBhvr>
                                      <p:to>
                                        <p:strVal val="visible"/>
                                      </p:to>
                                    </p:set>
                                    <p:animEffect filter="wipe(up)" transition="in">
                                      <p:cBhvr>
                                        <p:cTn dur="500" id="60"/>
                                        <p:tgtEl>
                                          <p:spTgt spid="20"/>
                                        </p:tgtEl>
                                      </p:cBhvr>
                                    </p:animEffect>
                                  </p:childTnLst>
                                </p:cTn>
                              </p:par>
                            </p:childTnLst>
                          </p:cTn>
                        </p:par>
                        <p:par>
                          <p:cTn fill="hold" id="61" nodeType="afterGroup">
                            <p:stCondLst>
                              <p:cond delay="5250"/>
                            </p:stCondLst>
                            <p:childTnLst>
                              <p:par>
                                <p:cTn fill="hold" id="62" nodeType="afterEffect" presetClass="entr" presetID="22" presetSubtype="1">
                                  <p:stCondLst>
                                    <p:cond delay="0"/>
                                  </p:stCondLst>
                                  <p:childTnLst>
                                    <p:set>
                                      <p:cBhvr>
                                        <p:cTn dur="1" fill="hold" id="63">
                                          <p:stCondLst>
                                            <p:cond delay="0"/>
                                          </p:stCondLst>
                                        </p:cTn>
                                        <p:tgtEl>
                                          <p:spTgt spid="17"/>
                                        </p:tgtEl>
                                        <p:attrNameLst>
                                          <p:attrName>style.visibility</p:attrName>
                                        </p:attrNameLst>
                                      </p:cBhvr>
                                      <p:to>
                                        <p:strVal val="visible"/>
                                      </p:to>
                                    </p:set>
                                    <p:animEffect filter="wipe(up)" transition="in">
                                      <p:cBhvr>
                                        <p:cTn dur="500" id="64"/>
                                        <p:tgtEl>
                                          <p:spTgt spid="17"/>
                                        </p:tgtEl>
                                      </p:cBhvr>
                                    </p:animEffect>
                                  </p:childTnLst>
                                </p:cTn>
                              </p:par>
                            </p:childTnLst>
                          </p:cTn>
                        </p:par>
                        <p:par>
                          <p:cTn fill="hold" id="65" nodeType="afterGroup">
                            <p:stCondLst>
                              <p:cond delay="5750"/>
                            </p:stCondLst>
                            <p:childTnLst>
                              <p:par>
                                <p:cTn fill="hold" id="66" nodeType="afterEffect" presetClass="entr" presetID="22" presetSubtype="1">
                                  <p:stCondLst>
                                    <p:cond delay="0"/>
                                  </p:stCondLst>
                                  <p:childTnLst>
                                    <p:set>
                                      <p:cBhvr>
                                        <p:cTn dur="1" fill="hold" id="67">
                                          <p:stCondLst>
                                            <p:cond delay="0"/>
                                          </p:stCondLst>
                                        </p:cTn>
                                        <p:tgtEl>
                                          <p:spTgt spid="14"/>
                                        </p:tgtEl>
                                        <p:attrNameLst>
                                          <p:attrName>style.visibility</p:attrName>
                                        </p:attrNameLst>
                                      </p:cBhvr>
                                      <p:to>
                                        <p:strVal val="visible"/>
                                      </p:to>
                                    </p:set>
                                    <p:animEffect filter="wipe(up)" transition="in">
                                      <p:cBhvr>
                                        <p:cTn dur="500" id="6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bg1"/>
                </a:solidFill>
              </a:rPr>
              <a:t>04</a:t>
            </a:r>
          </a:p>
        </p:txBody>
      </p:sp>
      <p:sp>
        <p:nvSpPr>
          <p:cNvPr id="5" name="矩形 4"/>
          <p:cNvSpPr/>
          <p:nvPr/>
        </p:nvSpPr>
        <p:spPr>
          <a:xfrm>
            <a:off x="2627453" y="2984723"/>
            <a:ext cx="3889094" cy="518160"/>
          </a:xfrm>
          <a:prstGeom prst="rect">
            <a:avLst/>
          </a:prstGeom>
        </p:spPr>
        <p:txBody>
          <a:bodyPr wrap="square">
            <a:spAutoFit/>
          </a:bodyPr>
          <a:lstStyle/>
          <a:p>
            <a:pPr algn="ctr"/>
            <a:r>
              <a:rPr altLang="en-US" b="1" lang="zh-CN" sz="2800">
                <a:solidFill>
                  <a:schemeClr val="tx1">
                    <a:lumMod val="85000"/>
                    <a:lumOff val="15000"/>
                  </a:schemeClr>
                </a:solidFill>
                <a:latin charset="-128" pitchFamily="34" typeface="Adobe Gothic Std B"/>
                <a:ea charset="-122" pitchFamily="34" typeface="微软雅黑"/>
              </a:rPr>
              <a:t>此处添加第四部分标题</a:t>
            </a:r>
          </a:p>
        </p:txBody>
      </p:sp>
    </p:spTree>
    <p:extLst>
      <p:ext uri="{BB962C8B-B14F-4D97-AF65-F5344CB8AC3E}">
        <p14:creationId val="3679849407"/>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23" presetSubtype="16">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childTnLst>
                                </p:cTn>
                              </p:par>
                            </p:childTnLst>
                          </p:cTn>
                        </p:par>
                        <p:par>
                          <p:cTn fill="hold" id="13" nodeType="afterGroup">
                            <p:stCondLst>
                              <p:cond delay="1500"/>
                            </p:stCondLst>
                            <p:childTnLst>
                              <p:par>
                                <p:cTn fill="hold" grpId="0" id="14" nodeType="afterEffect" presetClass="entr" presetID="2" presetSubtype="9">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1000" fill="hold" id="16"/>
                                        <p:tgtEl>
                                          <p:spTgt spid="5"/>
                                        </p:tgtEl>
                                        <p:attrNameLst>
                                          <p:attrName>ppt_x</p:attrName>
                                        </p:attrNameLst>
                                      </p:cBhvr>
                                      <p:tavLst>
                                        <p:tav tm="0">
                                          <p:val>
                                            <p:strVal val="0-#ppt_w/2"/>
                                          </p:val>
                                        </p:tav>
                                        <p:tav tm="100000">
                                          <p:val>
                                            <p:strVal val="#ppt_x"/>
                                          </p:val>
                                        </p:tav>
                                      </p:tavLst>
                                    </p:anim>
                                    <p:anim calcmode="lin" valueType="num">
                                      <p:cBhvr additive="base">
                                        <p:cTn dur="1000" fill="hold" id="17"/>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bg1"/>
                </a:solidFill>
              </a:rPr>
              <a:t>01</a:t>
            </a:r>
          </a:p>
        </p:txBody>
      </p:sp>
      <p:sp>
        <p:nvSpPr>
          <p:cNvPr id="5" name="矩形 4"/>
          <p:cNvSpPr/>
          <p:nvPr/>
        </p:nvSpPr>
        <p:spPr>
          <a:xfrm>
            <a:off x="2627453" y="2984723"/>
            <a:ext cx="3889094" cy="518160"/>
          </a:xfrm>
          <a:prstGeom prst="rect">
            <a:avLst/>
          </a:prstGeom>
        </p:spPr>
        <p:txBody>
          <a:bodyPr wrap="square">
            <a:spAutoFit/>
          </a:bodyPr>
          <a:lstStyle/>
          <a:p>
            <a:pPr algn="ctr"/>
            <a:r>
              <a:rPr altLang="en-US" b="1" lang="zh-CN" sz="2800">
                <a:solidFill>
                  <a:schemeClr val="tx1">
                    <a:lumMod val="85000"/>
                    <a:lumOff val="15000"/>
                  </a:schemeClr>
                </a:solidFill>
                <a:latin charset="-128" pitchFamily="34" typeface="Adobe Gothic Std B"/>
                <a:ea charset="-122" pitchFamily="34" typeface="微软雅黑"/>
              </a:rPr>
              <a:t>此处添加第一部分标题</a:t>
            </a:r>
          </a:p>
        </p:txBody>
      </p:sp>
    </p:spTree>
    <p:extLst>
      <p:ext uri="{BB962C8B-B14F-4D97-AF65-F5344CB8AC3E}">
        <p14:creationId val="2088708916"/>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23" presetSubtype="16">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childTnLst>
                                </p:cTn>
                              </p:par>
                            </p:childTnLst>
                          </p:cTn>
                        </p:par>
                        <p:par>
                          <p:cTn fill="hold" id="13" nodeType="afterGroup">
                            <p:stCondLst>
                              <p:cond delay="1500"/>
                            </p:stCondLst>
                            <p:childTnLst>
                              <p:par>
                                <p:cTn fill="hold" grpId="0" id="14" nodeType="afterEffect" presetClass="entr" presetID="2" presetSubtype="9">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1000" fill="hold" id="16"/>
                                        <p:tgtEl>
                                          <p:spTgt spid="5"/>
                                        </p:tgtEl>
                                        <p:attrNameLst>
                                          <p:attrName>ppt_x</p:attrName>
                                        </p:attrNameLst>
                                      </p:cBhvr>
                                      <p:tavLst>
                                        <p:tav tm="0">
                                          <p:val>
                                            <p:strVal val="0-#ppt_w/2"/>
                                          </p:val>
                                        </p:tav>
                                        <p:tav tm="100000">
                                          <p:val>
                                            <p:strVal val="#ppt_x"/>
                                          </p:val>
                                        </p:tav>
                                      </p:tavLst>
                                    </p:anim>
                                    <p:anim calcmode="lin" valueType="num">
                                      <p:cBhvr additive="base">
                                        <p:cTn dur="1000" fill="hold" id="17"/>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等腰三角形 7"/>
          <p:cNvSpPr/>
          <p:nvPr/>
        </p:nvSpPr>
        <p:spPr>
          <a:xfrm>
            <a:off x="993641" y="2642079"/>
            <a:ext cx="1008112" cy="160734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a:off x="2256574" y="3252402"/>
            <a:ext cx="1008112" cy="99701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3519507" y="3065056"/>
            <a:ext cx="1008112" cy="11843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a:off x="4782440" y="2521228"/>
            <a:ext cx="1008112" cy="17281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a:off x="6045373" y="2098251"/>
            <a:ext cx="1008112" cy="21511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a:off x="7308304" y="2400377"/>
            <a:ext cx="1008112" cy="184904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93641" y="4321428"/>
            <a:ext cx="1008112" cy="335280"/>
          </a:xfrm>
          <a:prstGeom prst="rect">
            <a:avLst/>
          </a:prstGeom>
        </p:spPr>
        <p:txBody>
          <a:bodyPr wrap="square">
            <a:spAutoFit/>
          </a:bodyPr>
          <a:lstStyle/>
          <a:p>
            <a:pPr algn="ctr" lvl="0"/>
            <a:r>
              <a:rPr altLang="en-US" lang="zh-CN" sz="1600">
                <a:solidFill>
                  <a:schemeClr val="tx1">
                    <a:lumMod val="85000"/>
                    <a:lumOff val="15000"/>
                  </a:schemeClr>
                </a:solidFill>
                <a:latin charset="-122" pitchFamily="34" typeface="微软雅黑"/>
                <a:ea charset="-122" pitchFamily="34" typeface="微软雅黑"/>
              </a:rPr>
              <a:t>添加文本</a:t>
            </a:r>
          </a:p>
        </p:txBody>
      </p:sp>
      <p:sp>
        <p:nvSpPr>
          <p:cNvPr id="15" name="矩形 14"/>
          <p:cNvSpPr/>
          <p:nvPr/>
        </p:nvSpPr>
        <p:spPr>
          <a:xfrm>
            <a:off x="2256574" y="4321428"/>
            <a:ext cx="1008112" cy="335280"/>
          </a:xfrm>
          <a:prstGeom prst="rect">
            <a:avLst/>
          </a:prstGeom>
        </p:spPr>
        <p:txBody>
          <a:bodyPr wrap="square">
            <a:spAutoFit/>
          </a:bodyPr>
          <a:lstStyle/>
          <a:p>
            <a:pPr algn="ctr" lvl="0"/>
            <a:r>
              <a:rPr altLang="en-US" lang="zh-CN" sz="1600">
                <a:solidFill>
                  <a:schemeClr val="tx1">
                    <a:lumMod val="85000"/>
                    <a:lumOff val="15000"/>
                  </a:schemeClr>
                </a:solidFill>
                <a:latin charset="-122" pitchFamily="34" typeface="微软雅黑"/>
                <a:ea charset="-122" pitchFamily="34" typeface="微软雅黑"/>
              </a:rPr>
              <a:t>添加文本</a:t>
            </a:r>
          </a:p>
        </p:txBody>
      </p:sp>
      <p:sp>
        <p:nvSpPr>
          <p:cNvPr id="16" name="矩形 15"/>
          <p:cNvSpPr/>
          <p:nvPr/>
        </p:nvSpPr>
        <p:spPr>
          <a:xfrm>
            <a:off x="3519507" y="4321428"/>
            <a:ext cx="1008112" cy="335280"/>
          </a:xfrm>
          <a:prstGeom prst="rect">
            <a:avLst/>
          </a:prstGeom>
        </p:spPr>
        <p:txBody>
          <a:bodyPr wrap="square">
            <a:spAutoFit/>
          </a:bodyPr>
          <a:lstStyle/>
          <a:p>
            <a:pPr algn="ctr" lvl="0"/>
            <a:r>
              <a:rPr altLang="en-US" lang="zh-CN" sz="1600">
                <a:solidFill>
                  <a:schemeClr val="tx1">
                    <a:lumMod val="85000"/>
                    <a:lumOff val="15000"/>
                  </a:schemeClr>
                </a:solidFill>
                <a:latin charset="-122" pitchFamily="34" typeface="微软雅黑"/>
                <a:ea charset="-122" pitchFamily="34" typeface="微软雅黑"/>
              </a:rPr>
              <a:t>添加文本</a:t>
            </a:r>
          </a:p>
        </p:txBody>
      </p:sp>
      <p:sp>
        <p:nvSpPr>
          <p:cNvPr id="17" name="矩形 16"/>
          <p:cNvSpPr/>
          <p:nvPr/>
        </p:nvSpPr>
        <p:spPr>
          <a:xfrm>
            <a:off x="4782440" y="4321428"/>
            <a:ext cx="1008112" cy="335280"/>
          </a:xfrm>
          <a:prstGeom prst="rect">
            <a:avLst/>
          </a:prstGeom>
        </p:spPr>
        <p:txBody>
          <a:bodyPr wrap="square">
            <a:spAutoFit/>
          </a:bodyPr>
          <a:lstStyle/>
          <a:p>
            <a:pPr algn="ctr" lvl="0"/>
            <a:r>
              <a:rPr altLang="en-US" lang="zh-CN" sz="1600">
                <a:solidFill>
                  <a:schemeClr val="tx1">
                    <a:lumMod val="85000"/>
                    <a:lumOff val="15000"/>
                  </a:schemeClr>
                </a:solidFill>
                <a:latin charset="-122" pitchFamily="34" typeface="微软雅黑"/>
                <a:ea charset="-122" pitchFamily="34" typeface="微软雅黑"/>
              </a:rPr>
              <a:t>添加文本</a:t>
            </a:r>
          </a:p>
        </p:txBody>
      </p:sp>
      <p:sp>
        <p:nvSpPr>
          <p:cNvPr id="18" name="矩形 17"/>
          <p:cNvSpPr/>
          <p:nvPr/>
        </p:nvSpPr>
        <p:spPr>
          <a:xfrm>
            <a:off x="6045373" y="4321428"/>
            <a:ext cx="1008112" cy="335280"/>
          </a:xfrm>
          <a:prstGeom prst="rect">
            <a:avLst/>
          </a:prstGeom>
        </p:spPr>
        <p:txBody>
          <a:bodyPr wrap="square">
            <a:spAutoFit/>
          </a:bodyPr>
          <a:lstStyle/>
          <a:p>
            <a:pPr algn="ctr" lvl="0"/>
            <a:r>
              <a:rPr altLang="en-US" lang="zh-CN" sz="1600">
                <a:solidFill>
                  <a:schemeClr val="tx1">
                    <a:lumMod val="85000"/>
                    <a:lumOff val="15000"/>
                  </a:schemeClr>
                </a:solidFill>
                <a:latin charset="-122" pitchFamily="34" typeface="微软雅黑"/>
                <a:ea charset="-122" pitchFamily="34" typeface="微软雅黑"/>
              </a:rPr>
              <a:t>添加文本</a:t>
            </a:r>
          </a:p>
        </p:txBody>
      </p:sp>
      <p:sp>
        <p:nvSpPr>
          <p:cNvPr id="19" name="矩形 18"/>
          <p:cNvSpPr/>
          <p:nvPr/>
        </p:nvSpPr>
        <p:spPr>
          <a:xfrm>
            <a:off x="7308304" y="4321428"/>
            <a:ext cx="1008112" cy="335280"/>
          </a:xfrm>
          <a:prstGeom prst="rect">
            <a:avLst/>
          </a:prstGeom>
        </p:spPr>
        <p:txBody>
          <a:bodyPr wrap="square">
            <a:spAutoFit/>
          </a:bodyPr>
          <a:lstStyle/>
          <a:p>
            <a:pPr algn="ctr" lvl="0"/>
            <a:r>
              <a:rPr altLang="en-US" lang="zh-CN" sz="1600">
                <a:solidFill>
                  <a:schemeClr val="tx1">
                    <a:lumMod val="85000"/>
                    <a:lumOff val="15000"/>
                  </a:schemeClr>
                </a:solidFill>
                <a:latin charset="-122" pitchFamily="34" typeface="微软雅黑"/>
                <a:ea charset="-122" pitchFamily="34" typeface="微软雅黑"/>
              </a:rPr>
              <a:t>添加文本</a:t>
            </a:r>
          </a:p>
        </p:txBody>
      </p:sp>
      <p:grpSp>
        <p:nvGrpSpPr>
          <p:cNvPr id="20" name="组合 19"/>
          <p:cNvGrpSpPr/>
          <p:nvPr/>
        </p:nvGrpSpPr>
        <p:grpSpPr>
          <a:xfrm>
            <a:off x="552854" y="1714753"/>
            <a:ext cx="285750" cy="2606675"/>
            <a:chOff x="552854" y="1714753"/>
            <a:chExt cx="285750" cy="2606675"/>
          </a:xfrm>
        </p:grpSpPr>
        <p:sp>
          <p:nvSpPr>
            <p:cNvPr id="21" name="Rectangle 35"/>
            <p:cNvSpPr>
              <a:spLocks noChangeArrowheads="1"/>
            </p:cNvSpPr>
            <p:nvPr/>
          </p:nvSpPr>
          <p:spPr bwMode="auto">
            <a:xfrm>
              <a:off x="643342" y="4045203"/>
              <a:ext cx="90488"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0</a:t>
              </a:r>
            </a:p>
          </p:txBody>
        </p:sp>
        <p:sp>
          <p:nvSpPr>
            <p:cNvPr id="22" name="Rectangle 36"/>
            <p:cNvSpPr>
              <a:spLocks noChangeArrowheads="1"/>
            </p:cNvSpPr>
            <p:nvPr/>
          </p:nvSpPr>
          <p:spPr bwMode="auto">
            <a:xfrm>
              <a:off x="643342" y="3713416"/>
              <a:ext cx="90488"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2</a:t>
              </a:r>
            </a:p>
          </p:txBody>
        </p:sp>
        <p:sp>
          <p:nvSpPr>
            <p:cNvPr id="23" name="Rectangle 37"/>
            <p:cNvSpPr>
              <a:spLocks noChangeArrowheads="1"/>
            </p:cNvSpPr>
            <p:nvPr/>
          </p:nvSpPr>
          <p:spPr bwMode="auto">
            <a:xfrm>
              <a:off x="643342" y="3380041"/>
              <a:ext cx="90488"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4</a:t>
              </a:r>
            </a:p>
          </p:txBody>
        </p:sp>
        <p:sp>
          <p:nvSpPr>
            <p:cNvPr id="24" name="Rectangle 38"/>
            <p:cNvSpPr>
              <a:spLocks noChangeArrowheads="1"/>
            </p:cNvSpPr>
            <p:nvPr/>
          </p:nvSpPr>
          <p:spPr bwMode="auto">
            <a:xfrm>
              <a:off x="643342" y="3046666"/>
              <a:ext cx="90488"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6</a:t>
              </a:r>
            </a:p>
          </p:txBody>
        </p:sp>
        <p:sp>
          <p:nvSpPr>
            <p:cNvPr id="25" name="Rectangle 39"/>
            <p:cNvSpPr>
              <a:spLocks noChangeArrowheads="1"/>
            </p:cNvSpPr>
            <p:nvPr/>
          </p:nvSpPr>
          <p:spPr bwMode="auto">
            <a:xfrm>
              <a:off x="643342" y="2714878"/>
              <a:ext cx="90488"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8</a:t>
              </a:r>
            </a:p>
          </p:txBody>
        </p:sp>
        <p:sp>
          <p:nvSpPr>
            <p:cNvPr id="26" name="Rectangle 40"/>
            <p:cNvSpPr>
              <a:spLocks noChangeArrowheads="1"/>
            </p:cNvSpPr>
            <p:nvPr/>
          </p:nvSpPr>
          <p:spPr bwMode="auto">
            <a:xfrm>
              <a:off x="552854" y="2381503"/>
              <a:ext cx="18097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10</a:t>
              </a:r>
            </a:p>
          </p:txBody>
        </p:sp>
        <p:sp>
          <p:nvSpPr>
            <p:cNvPr id="27" name="Rectangle 41"/>
            <p:cNvSpPr>
              <a:spLocks noChangeArrowheads="1"/>
            </p:cNvSpPr>
            <p:nvPr/>
          </p:nvSpPr>
          <p:spPr bwMode="auto">
            <a:xfrm>
              <a:off x="552854" y="2048128"/>
              <a:ext cx="18097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12</a:t>
              </a:r>
            </a:p>
          </p:txBody>
        </p:sp>
        <p:sp>
          <p:nvSpPr>
            <p:cNvPr id="28" name="Rectangle 42"/>
            <p:cNvSpPr>
              <a:spLocks noChangeArrowheads="1"/>
            </p:cNvSpPr>
            <p:nvPr/>
          </p:nvSpPr>
          <p:spPr bwMode="auto">
            <a:xfrm>
              <a:off x="552854" y="1714753"/>
              <a:ext cx="18097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400" u="none">
                  <a:ln>
                    <a:noFill/>
                  </a:ln>
                  <a:solidFill>
                    <a:srgbClr val="000000"/>
                  </a:solidFill>
                  <a:effectLst/>
                  <a:latin charset="0" pitchFamily="34" typeface="Calibri"/>
                  <a:ea charset="-122" panose="02010600030101010101" pitchFamily="2" typeface="宋体"/>
                  <a:cs charset="-122" pitchFamily="2" typeface="宋体"/>
                </a:rPr>
                <a:t>14</a:t>
              </a:r>
            </a:p>
          </p:txBody>
        </p:sp>
      </p:grpSp>
      <p:sp>
        <p:nvSpPr>
          <p:cNvPr id="29" name="矩形 27"/>
          <p:cNvSpPr/>
          <p:nvPr/>
        </p:nvSpPr>
        <p:spPr>
          <a:xfrm>
            <a:off x="1558684" y="1852865"/>
            <a:ext cx="1816806" cy="884092"/>
          </a:xfrm>
          <a:custGeom>
            <a:rect b="b" l="l" r="r" t="t"/>
            <a:pathLst>
              <a:path h="884092" w="1816806">
                <a:moveTo>
                  <a:pt x="121825" y="0"/>
                </a:moveTo>
                <a:lnTo>
                  <a:pt x="1816806" y="0"/>
                </a:lnTo>
                <a:lnTo>
                  <a:pt x="1816806" y="884092"/>
                </a:lnTo>
                <a:lnTo>
                  <a:pt x="121825" y="884092"/>
                </a:lnTo>
                <a:lnTo>
                  <a:pt x="121825" y="675234"/>
                </a:lnTo>
                <a:lnTo>
                  <a:pt x="0" y="675234"/>
                </a:lnTo>
                <a:lnTo>
                  <a:pt x="121825" y="5387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30"/>
          <p:cNvSpPr/>
          <p:nvPr/>
        </p:nvSpPr>
        <p:spPr>
          <a:xfrm>
            <a:off x="4655028" y="1297092"/>
            <a:ext cx="1813922" cy="953033"/>
          </a:xfrm>
          <a:custGeom>
            <a:rect b="b" l="l" r="r" t="t"/>
            <a:pathLst>
              <a:path h="953033" w="1813922">
                <a:moveTo>
                  <a:pt x="0" y="0"/>
                </a:moveTo>
                <a:lnTo>
                  <a:pt x="1694981" y="0"/>
                </a:lnTo>
                <a:lnTo>
                  <a:pt x="1694981" y="610907"/>
                </a:lnTo>
                <a:lnTo>
                  <a:pt x="1813922" y="744175"/>
                </a:lnTo>
                <a:lnTo>
                  <a:pt x="1694981" y="744175"/>
                </a:lnTo>
                <a:lnTo>
                  <a:pt x="1694981" y="953033"/>
                </a:lnTo>
                <a:lnTo>
                  <a:pt x="0" y="9530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1691680" y="1852865"/>
            <a:ext cx="1650600" cy="1066800"/>
          </a:xfrm>
          <a:prstGeom prst="rect">
            <a:avLst/>
          </a:prstGeom>
        </p:spPr>
        <p:txBody>
          <a:bodyPr wrap="square">
            <a:spAutoFit/>
          </a:bodyPr>
          <a:lstStyle/>
          <a:p>
            <a:pPr algn="ctr" lvl="0"/>
            <a:r>
              <a:rPr altLang="en-US" b="1" lang="zh-CN" sz="1600">
                <a:solidFill>
                  <a:prstClr val="white"/>
                </a:solidFill>
                <a:latin charset="-122" pitchFamily="34" typeface="微软雅黑"/>
                <a:ea charset="-122" pitchFamily="34" typeface="微软雅黑"/>
              </a:rPr>
              <a:t>添加文本</a:t>
            </a:r>
          </a:p>
          <a:p>
            <a:pPr algn="ctr" lvl="0"/>
            <a:r>
              <a:rPr altLang="en-US" b="1" lang="zh-CN" sz="1600">
                <a:solidFill>
                  <a:prstClr val="white"/>
                </a:solidFill>
                <a:latin charset="-122" pitchFamily="34" typeface="微软雅黑"/>
                <a:ea charset="-122" pitchFamily="34" typeface="微软雅黑"/>
              </a:rPr>
              <a:t>此处添加说明文字添加说明文字添加说明文字</a:t>
            </a:r>
          </a:p>
        </p:txBody>
      </p:sp>
      <p:sp>
        <p:nvSpPr>
          <p:cNvPr id="32" name="矩形 31"/>
          <p:cNvSpPr/>
          <p:nvPr/>
        </p:nvSpPr>
        <p:spPr>
          <a:xfrm>
            <a:off x="4655028" y="1331179"/>
            <a:ext cx="1650600" cy="1066800"/>
          </a:xfrm>
          <a:prstGeom prst="rect">
            <a:avLst/>
          </a:prstGeom>
        </p:spPr>
        <p:txBody>
          <a:bodyPr wrap="square">
            <a:spAutoFit/>
          </a:bodyPr>
          <a:lstStyle/>
          <a:p>
            <a:pPr algn="ctr" lvl="0"/>
            <a:r>
              <a:rPr altLang="en-US" b="1" lang="zh-CN" sz="1600">
                <a:solidFill>
                  <a:prstClr val="white"/>
                </a:solidFill>
                <a:latin charset="-122" pitchFamily="34" typeface="微软雅黑"/>
                <a:ea charset="-122" pitchFamily="34" typeface="微软雅黑"/>
              </a:rPr>
              <a:t>添加文本</a:t>
            </a:r>
          </a:p>
          <a:p>
            <a:pPr algn="ctr" lvl="0"/>
            <a:r>
              <a:rPr altLang="en-US" b="1" lang="zh-CN" sz="1600">
                <a:solidFill>
                  <a:prstClr val="white"/>
                </a:solidFill>
                <a:latin charset="-122" pitchFamily="34" typeface="微软雅黑"/>
                <a:ea charset="-122" pitchFamily="34" typeface="微软雅黑"/>
              </a:rPr>
              <a:t>此处添加说明文字添加说明文字添加说明文字</a:t>
            </a:r>
          </a:p>
        </p:txBody>
      </p:sp>
    </p:spTree>
    <p:extLst>
      <p:ext uri="{BB962C8B-B14F-4D97-AF65-F5344CB8AC3E}">
        <p14:creationId val="556296959"/>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22" presetSubtype="4">
                                  <p:stCondLst>
                                    <p:cond delay="0"/>
                                  </p:stCondLst>
                                  <p:childTnLst>
                                    <p:set>
                                      <p:cBhvr>
                                        <p:cTn dur="1" fill="hold" id="19">
                                          <p:stCondLst>
                                            <p:cond delay="0"/>
                                          </p:stCondLst>
                                        </p:cTn>
                                        <p:tgtEl>
                                          <p:spTgt spid="20"/>
                                        </p:tgtEl>
                                        <p:attrNameLst>
                                          <p:attrName>style.visibility</p:attrName>
                                        </p:attrNameLst>
                                      </p:cBhvr>
                                      <p:to>
                                        <p:strVal val="visible"/>
                                      </p:to>
                                    </p:set>
                                    <p:animEffect filter="wipe(down)" transition="in">
                                      <p:cBhvr>
                                        <p:cTn dur="500" id="20"/>
                                        <p:tgtEl>
                                          <p:spTgt spid="20"/>
                                        </p:tgtEl>
                                      </p:cBhvr>
                                    </p:animEffect>
                                  </p:childTnLst>
                                </p:cTn>
                              </p:par>
                            </p:childTnLst>
                          </p:cTn>
                        </p:par>
                        <p:par>
                          <p:cTn fill="hold" id="21" nodeType="afterGroup">
                            <p:stCondLst>
                              <p:cond delay="1500"/>
                            </p:stCondLst>
                            <p:childTnLst>
                              <p:par>
                                <p:cTn fill="hold" grpId="0" id="22" nodeType="afterEffect" presetClass="entr" presetID="17" presetSubtype="4">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ppt_x</p:attrName>
                                        </p:attrNameLst>
                                      </p:cBhvr>
                                      <p:tavLst>
                                        <p:tav tm="0">
                                          <p:val>
                                            <p:strVal val="#ppt_x"/>
                                          </p:val>
                                        </p:tav>
                                        <p:tav tm="100000">
                                          <p:val>
                                            <p:strVal val="#ppt_x"/>
                                          </p:val>
                                        </p:tav>
                                      </p:tavLst>
                                    </p:anim>
                                    <p:anim calcmode="lin" valueType="num">
                                      <p:cBhvr>
                                        <p:cTn dur="500" fill="hold" id="25"/>
                                        <p:tgtEl>
                                          <p:spTgt spid="8"/>
                                        </p:tgtEl>
                                        <p:attrNameLst>
                                          <p:attrName>ppt_y</p:attrName>
                                        </p:attrNameLst>
                                      </p:cBhvr>
                                      <p:tavLst>
                                        <p:tav tm="0">
                                          <p:val>
                                            <p:strVal val="#ppt_y+#ppt_h/2"/>
                                          </p:val>
                                        </p:tav>
                                        <p:tav tm="100000">
                                          <p:val>
                                            <p:strVal val="#ppt_y"/>
                                          </p:val>
                                        </p:tav>
                                      </p:tavLst>
                                    </p:anim>
                                    <p:anim calcmode="lin" valueType="num">
                                      <p:cBhvr>
                                        <p:cTn dur="500" fill="hold" id="26"/>
                                        <p:tgtEl>
                                          <p:spTgt spid="8"/>
                                        </p:tgtEl>
                                        <p:attrNameLst>
                                          <p:attrName>ppt_w</p:attrName>
                                        </p:attrNameLst>
                                      </p:cBhvr>
                                      <p:tavLst>
                                        <p:tav tm="0">
                                          <p:val>
                                            <p:strVal val="#ppt_w"/>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childTnLst>
                                </p:cTn>
                              </p:par>
                              <p:par>
                                <p:cTn fill="hold" grpId="0" id="28" nodeType="withEffect" presetClass="entr" presetID="12" presetSubtype="1">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additive="base">
                                        <p:cTn dur="500" id="30"/>
                                        <p:tgtEl>
                                          <p:spTgt spid="14"/>
                                        </p:tgtEl>
                                        <p:attrNameLst>
                                          <p:attrName>ppt_y</p:attrName>
                                        </p:attrNameLst>
                                      </p:cBhvr>
                                      <p:tavLst>
                                        <p:tav tm="0">
                                          <p:val>
                                            <p:strVal val="#ppt_y-#ppt_h*1.125000"/>
                                          </p:val>
                                        </p:tav>
                                        <p:tav tm="100000">
                                          <p:val>
                                            <p:strVal val="#ppt_y"/>
                                          </p:val>
                                        </p:tav>
                                      </p:tavLst>
                                    </p:anim>
                                    <p:animEffect filter="wipe(down)" transition="in">
                                      <p:cBhvr>
                                        <p:cTn dur="500" id="31"/>
                                        <p:tgtEl>
                                          <p:spTgt spid="14"/>
                                        </p:tgtEl>
                                      </p:cBhvr>
                                    </p:animEffect>
                                  </p:childTnLst>
                                </p:cTn>
                              </p:par>
                            </p:childTnLst>
                          </p:cTn>
                        </p:par>
                        <p:par>
                          <p:cTn fill="hold" id="32" nodeType="afterGroup">
                            <p:stCondLst>
                              <p:cond delay="2000"/>
                            </p:stCondLst>
                            <p:childTnLst>
                              <p:par>
                                <p:cTn fill="hold" grpId="0" id="33" nodeType="afterEffect" presetClass="entr" presetID="17" presetSubtype="4">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ppt_x</p:attrName>
                                        </p:attrNameLst>
                                      </p:cBhvr>
                                      <p:tavLst>
                                        <p:tav tm="0">
                                          <p:val>
                                            <p:strVal val="#ppt_x"/>
                                          </p:val>
                                        </p:tav>
                                        <p:tav tm="100000">
                                          <p:val>
                                            <p:strVal val="#ppt_x"/>
                                          </p:val>
                                        </p:tav>
                                      </p:tavLst>
                                    </p:anim>
                                    <p:anim calcmode="lin" valueType="num">
                                      <p:cBhvr>
                                        <p:cTn dur="500" fill="hold" id="36"/>
                                        <p:tgtEl>
                                          <p:spTgt spid="9"/>
                                        </p:tgtEl>
                                        <p:attrNameLst>
                                          <p:attrName>ppt_y</p:attrName>
                                        </p:attrNameLst>
                                      </p:cBhvr>
                                      <p:tavLst>
                                        <p:tav tm="0">
                                          <p:val>
                                            <p:strVal val="#ppt_y+#ppt_h/2"/>
                                          </p:val>
                                        </p:tav>
                                        <p:tav tm="100000">
                                          <p:val>
                                            <p:strVal val="#ppt_y"/>
                                          </p:val>
                                        </p:tav>
                                      </p:tavLst>
                                    </p:anim>
                                    <p:anim calcmode="lin" valueType="num">
                                      <p:cBhvr>
                                        <p:cTn dur="500" fill="hold" id="37"/>
                                        <p:tgtEl>
                                          <p:spTgt spid="9"/>
                                        </p:tgtEl>
                                        <p:attrNameLst>
                                          <p:attrName>ppt_w</p:attrName>
                                        </p:attrNameLst>
                                      </p:cBhvr>
                                      <p:tavLst>
                                        <p:tav tm="0">
                                          <p:val>
                                            <p:strVal val="#ppt_w"/>
                                          </p:val>
                                        </p:tav>
                                        <p:tav tm="100000">
                                          <p:val>
                                            <p:strVal val="#ppt_w"/>
                                          </p:val>
                                        </p:tav>
                                      </p:tavLst>
                                    </p:anim>
                                    <p:anim calcmode="lin" valueType="num">
                                      <p:cBhvr>
                                        <p:cTn dur="500" fill="hold" id="38"/>
                                        <p:tgtEl>
                                          <p:spTgt spid="9"/>
                                        </p:tgtEl>
                                        <p:attrNameLst>
                                          <p:attrName>ppt_h</p:attrName>
                                        </p:attrNameLst>
                                      </p:cBhvr>
                                      <p:tavLst>
                                        <p:tav tm="0">
                                          <p:val>
                                            <p:fltVal val="0"/>
                                          </p:val>
                                        </p:tav>
                                        <p:tav tm="100000">
                                          <p:val>
                                            <p:strVal val="#ppt_h"/>
                                          </p:val>
                                        </p:tav>
                                      </p:tavLst>
                                    </p:anim>
                                  </p:childTnLst>
                                </p:cTn>
                              </p:par>
                              <p:par>
                                <p:cTn fill="hold" grpId="0" id="39" nodeType="withEffect" presetClass="entr" presetID="12" presetSubtype="1">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id="41"/>
                                        <p:tgtEl>
                                          <p:spTgt spid="15"/>
                                        </p:tgtEl>
                                        <p:attrNameLst>
                                          <p:attrName>ppt_y</p:attrName>
                                        </p:attrNameLst>
                                      </p:cBhvr>
                                      <p:tavLst>
                                        <p:tav tm="0">
                                          <p:val>
                                            <p:strVal val="#ppt_y-#ppt_h*1.125000"/>
                                          </p:val>
                                        </p:tav>
                                        <p:tav tm="100000">
                                          <p:val>
                                            <p:strVal val="#ppt_y"/>
                                          </p:val>
                                        </p:tav>
                                      </p:tavLst>
                                    </p:anim>
                                    <p:animEffect filter="wipe(down)" transition="in">
                                      <p:cBhvr>
                                        <p:cTn dur="500" id="42"/>
                                        <p:tgtEl>
                                          <p:spTgt spid="15"/>
                                        </p:tgtEl>
                                      </p:cBhvr>
                                    </p:animEffect>
                                  </p:childTnLst>
                                </p:cTn>
                              </p:par>
                            </p:childTnLst>
                          </p:cTn>
                        </p:par>
                        <p:par>
                          <p:cTn fill="hold" id="43" nodeType="afterGroup">
                            <p:stCondLst>
                              <p:cond delay="2500"/>
                            </p:stCondLst>
                            <p:childTnLst>
                              <p:par>
                                <p:cTn fill="hold" grpId="0" id="44" nodeType="afterEffect" presetClass="entr" presetID="17" presetSubtype="4">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p:cTn dur="500" fill="hold" id="46"/>
                                        <p:tgtEl>
                                          <p:spTgt spid="10"/>
                                        </p:tgtEl>
                                        <p:attrNameLst>
                                          <p:attrName>ppt_x</p:attrName>
                                        </p:attrNameLst>
                                      </p:cBhvr>
                                      <p:tavLst>
                                        <p:tav tm="0">
                                          <p:val>
                                            <p:strVal val="#ppt_x"/>
                                          </p:val>
                                        </p:tav>
                                        <p:tav tm="100000">
                                          <p:val>
                                            <p:strVal val="#ppt_x"/>
                                          </p:val>
                                        </p:tav>
                                      </p:tavLst>
                                    </p:anim>
                                    <p:anim calcmode="lin" valueType="num">
                                      <p:cBhvr>
                                        <p:cTn dur="500" fill="hold" id="47"/>
                                        <p:tgtEl>
                                          <p:spTgt spid="10"/>
                                        </p:tgtEl>
                                        <p:attrNameLst>
                                          <p:attrName>ppt_y</p:attrName>
                                        </p:attrNameLst>
                                      </p:cBhvr>
                                      <p:tavLst>
                                        <p:tav tm="0">
                                          <p:val>
                                            <p:strVal val="#ppt_y+#ppt_h/2"/>
                                          </p:val>
                                        </p:tav>
                                        <p:tav tm="100000">
                                          <p:val>
                                            <p:strVal val="#ppt_y"/>
                                          </p:val>
                                        </p:tav>
                                      </p:tavLst>
                                    </p:anim>
                                    <p:anim calcmode="lin" valueType="num">
                                      <p:cBhvr>
                                        <p:cTn dur="500" fill="hold" id="48"/>
                                        <p:tgtEl>
                                          <p:spTgt spid="10"/>
                                        </p:tgtEl>
                                        <p:attrNameLst>
                                          <p:attrName>ppt_w</p:attrName>
                                        </p:attrNameLst>
                                      </p:cBhvr>
                                      <p:tavLst>
                                        <p:tav tm="0">
                                          <p:val>
                                            <p:strVal val="#ppt_w"/>
                                          </p:val>
                                        </p:tav>
                                        <p:tav tm="100000">
                                          <p:val>
                                            <p:strVal val="#ppt_w"/>
                                          </p:val>
                                        </p:tav>
                                      </p:tavLst>
                                    </p:anim>
                                    <p:anim calcmode="lin" valueType="num">
                                      <p:cBhvr>
                                        <p:cTn dur="500" fill="hold" id="49"/>
                                        <p:tgtEl>
                                          <p:spTgt spid="10"/>
                                        </p:tgtEl>
                                        <p:attrNameLst>
                                          <p:attrName>ppt_h</p:attrName>
                                        </p:attrNameLst>
                                      </p:cBhvr>
                                      <p:tavLst>
                                        <p:tav tm="0">
                                          <p:val>
                                            <p:fltVal val="0"/>
                                          </p:val>
                                        </p:tav>
                                        <p:tav tm="100000">
                                          <p:val>
                                            <p:strVal val="#ppt_h"/>
                                          </p:val>
                                        </p:tav>
                                      </p:tavLst>
                                    </p:anim>
                                  </p:childTnLst>
                                </p:cTn>
                              </p:par>
                              <p:par>
                                <p:cTn fill="hold" grpId="0" id="50" nodeType="withEffect" presetClass="entr" presetID="12" presetSubtype="1">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500" id="52"/>
                                        <p:tgtEl>
                                          <p:spTgt spid="16"/>
                                        </p:tgtEl>
                                        <p:attrNameLst>
                                          <p:attrName>ppt_y</p:attrName>
                                        </p:attrNameLst>
                                      </p:cBhvr>
                                      <p:tavLst>
                                        <p:tav tm="0">
                                          <p:val>
                                            <p:strVal val="#ppt_y-#ppt_h*1.125000"/>
                                          </p:val>
                                        </p:tav>
                                        <p:tav tm="100000">
                                          <p:val>
                                            <p:strVal val="#ppt_y"/>
                                          </p:val>
                                        </p:tav>
                                      </p:tavLst>
                                    </p:anim>
                                    <p:animEffect filter="wipe(down)" transition="in">
                                      <p:cBhvr>
                                        <p:cTn dur="500" id="53"/>
                                        <p:tgtEl>
                                          <p:spTgt spid="16"/>
                                        </p:tgtEl>
                                      </p:cBhvr>
                                    </p:animEffect>
                                  </p:childTnLst>
                                </p:cTn>
                              </p:par>
                            </p:childTnLst>
                          </p:cTn>
                        </p:par>
                        <p:par>
                          <p:cTn fill="hold" id="54" nodeType="afterGroup">
                            <p:stCondLst>
                              <p:cond delay="3000"/>
                            </p:stCondLst>
                            <p:childTnLst>
                              <p:par>
                                <p:cTn fill="hold" grpId="0" id="55" nodeType="afterEffect" presetClass="entr" presetID="17" presetSubtype="4">
                                  <p:stCondLst>
                                    <p:cond delay="0"/>
                                  </p:stCondLst>
                                  <p:childTnLst>
                                    <p:set>
                                      <p:cBhvr>
                                        <p:cTn dur="1" fill="hold" id="56">
                                          <p:stCondLst>
                                            <p:cond delay="0"/>
                                          </p:stCondLst>
                                        </p:cTn>
                                        <p:tgtEl>
                                          <p:spTgt spid="11"/>
                                        </p:tgtEl>
                                        <p:attrNameLst>
                                          <p:attrName>style.visibility</p:attrName>
                                        </p:attrNameLst>
                                      </p:cBhvr>
                                      <p:to>
                                        <p:strVal val="visible"/>
                                      </p:to>
                                    </p:set>
                                    <p:anim calcmode="lin" valueType="num">
                                      <p:cBhvr>
                                        <p:cTn dur="500" fill="hold" id="57"/>
                                        <p:tgtEl>
                                          <p:spTgt spid="11"/>
                                        </p:tgtEl>
                                        <p:attrNameLst>
                                          <p:attrName>ppt_x</p:attrName>
                                        </p:attrNameLst>
                                      </p:cBhvr>
                                      <p:tavLst>
                                        <p:tav tm="0">
                                          <p:val>
                                            <p:strVal val="#ppt_x"/>
                                          </p:val>
                                        </p:tav>
                                        <p:tav tm="100000">
                                          <p:val>
                                            <p:strVal val="#ppt_x"/>
                                          </p:val>
                                        </p:tav>
                                      </p:tavLst>
                                    </p:anim>
                                    <p:anim calcmode="lin" valueType="num">
                                      <p:cBhvr>
                                        <p:cTn dur="500" fill="hold" id="58"/>
                                        <p:tgtEl>
                                          <p:spTgt spid="11"/>
                                        </p:tgtEl>
                                        <p:attrNameLst>
                                          <p:attrName>ppt_y</p:attrName>
                                        </p:attrNameLst>
                                      </p:cBhvr>
                                      <p:tavLst>
                                        <p:tav tm="0">
                                          <p:val>
                                            <p:strVal val="#ppt_y+#ppt_h/2"/>
                                          </p:val>
                                        </p:tav>
                                        <p:tav tm="100000">
                                          <p:val>
                                            <p:strVal val="#ppt_y"/>
                                          </p:val>
                                        </p:tav>
                                      </p:tavLst>
                                    </p:anim>
                                    <p:anim calcmode="lin" valueType="num">
                                      <p:cBhvr>
                                        <p:cTn dur="500" fill="hold" id="59"/>
                                        <p:tgtEl>
                                          <p:spTgt spid="11"/>
                                        </p:tgtEl>
                                        <p:attrNameLst>
                                          <p:attrName>ppt_w</p:attrName>
                                        </p:attrNameLst>
                                      </p:cBhvr>
                                      <p:tavLst>
                                        <p:tav tm="0">
                                          <p:val>
                                            <p:strVal val="#ppt_w"/>
                                          </p:val>
                                        </p:tav>
                                        <p:tav tm="100000">
                                          <p:val>
                                            <p:strVal val="#ppt_w"/>
                                          </p:val>
                                        </p:tav>
                                      </p:tavLst>
                                    </p:anim>
                                    <p:anim calcmode="lin" valueType="num">
                                      <p:cBhvr>
                                        <p:cTn dur="500" fill="hold" id="60"/>
                                        <p:tgtEl>
                                          <p:spTgt spid="11"/>
                                        </p:tgtEl>
                                        <p:attrNameLst>
                                          <p:attrName>ppt_h</p:attrName>
                                        </p:attrNameLst>
                                      </p:cBhvr>
                                      <p:tavLst>
                                        <p:tav tm="0">
                                          <p:val>
                                            <p:fltVal val="0"/>
                                          </p:val>
                                        </p:tav>
                                        <p:tav tm="100000">
                                          <p:val>
                                            <p:strVal val="#ppt_h"/>
                                          </p:val>
                                        </p:tav>
                                      </p:tavLst>
                                    </p:anim>
                                  </p:childTnLst>
                                </p:cTn>
                              </p:par>
                              <p:par>
                                <p:cTn fill="hold" grpId="0" id="61" nodeType="withEffect" presetClass="entr" presetID="12" presetSubtype="1">
                                  <p:stCondLst>
                                    <p:cond delay="0"/>
                                  </p:stCondLst>
                                  <p:childTnLst>
                                    <p:set>
                                      <p:cBhvr>
                                        <p:cTn dur="1" fill="hold" id="62">
                                          <p:stCondLst>
                                            <p:cond delay="0"/>
                                          </p:stCondLst>
                                        </p:cTn>
                                        <p:tgtEl>
                                          <p:spTgt spid="17"/>
                                        </p:tgtEl>
                                        <p:attrNameLst>
                                          <p:attrName>style.visibility</p:attrName>
                                        </p:attrNameLst>
                                      </p:cBhvr>
                                      <p:to>
                                        <p:strVal val="visible"/>
                                      </p:to>
                                    </p:set>
                                    <p:anim calcmode="lin" valueType="num">
                                      <p:cBhvr additive="base">
                                        <p:cTn dur="500" id="63"/>
                                        <p:tgtEl>
                                          <p:spTgt spid="17"/>
                                        </p:tgtEl>
                                        <p:attrNameLst>
                                          <p:attrName>ppt_y</p:attrName>
                                        </p:attrNameLst>
                                      </p:cBhvr>
                                      <p:tavLst>
                                        <p:tav tm="0">
                                          <p:val>
                                            <p:strVal val="#ppt_y-#ppt_h*1.125000"/>
                                          </p:val>
                                        </p:tav>
                                        <p:tav tm="100000">
                                          <p:val>
                                            <p:strVal val="#ppt_y"/>
                                          </p:val>
                                        </p:tav>
                                      </p:tavLst>
                                    </p:anim>
                                    <p:animEffect filter="wipe(down)" transition="in">
                                      <p:cBhvr>
                                        <p:cTn dur="500" id="64"/>
                                        <p:tgtEl>
                                          <p:spTgt spid="17"/>
                                        </p:tgtEl>
                                      </p:cBhvr>
                                    </p:animEffect>
                                  </p:childTnLst>
                                </p:cTn>
                              </p:par>
                            </p:childTnLst>
                          </p:cTn>
                        </p:par>
                        <p:par>
                          <p:cTn fill="hold" id="65" nodeType="afterGroup">
                            <p:stCondLst>
                              <p:cond delay="3500"/>
                            </p:stCondLst>
                            <p:childTnLst>
                              <p:par>
                                <p:cTn fill="hold" grpId="0" id="66" nodeType="afterEffect" presetClass="entr" presetID="17" presetSubtype="4">
                                  <p:stCondLst>
                                    <p:cond delay="0"/>
                                  </p:stCondLst>
                                  <p:childTnLst>
                                    <p:set>
                                      <p:cBhvr>
                                        <p:cTn dur="1" fill="hold" id="67">
                                          <p:stCondLst>
                                            <p:cond delay="0"/>
                                          </p:stCondLst>
                                        </p:cTn>
                                        <p:tgtEl>
                                          <p:spTgt spid="12"/>
                                        </p:tgtEl>
                                        <p:attrNameLst>
                                          <p:attrName>style.visibility</p:attrName>
                                        </p:attrNameLst>
                                      </p:cBhvr>
                                      <p:to>
                                        <p:strVal val="visible"/>
                                      </p:to>
                                    </p:set>
                                    <p:anim calcmode="lin" valueType="num">
                                      <p:cBhvr>
                                        <p:cTn dur="500" fill="hold" id="68"/>
                                        <p:tgtEl>
                                          <p:spTgt spid="12"/>
                                        </p:tgtEl>
                                        <p:attrNameLst>
                                          <p:attrName>ppt_x</p:attrName>
                                        </p:attrNameLst>
                                      </p:cBhvr>
                                      <p:tavLst>
                                        <p:tav tm="0">
                                          <p:val>
                                            <p:strVal val="#ppt_x"/>
                                          </p:val>
                                        </p:tav>
                                        <p:tav tm="100000">
                                          <p:val>
                                            <p:strVal val="#ppt_x"/>
                                          </p:val>
                                        </p:tav>
                                      </p:tavLst>
                                    </p:anim>
                                    <p:anim calcmode="lin" valueType="num">
                                      <p:cBhvr>
                                        <p:cTn dur="500" fill="hold" id="69"/>
                                        <p:tgtEl>
                                          <p:spTgt spid="12"/>
                                        </p:tgtEl>
                                        <p:attrNameLst>
                                          <p:attrName>ppt_y</p:attrName>
                                        </p:attrNameLst>
                                      </p:cBhvr>
                                      <p:tavLst>
                                        <p:tav tm="0">
                                          <p:val>
                                            <p:strVal val="#ppt_y+#ppt_h/2"/>
                                          </p:val>
                                        </p:tav>
                                        <p:tav tm="100000">
                                          <p:val>
                                            <p:strVal val="#ppt_y"/>
                                          </p:val>
                                        </p:tav>
                                      </p:tavLst>
                                    </p:anim>
                                    <p:anim calcmode="lin" valueType="num">
                                      <p:cBhvr>
                                        <p:cTn dur="500" fill="hold" id="70"/>
                                        <p:tgtEl>
                                          <p:spTgt spid="12"/>
                                        </p:tgtEl>
                                        <p:attrNameLst>
                                          <p:attrName>ppt_w</p:attrName>
                                        </p:attrNameLst>
                                      </p:cBhvr>
                                      <p:tavLst>
                                        <p:tav tm="0">
                                          <p:val>
                                            <p:strVal val="#ppt_w"/>
                                          </p:val>
                                        </p:tav>
                                        <p:tav tm="100000">
                                          <p:val>
                                            <p:strVal val="#ppt_w"/>
                                          </p:val>
                                        </p:tav>
                                      </p:tavLst>
                                    </p:anim>
                                    <p:anim calcmode="lin" valueType="num">
                                      <p:cBhvr>
                                        <p:cTn dur="500" fill="hold" id="71"/>
                                        <p:tgtEl>
                                          <p:spTgt spid="12"/>
                                        </p:tgtEl>
                                        <p:attrNameLst>
                                          <p:attrName>ppt_h</p:attrName>
                                        </p:attrNameLst>
                                      </p:cBhvr>
                                      <p:tavLst>
                                        <p:tav tm="0">
                                          <p:val>
                                            <p:fltVal val="0"/>
                                          </p:val>
                                        </p:tav>
                                        <p:tav tm="100000">
                                          <p:val>
                                            <p:strVal val="#ppt_h"/>
                                          </p:val>
                                        </p:tav>
                                      </p:tavLst>
                                    </p:anim>
                                  </p:childTnLst>
                                </p:cTn>
                              </p:par>
                              <p:par>
                                <p:cTn fill="hold" grpId="0" id="72" nodeType="withEffect" presetClass="entr" presetID="12" presetSubtype="1">
                                  <p:stCondLst>
                                    <p:cond delay="0"/>
                                  </p:stCondLst>
                                  <p:childTnLst>
                                    <p:set>
                                      <p:cBhvr>
                                        <p:cTn dur="1" fill="hold" id="73">
                                          <p:stCondLst>
                                            <p:cond delay="0"/>
                                          </p:stCondLst>
                                        </p:cTn>
                                        <p:tgtEl>
                                          <p:spTgt spid="18"/>
                                        </p:tgtEl>
                                        <p:attrNameLst>
                                          <p:attrName>style.visibility</p:attrName>
                                        </p:attrNameLst>
                                      </p:cBhvr>
                                      <p:to>
                                        <p:strVal val="visible"/>
                                      </p:to>
                                    </p:set>
                                    <p:anim calcmode="lin" valueType="num">
                                      <p:cBhvr additive="base">
                                        <p:cTn dur="500" id="74"/>
                                        <p:tgtEl>
                                          <p:spTgt spid="18"/>
                                        </p:tgtEl>
                                        <p:attrNameLst>
                                          <p:attrName>ppt_y</p:attrName>
                                        </p:attrNameLst>
                                      </p:cBhvr>
                                      <p:tavLst>
                                        <p:tav tm="0">
                                          <p:val>
                                            <p:strVal val="#ppt_y-#ppt_h*1.125000"/>
                                          </p:val>
                                        </p:tav>
                                        <p:tav tm="100000">
                                          <p:val>
                                            <p:strVal val="#ppt_y"/>
                                          </p:val>
                                        </p:tav>
                                      </p:tavLst>
                                    </p:anim>
                                    <p:animEffect filter="wipe(down)" transition="in">
                                      <p:cBhvr>
                                        <p:cTn dur="500" id="75"/>
                                        <p:tgtEl>
                                          <p:spTgt spid="18"/>
                                        </p:tgtEl>
                                      </p:cBhvr>
                                    </p:animEffect>
                                  </p:childTnLst>
                                </p:cTn>
                              </p:par>
                            </p:childTnLst>
                          </p:cTn>
                        </p:par>
                        <p:par>
                          <p:cTn fill="hold" id="76" nodeType="afterGroup">
                            <p:stCondLst>
                              <p:cond delay="4000"/>
                            </p:stCondLst>
                            <p:childTnLst>
                              <p:par>
                                <p:cTn fill="hold" grpId="0" id="77" nodeType="afterEffect" presetClass="entr" presetID="17" presetSubtype="4">
                                  <p:stCondLst>
                                    <p:cond delay="0"/>
                                  </p:stCondLst>
                                  <p:childTnLst>
                                    <p:set>
                                      <p:cBhvr>
                                        <p:cTn dur="1" fill="hold" id="78">
                                          <p:stCondLst>
                                            <p:cond delay="0"/>
                                          </p:stCondLst>
                                        </p:cTn>
                                        <p:tgtEl>
                                          <p:spTgt spid="13"/>
                                        </p:tgtEl>
                                        <p:attrNameLst>
                                          <p:attrName>style.visibility</p:attrName>
                                        </p:attrNameLst>
                                      </p:cBhvr>
                                      <p:to>
                                        <p:strVal val="visible"/>
                                      </p:to>
                                    </p:set>
                                    <p:anim calcmode="lin" valueType="num">
                                      <p:cBhvr>
                                        <p:cTn dur="500" fill="hold" id="79"/>
                                        <p:tgtEl>
                                          <p:spTgt spid="13"/>
                                        </p:tgtEl>
                                        <p:attrNameLst>
                                          <p:attrName>ppt_x</p:attrName>
                                        </p:attrNameLst>
                                      </p:cBhvr>
                                      <p:tavLst>
                                        <p:tav tm="0">
                                          <p:val>
                                            <p:strVal val="#ppt_x"/>
                                          </p:val>
                                        </p:tav>
                                        <p:tav tm="100000">
                                          <p:val>
                                            <p:strVal val="#ppt_x"/>
                                          </p:val>
                                        </p:tav>
                                      </p:tavLst>
                                    </p:anim>
                                    <p:anim calcmode="lin" valueType="num">
                                      <p:cBhvr>
                                        <p:cTn dur="500" fill="hold" id="80"/>
                                        <p:tgtEl>
                                          <p:spTgt spid="13"/>
                                        </p:tgtEl>
                                        <p:attrNameLst>
                                          <p:attrName>ppt_y</p:attrName>
                                        </p:attrNameLst>
                                      </p:cBhvr>
                                      <p:tavLst>
                                        <p:tav tm="0">
                                          <p:val>
                                            <p:strVal val="#ppt_y+#ppt_h/2"/>
                                          </p:val>
                                        </p:tav>
                                        <p:tav tm="100000">
                                          <p:val>
                                            <p:strVal val="#ppt_y"/>
                                          </p:val>
                                        </p:tav>
                                      </p:tavLst>
                                    </p:anim>
                                    <p:anim calcmode="lin" valueType="num">
                                      <p:cBhvr>
                                        <p:cTn dur="500" fill="hold" id="81"/>
                                        <p:tgtEl>
                                          <p:spTgt spid="13"/>
                                        </p:tgtEl>
                                        <p:attrNameLst>
                                          <p:attrName>ppt_w</p:attrName>
                                        </p:attrNameLst>
                                      </p:cBhvr>
                                      <p:tavLst>
                                        <p:tav tm="0">
                                          <p:val>
                                            <p:strVal val="#ppt_w"/>
                                          </p:val>
                                        </p:tav>
                                        <p:tav tm="100000">
                                          <p:val>
                                            <p:strVal val="#ppt_w"/>
                                          </p:val>
                                        </p:tav>
                                      </p:tavLst>
                                    </p:anim>
                                    <p:anim calcmode="lin" valueType="num">
                                      <p:cBhvr>
                                        <p:cTn dur="500" fill="hold" id="82"/>
                                        <p:tgtEl>
                                          <p:spTgt spid="13"/>
                                        </p:tgtEl>
                                        <p:attrNameLst>
                                          <p:attrName>ppt_h</p:attrName>
                                        </p:attrNameLst>
                                      </p:cBhvr>
                                      <p:tavLst>
                                        <p:tav tm="0">
                                          <p:val>
                                            <p:fltVal val="0"/>
                                          </p:val>
                                        </p:tav>
                                        <p:tav tm="100000">
                                          <p:val>
                                            <p:strVal val="#ppt_h"/>
                                          </p:val>
                                        </p:tav>
                                      </p:tavLst>
                                    </p:anim>
                                  </p:childTnLst>
                                </p:cTn>
                              </p:par>
                              <p:par>
                                <p:cTn fill="hold" grpId="0" id="83" nodeType="withEffect" presetClass="entr" presetID="12" presetSubtype="1">
                                  <p:stCondLst>
                                    <p:cond delay="0"/>
                                  </p:stCondLst>
                                  <p:childTnLst>
                                    <p:set>
                                      <p:cBhvr>
                                        <p:cTn dur="1" fill="hold" id="84">
                                          <p:stCondLst>
                                            <p:cond delay="0"/>
                                          </p:stCondLst>
                                        </p:cTn>
                                        <p:tgtEl>
                                          <p:spTgt spid="19"/>
                                        </p:tgtEl>
                                        <p:attrNameLst>
                                          <p:attrName>style.visibility</p:attrName>
                                        </p:attrNameLst>
                                      </p:cBhvr>
                                      <p:to>
                                        <p:strVal val="visible"/>
                                      </p:to>
                                    </p:set>
                                    <p:anim calcmode="lin" valueType="num">
                                      <p:cBhvr additive="base">
                                        <p:cTn dur="500" id="85"/>
                                        <p:tgtEl>
                                          <p:spTgt spid="19"/>
                                        </p:tgtEl>
                                        <p:attrNameLst>
                                          <p:attrName>ppt_y</p:attrName>
                                        </p:attrNameLst>
                                      </p:cBhvr>
                                      <p:tavLst>
                                        <p:tav tm="0">
                                          <p:val>
                                            <p:strVal val="#ppt_y-#ppt_h*1.125000"/>
                                          </p:val>
                                        </p:tav>
                                        <p:tav tm="100000">
                                          <p:val>
                                            <p:strVal val="#ppt_y"/>
                                          </p:val>
                                        </p:tav>
                                      </p:tavLst>
                                    </p:anim>
                                    <p:animEffect filter="wipe(down)" transition="in">
                                      <p:cBhvr>
                                        <p:cTn dur="500" id="86"/>
                                        <p:tgtEl>
                                          <p:spTgt spid="19"/>
                                        </p:tgtEl>
                                      </p:cBhvr>
                                    </p:animEffect>
                                  </p:childTnLst>
                                </p:cTn>
                              </p:par>
                            </p:childTnLst>
                          </p:cTn>
                        </p:par>
                        <p:par>
                          <p:cTn fill="hold" id="87" nodeType="afterGroup">
                            <p:stCondLst>
                              <p:cond delay="4500"/>
                            </p:stCondLst>
                            <p:childTnLst>
                              <p:par>
                                <p:cTn fill="hold" grpId="0" id="88" nodeType="afterEffect" presetClass="entr" presetID="42" presetSubtype="0">
                                  <p:stCondLst>
                                    <p:cond delay="0"/>
                                  </p:stCondLst>
                                  <p:childTnLst>
                                    <p:set>
                                      <p:cBhvr>
                                        <p:cTn dur="1" fill="hold" id="89">
                                          <p:stCondLst>
                                            <p:cond delay="0"/>
                                          </p:stCondLst>
                                        </p:cTn>
                                        <p:tgtEl>
                                          <p:spTgt spid="29"/>
                                        </p:tgtEl>
                                        <p:attrNameLst>
                                          <p:attrName>style.visibility</p:attrName>
                                        </p:attrNameLst>
                                      </p:cBhvr>
                                      <p:to>
                                        <p:strVal val="visible"/>
                                      </p:to>
                                    </p:set>
                                    <p:animEffect filter="fade" transition="in">
                                      <p:cBhvr>
                                        <p:cTn dur="750" id="90"/>
                                        <p:tgtEl>
                                          <p:spTgt spid="29"/>
                                        </p:tgtEl>
                                      </p:cBhvr>
                                    </p:animEffect>
                                    <p:anim calcmode="lin" valueType="num">
                                      <p:cBhvr>
                                        <p:cTn dur="750" fill="hold" id="91"/>
                                        <p:tgtEl>
                                          <p:spTgt spid="29"/>
                                        </p:tgtEl>
                                        <p:attrNameLst>
                                          <p:attrName>ppt_x</p:attrName>
                                        </p:attrNameLst>
                                      </p:cBhvr>
                                      <p:tavLst>
                                        <p:tav tm="0">
                                          <p:val>
                                            <p:strVal val="#ppt_x"/>
                                          </p:val>
                                        </p:tav>
                                        <p:tav tm="100000">
                                          <p:val>
                                            <p:strVal val="#ppt_x"/>
                                          </p:val>
                                        </p:tav>
                                      </p:tavLst>
                                    </p:anim>
                                    <p:anim calcmode="lin" valueType="num">
                                      <p:cBhvr>
                                        <p:cTn dur="750" fill="hold" id="92"/>
                                        <p:tgtEl>
                                          <p:spTgt spid="29"/>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5250"/>
                            </p:stCondLst>
                            <p:childTnLst>
                              <p:par>
                                <p:cTn fill="hold" grpId="0" id="94" nodeType="afterEffect" presetClass="entr" presetID="22" presetSubtype="1">
                                  <p:stCondLst>
                                    <p:cond delay="0"/>
                                  </p:stCondLst>
                                  <p:childTnLst>
                                    <p:set>
                                      <p:cBhvr>
                                        <p:cTn dur="1" fill="hold" id="95">
                                          <p:stCondLst>
                                            <p:cond delay="0"/>
                                          </p:stCondLst>
                                        </p:cTn>
                                        <p:tgtEl>
                                          <p:spTgt spid="31"/>
                                        </p:tgtEl>
                                        <p:attrNameLst>
                                          <p:attrName>style.visibility</p:attrName>
                                        </p:attrNameLst>
                                      </p:cBhvr>
                                      <p:to>
                                        <p:strVal val="visible"/>
                                      </p:to>
                                    </p:set>
                                    <p:animEffect filter="wipe(up)" transition="in">
                                      <p:cBhvr>
                                        <p:cTn dur="500" id="96"/>
                                        <p:tgtEl>
                                          <p:spTgt spid="31"/>
                                        </p:tgtEl>
                                      </p:cBhvr>
                                    </p:animEffect>
                                  </p:childTnLst>
                                </p:cTn>
                              </p:par>
                            </p:childTnLst>
                          </p:cTn>
                        </p:par>
                        <p:par>
                          <p:cTn fill="hold" id="97" nodeType="afterGroup">
                            <p:stCondLst>
                              <p:cond delay="5750"/>
                            </p:stCondLst>
                            <p:childTnLst>
                              <p:par>
                                <p:cTn fill="hold" grpId="0" id="98" nodeType="afterEffect" presetClass="entr" presetID="42" presetSubtype="0">
                                  <p:stCondLst>
                                    <p:cond delay="0"/>
                                  </p:stCondLst>
                                  <p:childTnLst>
                                    <p:set>
                                      <p:cBhvr>
                                        <p:cTn dur="1" fill="hold" id="99">
                                          <p:stCondLst>
                                            <p:cond delay="0"/>
                                          </p:stCondLst>
                                        </p:cTn>
                                        <p:tgtEl>
                                          <p:spTgt spid="30"/>
                                        </p:tgtEl>
                                        <p:attrNameLst>
                                          <p:attrName>style.visibility</p:attrName>
                                        </p:attrNameLst>
                                      </p:cBhvr>
                                      <p:to>
                                        <p:strVal val="visible"/>
                                      </p:to>
                                    </p:set>
                                    <p:animEffect filter="fade" transition="in">
                                      <p:cBhvr>
                                        <p:cTn dur="750" id="100"/>
                                        <p:tgtEl>
                                          <p:spTgt spid="30"/>
                                        </p:tgtEl>
                                      </p:cBhvr>
                                    </p:animEffect>
                                    <p:anim calcmode="lin" valueType="num">
                                      <p:cBhvr>
                                        <p:cTn dur="750" fill="hold" id="101"/>
                                        <p:tgtEl>
                                          <p:spTgt spid="30"/>
                                        </p:tgtEl>
                                        <p:attrNameLst>
                                          <p:attrName>ppt_x</p:attrName>
                                        </p:attrNameLst>
                                      </p:cBhvr>
                                      <p:tavLst>
                                        <p:tav tm="0">
                                          <p:val>
                                            <p:strVal val="#ppt_x"/>
                                          </p:val>
                                        </p:tav>
                                        <p:tav tm="100000">
                                          <p:val>
                                            <p:strVal val="#ppt_x"/>
                                          </p:val>
                                        </p:tav>
                                      </p:tavLst>
                                    </p:anim>
                                    <p:anim calcmode="lin" valueType="num">
                                      <p:cBhvr>
                                        <p:cTn dur="750" fill="hold" id="102"/>
                                        <p:tgtEl>
                                          <p:spTgt spid="30"/>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6500"/>
                            </p:stCondLst>
                            <p:childTnLst>
                              <p:par>
                                <p:cTn fill="hold" grpId="0" id="104" nodeType="afterEffect" presetClass="entr" presetID="22" presetSubtype="1">
                                  <p:stCondLst>
                                    <p:cond delay="0"/>
                                  </p:stCondLst>
                                  <p:childTnLst>
                                    <p:set>
                                      <p:cBhvr>
                                        <p:cTn dur="1" fill="hold" id="105">
                                          <p:stCondLst>
                                            <p:cond delay="0"/>
                                          </p:stCondLst>
                                        </p:cTn>
                                        <p:tgtEl>
                                          <p:spTgt spid="32"/>
                                        </p:tgtEl>
                                        <p:attrNameLst>
                                          <p:attrName>style.visibility</p:attrName>
                                        </p:attrNameLst>
                                      </p:cBhvr>
                                      <p:to>
                                        <p:strVal val="visible"/>
                                      </p:to>
                                    </p:set>
                                    <p:animEffect filter="wipe(up)" transition="in">
                                      <p:cBhvr>
                                        <p:cTn dur="500" id="10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P grpId="0" spid="16"/>
      <p:bldP grpId="0" spid="17"/>
      <p:bldP grpId="0" spid="18"/>
      <p:bldP grpId="0" spid="19"/>
      <p:bldP grpId="0" spid="29"/>
      <p:bldP grpId="0" spid="30"/>
      <p:bldP grpId="0" spid="31"/>
      <p:bldP grpId="0" spid="3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圆角矩形 7"/>
          <p:cNvSpPr/>
          <p:nvPr/>
        </p:nvSpPr>
        <p:spPr>
          <a:xfrm rot="2700000">
            <a:off x="1234676" y="1958409"/>
            <a:ext cx="1094584" cy="1094585"/>
          </a:xfrm>
          <a:prstGeom prst="roundRect">
            <a:avLst/>
          </a:prstGeom>
          <a:solidFill>
            <a:srgbClr val="0070C0"/>
          </a:solidFill>
          <a:ln algn="ctr" cap="flat" cmpd="sng" w="12700">
            <a:noFill/>
            <a:prstDash val="solid"/>
            <a:miter lim="800000"/>
          </a:ln>
          <a:effectLst>
            <a:innerShdw blurRad="101600" dir="10800000" dist="88900">
              <a:prstClr val="black">
                <a:alpha val="50000"/>
              </a:prstClr>
            </a:inn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9" name="圆角矩形 8"/>
          <p:cNvSpPr/>
          <p:nvPr/>
        </p:nvSpPr>
        <p:spPr>
          <a:xfrm rot="2700000">
            <a:off x="3094917" y="1502302"/>
            <a:ext cx="1094584" cy="1094585"/>
          </a:xfrm>
          <a:prstGeom prst="roundRect">
            <a:avLst/>
          </a:prstGeom>
          <a:solidFill>
            <a:srgbClr val="0070C0"/>
          </a:solidFill>
          <a:ln algn="ctr" cap="flat" cmpd="sng" w="12700">
            <a:noFill/>
            <a:prstDash val="solid"/>
            <a:miter lim="800000"/>
          </a:ln>
          <a:effectLst>
            <a:innerShdw blurRad="101600" dir="10800000" dist="88900">
              <a:prstClr val="black">
                <a:alpha val="50000"/>
              </a:prstClr>
            </a:inn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10" name="AutoShape 31"/>
          <p:cNvSpPr>
            <a:spLocks noChangeArrowheads="1" noChangeAspect="1" noTextEdit="1"/>
          </p:cNvSpPr>
          <p:nvPr/>
        </p:nvSpPr>
        <p:spPr bwMode="auto">
          <a:xfrm>
            <a:off x="3358356" y="2236453"/>
            <a:ext cx="568325" cy="568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11" name="圆角矩形 10"/>
          <p:cNvSpPr/>
          <p:nvPr/>
        </p:nvSpPr>
        <p:spPr>
          <a:xfrm rot="2700000">
            <a:off x="4955158" y="1976747"/>
            <a:ext cx="1094584" cy="1094585"/>
          </a:xfrm>
          <a:prstGeom prst="roundRect">
            <a:avLst/>
          </a:prstGeom>
          <a:solidFill>
            <a:srgbClr val="0070C0"/>
          </a:solidFill>
          <a:ln algn="ctr" cap="flat" cmpd="sng" w="12700">
            <a:noFill/>
            <a:prstDash val="solid"/>
            <a:miter lim="800000"/>
          </a:ln>
          <a:effectLst>
            <a:innerShdw blurRad="101600" dir="10800000" dist="88900">
              <a:prstClr val="black">
                <a:alpha val="50000"/>
              </a:prstClr>
            </a:inn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12" name="圆角矩形 11"/>
          <p:cNvSpPr/>
          <p:nvPr/>
        </p:nvSpPr>
        <p:spPr>
          <a:xfrm rot="2700000">
            <a:off x="6815399" y="1563502"/>
            <a:ext cx="1094584" cy="1094585"/>
          </a:xfrm>
          <a:prstGeom prst="roundRect">
            <a:avLst/>
          </a:prstGeom>
          <a:solidFill>
            <a:srgbClr val="0070C0"/>
          </a:solidFill>
          <a:ln algn="ctr" cap="flat" cmpd="sng" w="12700">
            <a:noFill/>
            <a:prstDash val="solid"/>
            <a:miter lim="800000"/>
          </a:ln>
          <a:effectLst>
            <a:innerShdw blurRad="101600" dir="10800000" dist="88900">
              <a:prstClr val="black">
                <a:alpha val="50000"/>
              </a:prstClr>
            </a:inn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grpSp>
        <p:nvGrpSpPr>
          <p:cNvPr id="13" name="组合 12"/>
          <p:cNvGrpSpPr/>
          <p:nvPr/>
        </p:nvGrpSpPr>
        <p:grpSpPr>
          <a:xfrm>
            <a:off x="1234281" y="1406191"/>
            <a:ext cx="1095375" cy="1095375"/>
            <a:chOff x="1234281" y="1670157"/>
            <a:chExt cx="1095375" cy="1095375"/>
          </a:xfrm>
        </p:grpSpPr>
        <p:sp>
          <p:nvSpPr>
            <p:cNvPr id="14" name="圆角矩形 13"/>
            <p:cNvSpPr/>
            <p:nvPr/>
          </p:nvSpPr>
          <p:spPr>
            <a:xfrm rot="3891413">
              <a:off x="1234281" y="1670157"/>
              <a:ext cx="1095375" cy="1095375"/>
            </a:xfrm>
            <a:prstGeom prst="roundRect">
              <a:avLst/>
            </a:prstGeom>
            <a:solidFill>
              <a:srgbClr val="FFFFFF"/>
            </a:solidFill>
            <a:ln algn="ctr" cap="flat" cmpd="sng" w="12700">
              <a:noFill/>
              <a:prstDash val="solid"/>
              <a:miter lim="800000"/>
            </a:ln>
            <a:effectLst>
              <a:outerShdw algn="r" blurRad="127000" dir="10800000" dist="76200" rotWithShape="0">
                <a:prstClr val="black">
                  <a:alpha val="40000"/>
                </a:prstClr>
              </a:out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15" name="KSO_Shape"/>
            <p:cNvSpPr/>
            <p:nvPr/>
          </p:nvSpPr>
          <p:spPr>
            <a:xfrm>
              <a:off x="1524794" y="1968607"/>
              <a:ext cx="504825" cy="468312"/>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algn="ctr" cap="flat" cmpd="sng" w="12700">
              <a:noFill/>
              <a:prstDash val="solid"/>
              <a:miter lim="800000"/>
            </a:ln>
            <a:effec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grpSp>
      <p:grpSp>
        <p:nvGrpSpPr>
          <p:cNvPr id="16" name="组合 15"/>
          <p:cNvGrpSpPr/>
          <p:nvPr/>
        </p:nvGrpSpPr>
        <p:grpSpPr>
          <a:xfrm>
            <a:off x="3094831" y="1950703"/>
            <a:ext cx="1095375" cy="1093788"/>
            <a:chOff x="3094831" y="2214669"/>
            <a:chExt cx="1095375" cy="1093788"/>
          </a:xfrm>
        </p:grpSpPr>
        <p:sp>
          <p:nvSpPr>
            <p:cNvPr id="17" name="圆角矩形 16"/>
            <p:cNvSpPr/>
            <p:nvPr/>
          </p:nvSpPr>
          <p:spPr>
            <a:xfrm rot="1514154">
              <a:off x="3094831" y="2214669"/>
              <a:ext cx="1095375" cy="1093788"/>
            </a:xfrm>
            <a:prstGeom prst="roundRect">
              <a:avLst/>
            </a:prstGeom>
            <a:solidFill>
              <a:srgbClr val="FFFFFF"/>
            </a:solidFill>
            <a:ln algn="ctr" cap="flat" cmpd="sng" w="12700">
              <a:noFill/>
              <a:prstDash val="solid"/>
              <a:miter lim="800000"/>
            </a:ln>
            <a:effectLst>
              <a:outerShdw algn="br" blurRad="127000" dir="13500000" dist="76200" rotWithShape="0">
                <a:prstClr val="black">
                  <a:alpha val="40000"/>
                </a:prstClr>
              </a:out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18" name="KSO_Shape"/>
            <p:cNvSpPr/>
            <p:nvPr/>
          </p:nvSpPr>
          <p:spPr>
            <a:xfrm>
              <a:off x="3434556" y="2602019"/>
              <a:ext cx="414338" cy="319088"/>
            </a:xfrm>
            <a:custGeom>
              <a:rect b="b" l="l" r="r" t="t"/>
              <a:pathLst>
                <a:path h="2848566" w="3710374">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0070C0"/>
            </a:solidFill>
            <a:ln algn="ctr" cap="flat" cmpd="sng" w="12700">
              <a:noFill/>
              <a:prstDash val="solid"/>
              <a:miter lim="800000"/>
            </a:ln>
            <a:effec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grpSp>
      <p:grpSp>
        <p:nvGrpSpPr>
          <p:cNvPr id="19" name="组合 18"/>
          <p:cNvGrpSpPr/>
          <p:nvPr/>
        </p:nvGrpSpPr>
        <p:grpSpPr>
          <a:xfrm>
            <a:off x="4955381" y="1445878"/>
            <a:ext cx="1093788" cy="1095375"/>
            <a:chOff x="4955381" y="1709844"/>
            <a:chExt cx="1093788" cy="1095375"/>
          </a:xfrm>
        </p:grpSpPr>
        <p:sp>
          <p:nvSpPr>
            <p:cNvPr id="20" name="圆角矩形 19"/>
            <p:cNvSpPr/>
            <p:nvPr/>
          </p:nvSpPr>
          <p:spPr>
            <a:xfrm rot="4881661">
              <a:off x="4954587" y="1710638"/>
              <a:ext cx="1095375" cy="1093788"/>
            </a:xfrm>
            <a:prstGeom prst="roundRect">
              <a:avLst/>
            </a:prstGeom>
            <a:solidFill>
              <a:srgbClr val="FFFFFF"/>
            </a:solidFill>
            <a:ln algn="ctr" cap="flat" cmpd="sng" w="12700">
              <a:noFill/>
              <a:prstDash val="solid"/>
              <a:miter lim="800000"/>
            </a:ln>
            <a:effectLst>
              <a:outerShdw algn="br" blurRad="127000" dir="13500000" dist="76200" rotWithShape="0">
                <a:prstClr val="black">
                  <a:alpha val="40000"/>
                </a:prstClr>
              </a:out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21" name="KSO_Shape"/>
            <p:cNvSpPr/>
            <p:nvPr/>
          </p:nvSpPr>
          <p:spPr>
            <a:xfrm>
              <a:off x="5352256" y="2024169"/>
              <a:ext cx="300038" cy="512763"/>
            </a:xfrm>
            <a:custGeom>
              <a:rect b="b" l="l" r="r" t="t"/>
              <a:pathLst>
                <a:path h="955625" w="559792">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70C0"/>
            </a:solidFill>
            <a:ln algn="ctr" cap="flat" cmpd="sng" w="12700">
              <a:noFill/>
              <a:prstDash val="solid"/>
              <a:miter lim="800000"/>
            </a:ln>
            <a:effectLst/>
          </p:spPr>
          <p:txBody>
            <a:bodyPr anchor="ctr" bIns="32400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grpSp>
      <p:grpSp>
        <p:nvGrpSpPr>
          <p:cNvPr id="22" name="组合 21"/>
          <p:cNvGrpSpPr/>
          <p:nvPr/>
        </p:nvGrpSpPr>
        <p:grpSpPr>
          <a:xfrm>
            <a:off x="6815931" y="2036428"/>
            <a:ext cx="1093788" cy="1093788"/>
            <a:chOff x="6815931" y="2300394"/>
            <a:chExt cx="1093788" cy="1093788"/>
          </a:xfrm>
        </p:grpSpPr>
        <p:sp>
          <p:nvSpPr>
            <p:cNvPr id="23" name="圆角矩形 22"/>
            <p:cNvSpPr/>
            <p:nvPr/>
          </p:nvSpPr>
          <p:spPr>
            <a:xfrm rot="278720">
              <a:off x="6815931" y="2300394"/>
              <a:ext cx="1093788" cy="1093788"/>
            </a:xfrm>
            <a:prstGeom prst="roundRect">
              <a:avLst/>
            </a:prstGeom>
            <a:solidFill>
              <a:srgbClr val="FFFFFF"/>
            </a:solidFill>
            <a:ln algn="ctr" cap="flat" cmpd="sng" w="12700">
              <a:noFill/>
              <a:prstDash val="solid"/>
              <a:miter lim="800000"/>
            </a:ln>
            <a:effectLst>
              <a:outerShdw algn="br" blurRad="127000" dir="13500000" dist="76200" rotWithShape="0">
                <a:prstClr val="black">
                  <a:alpha val="40000"/>
                </a:prstClr>
              </a:outerShdw>
            </a:effectLst>
          </p:spPr>
          <p:txBody>
            <a:bodyPr anchor="ctr"/>
            <a:lstStyle/>
            <a:p>
              <a:pPr algn="ctr" eaLnBrk="1" fontAlgn="auto" hangingPunct="1">
                <a:spcBef>
                  <a:spcPct val="0"/>
                </a:spcBef>
                <a:spcAft>
                  <a:spcPct val="0"/>
                </a:spcAft>
                <a:defRPr/>
              </a:pPr>
              <a:endParaRPr altLang="en-US" kern="0" lang="zh-CN">
                <a:solidFill>
                  <a:srgbClr val="FFFFFF"/>
                </a:solidFill>
                <a:latin typeface="Times New Roman"/>
                <a:ea typeface="幼圆"/>
              </a:endParaRPr>
            </a:p>
          </p:txBody>
        </p:sp>
        <p:sp>
          <p:nvSpPr>
            <p:cNvPr id="24" name="KSO_Shape"/>
            <p:cNvSpPr/>
            <p:nvPr/>
          </p:nvSpPr>
          <p:spPr bwMode="auto">
            <a:xfrm>
              <a:off x="7182644" y="2603607"/>
              <a:ext cx="358775" cy="487362"/>
            </a:xfrm>
            <a:custGeom>
              <a:gdLst>
                <a:gd fmla="*/ 1986916 w 2092325" name="T0"/>
                <a:gd fmla="*/ 2844484 h 2844800" name="T1"/>
                <a:gd fmla="*/ 1969453 w 2092325" name="T2"/>
                <a:gd fmla="*/ 2834683 h 2844800" name="T3"/>
                <a:gd fmla="*/ 154940 w 2092325" name="T4"/>
                <a:gd fmla="*/ 2633663 h 2844800" name="T5"/>
                <a:gd fmla="*/ 2091061 w 2092325" name="T6"/>
                <a:gd fmla="*/ 2470151 h 2844800" name="T7"/>
                <a:gd fmla="*/ 1886541 w 2092325" name="T8"/>
                <a:gd fmla="*/ 2517458 h 2844800" name="T9"/>
                <a:gd fmla="*/ 1876425 w 2092325" name="T10"/>
                <a:gd fmla="*/ 2439353 h 2844800" name="T11"/>
                <a:gd fmla="*/ 604193 w 2092325" name="T12"/>
                <a:gd fmla="*/ 1560521 h 2844800" name="T13"/>
                <a:gd fmla="*/ 604193 w 2092325" name="T14"/>
                <a:gd fmla="*/ 1890386 h 2844800" name="T15"/>
                <a:gd fmla="*/ 371519 w 2092325" name="T16"/>
                <a:gd fmla="*/ 1899602 h 2844800" name="T17"/>
                <a:gd fmla="*/ 354013 w 2092325" name="T18"/>
                <a:gd fmla="*/ 1572915 h 2844800" name="T19"/>
                <a:gd fmla="*/ 373747 w 2092325" name="T20"/>
                <a:gd fmla="*/ 1551305 h 2844800" name="T21"/>
                <a:gd fmla="*/ 969955 w 2092325" name="T22"/>
                <a:gd fmla="*/ 1450989 h 2844800" name="T23"/>
                <a:gd fmla="*/ 974405 w 2092325" name="T24"/>
                <a:gd fmla="*/ 1886557 h 2844800" name="T25"/>
                <a:gd fmla="*/ 742022 w 2092325" name="T26"/>
                <a:gd fmla="*/ 1900238 h 2844800" name="T27"/>
                <a:gd fmla="*/ 722313 w 2092325" name="T28"/>
                <a:gd fmla="*/ 1878603 h 2844800" name="T29"/>
                <a:gd fmla="*/ 739797 w 2092325" name="T30"/>
                <a:gd fmla="*/ 1445262 h 2844800" name="T31"/>
                <a:gd fmla="*/ 1337979 w 2092325" name="T32"/>
                <a:gd fmla="*/ 1231906 h 2844800" name="T33"/>
                <a:gd fmla="*/ 1342718 w 2092325" name="T34"/>
                <a:gd fmla="*/ 1886573 h 2844800" name="T35"/>
                <a:gd fmla="*/ 1111786 w 2092325" name="T36"/>
                <a:gd fmla="*/ 1900238 h 2844800" name="T37"/>
                <a:gd fmla="*/ 1092200 w 2092325" name="T38"/>
                <a:gd fmla="*/ 1878628 h 2844800" name="T39"/>
                <a:gd fmla="*/ 1109575 w 2092325" name="T40"/>
                <a:gd fmla="*/ 1225868 h 2844800" name="T41"/>
                <a:gd fmla="*/ 1412876 w 2092325" name="T42"/>
                <a:gd fmla="*/ 1040448 h 2844800" name="T43"/>
                <a:gd fmla="*/ 1197928 w 2092325" name="T44"/>
                <a:gd fmla="*/ 1029018 h 2844800" name="T45"/>
                <a:gd fmla="*/ 1092201 w 2092325" name="T46"/>
                <a:gd fmla="*/ 1161416 h 2844800" name="T47"/>
                <a:gd fmla="*/ 949643 w 2092325" name="T48"/>
                <a:gd fmla="*/ 1278573 h 2844800" name="T49"/>
                <a:gd fmla="*/ 801370 w 2092325" name="T50"/>
                <a:gd fmla="*/ 1357313 h 2844800" name="T51"/>
                <a:gd fmla="*/ 658178 w 2092325" name="T52"/>
                <a:gd fmla="*/ 1404621 h 2844800" name="T53"/>
                <a:gd fmla="*/ 438150 w 2092325" name="T54"/>
                <a:gd fmla="*/ 1435736 h 2844800" name="T55"/>
                <a:gd fmla="*/ 378778 w 2092325" name="T56"/>
                <a:gd fmla="*/ 1314768 h 2844800" name="T57"/>
                <a:gd fmla="*/ 551498 w 2092325" name="T58"/>
                <a:gd fmla="*/ 1302386 h 2844800" name="T59"/>
                <a:gd fmla="*/ 733425 w 2092325" name="T60"/>
                <a:gd fmla="*/ 1253808 h 2844800" name="T61"/>
                <a:gd fmla="*/ 914083 w 2092325" name="T62"/>
                <a:gd fmla="*/ 1155383 h 2844800" name="T63"/>
                <a:gd fmla="*/ 1005206 w 2092325" name="T64"/>
                <a:gd fmla="*/ 1076326 h 2844800" name="T65"/>
                <a:gd fmla="*/ 1095376 w 2092325" name="T66"/>
                <a:gd fmla="*/ 963930 h 2844800" name="T67"/>
                <a:gd fmla="*/ 1083946 w 2092325" name="T68"/>
                <a:gd fmla="*/ 882015 h 2844800" name="T69"/>
                <a:gd fmla="*/ 1124903 w 2092325" name="T70"/>
                <a:gd fmla="*/ 736917 h 2844800" name="T71"/>
                <a:gd fmla="*/ 1993068 w 2092325" name="T72"/>
                <a:gd fmla="*/ 604837 h 2844800" name="T73"/>
                <a:gd fmla="*/ 2046490 w 2092325" name="T74"/>
                <a:gd fmla="*/ 623229 h 2844800" name="T75"/>
                <a:gd fmla="*/ 2072094 w 2092325" name="T76"/>
                <a:gd fmla="*/ 660330 h 2844800" name="T77"/>
                <a:gd fmla="*/ 2090745 w 2092325" name="T78"/>
                <a:gd fmla="*/ 727555 h 2844800" name="T79"/>
                <a:gd fmla="*/ 1876741 w 2092325" name="T80"/>
                <a:gd fmla="*/ 736434 h 2844800" name="T81"/>
                <a:gd fmla="*/ 1892231 w 2092325" name="T82"/>
                <a:gd fmla="*/ 672062 h 2844800" name="T83"/>
                <a:gd fmla="*/ 1915938 w 2092325" name="T84"/>
                <a:gd fmla="*/ 629571 h 2844800" name="T85"/>
                <a:gd fmla="*/ 1951026 w 2092325" name="T86"/>
                <a:gd fmla="*/ 608642 h 2844800" name="T87"/>
                <a:gd fmla="*/ 201612 w 2092325" name="T88"/>
                <a:gd fmla="*/ 0 h 2844800" name="T89"/>
                <a:gd fmla="*/ 1583373 w 2092325" name="T90"/>
                <a:gd fmla="*/ 15240 h 2844800" name="T91"/>
                <a:gd fmla="*/ 1653858 w 2092325" name="T92"/>
                <a:gd fmla="*/ 62230 h 2844800" name="T93"/>
                <a:gd fmla="*/ 1697356 w 2092325" name="T94"/>
                <a:gd fmla="*/ 133667 h 2844800" name="T95"/>
                <a:gd fmla="*/ 1705611 w 2092325" name="T96"/>
                <a:gd fmla="*/ 2674303 h 2844800" name="T97"/>
                <a:gd fmla="*/ 1677353 w 2092325" name="T98"/>
                <a:gd fmla="*/ 2753360 h 2844800" name="T99"/>
                <a:gd fmla="*/ 1617663 w 2092325" name="T100"/>
                <a:gd fmla="*/ 2812098 h 2844800" name="T101"/>
                <a:gd fmla="*/ 1535748 w 2092325" name="T102"/>
                <a:gd fmla="*/ 2842578 h 2844800" name="T103"/>
                <a:gd fmla="*/ 151447 w 2092325" name="T104"/>
                <a:gd fmla="*/ 2838768 h 2844800" name="T105"/>
                <a:gd fmla="*/ 73660 w 2092325" name="T106"/>
                <a:gd fmla="*/ 2801303 h 2844800" name="T107"/>
                <a:gd fmla="*/ 20002 w 2092325" name="T108"/>
                <a:gd fmla="*/ 2737168 h 2844800" name="T109"/>
                <a:gd fmla="*/ 0 w 2092325" name="T110"/>
                <a:gd fmla="*/ 2654935 h 2844800" name="T111"/>
                <a:gd fmla="*/ 15875 w 2092325" name="T112"/>
                <a:gd fmla="*/ 116205 h 2844800" name="T113"/>
                <a:gd fmla="*/ 66357 w 2092325" name="T114"/>
                <a:gd fmla="*/ 49212 h 2844800" name="T115"/>
                <a:gd fmla="*/ 141922 w 2092325" name="T116"/>
                <a:gd fmla="*/ 8572 h 28448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844800" w="2092325">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FFFFFF"/>
                </a:solidFill>
                <a:latin typeface="Times New Roman"/>
                <a:ea typeface="+mn-ea"/>
              </a:endParaRPr>
            </a:p>
          </p:txBody>
        </p:sp>
      </p:grpSp>
      <p:sp>
        <p:nvSpPr>
          <p:cNvPr id="25" name="文本框 81"/>
          <p:cNvSpPr txBox="1">
            <a:spLocks noChangeArrowheads="1"/>
          </p:cNvSpPr>
          <p:nvPr/>
        </p:nvSpPr>
        <p:spPr bwMode="auto">
          <a:xfrm>
            <a:off x="686192" y="3601646"/>
            <a:ext cx="1980000"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此处输入标题</a:t>
            </a:r>
          </a:p>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输入您的文本请在输入您的文本此处输入您的文本</a:t>
            </a:r>
          </a:p>
        </p:txBody>
      </p:sp>
      <p:sp>
        <p:nvSpPr>
          <p:cNvPr id="26" name="文本框 81"/>
          <p:cNvSpPr txBox="1">
            <a:spLocks noChangeArrowheads="1"/>
          </p:cNvSpPr>
          <p:nvPr/>
        </p:nvSpPr>
        <p:spPr bwMode="auto">
          <a:xfrm>
            <a:off x="2581736" y="3601646"/>
            <a:ext cx="1980000"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此处输入标题</a:t>
            </a:r>
          </a:p>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输入您的文本请在输入您的文本此处输入您的文本</a:t>
            </a:r>
          </a:p>
        </p:txBody>
      </p:sp>
      <p:sp>
        <p:nvSpPr>
          <p:cNvPr id="27" name="文本框 81"/>
          <p:cNvSpPr txBox="1">
            <a:spLocks noChangeArrowheads="1"/>
          </p:cNvSpPr>
          <p:nvPr/>
        </p:nvSpPr>
        <p:spPr bwMode="auto">
          <a:xfrm>
            <a:off x="4477280" y="3601646"/>
            <a:ext cx="1980000"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此处输入标题</a:t>
            </a:r>
          </a:p>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输入您的文本请在输入您的文本此处输入您的文本</a:t>
            </a:r>
          </a:p>
        </p:txBody>
      </p:sp>
      <p:sp>
        <p:nvSpPr>
          <p:cNvPr id="28" name="文本框 81"/>
          <p:cNvSpPr txBox="1">
            <a:spLocks noChangeArrowheads="1"/>
          </p:cNvSpPr>
          <p:nvPr/>
        </p:nvSpPr>
        <p:spPr bwMode="auto">
          <a:xfrm>
            <a:off x="6372825" y="3601646"/>
            <a:ext cx="1980000"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此处输入标题</a:t>
            </a:r>
          </a:p>
          <a:p>
            <a:pPr algn="ctr">
              <a:lnSpc>
                <a:spcPct val="150000"/>
              </a:lnSpc>
              <a:spcAft>
                <a:spcPts val="600"/>
              </a:spcAft>
            </a:pPr>
            <a:r>
              <a:rPr altLang="en-US" b="1" lang="zh-CN" sz="1200">
                <a:solidFill>
                  <a:schemeClr val="tx1">
                    <a:lumMod val="75000"/>
                    <a:lumOff val="25000"/>
                  </a:schemeClr>
                </a:solidFill>
                <a:latin charset="-122" pitchFamily="34" typeface="微软雅黑"/>
                <a:ea charset="-122" pitchFamily="34" typeface="微软雅黑"/>
              </a:rPr>
              <a:t>输入您的文本请在输入您的文本此处输入您的文本</a:t>
            </a:r>
          </a:p>
        </p:txBody>
      </p:sp>
    </p:spTree>
    <p:extLst>
      <p:ext uri="{BB962C8B-B14F-4D97-AF65-F5344CB8AC3E}">
        <p14:creationId val="2041863211"/>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p:cTn dur="500" fill="hold" id="20"/>
                                        <p:tgtEl>
                                          <p:spTgt spid="13"/>
                                        </p:tgtEl>
                                        <p:attrNameLst>
                                          <p:attrName>ppt_w</p:attrName>
                                        </p:attrNameLst>
                                      </p:cBhvr>
                                      <p:tavLst>
                                        <p:tav tm="0">
                                          <p:val>
                                            <p:fltVal val="0"/>
                                          </p:val>
                                        </p:tav>
                                        <p:tav tm="100000">
                                          <p:val>
                                            <p:strVal val="#ppt_w"/>
                                          </p:val>
                                        </p:tav>
                                      </p:tavLst>
                                    </p:anim>
                                    <p:anim calcmode="lin" valueType="num">
                                      <p:cBhvr>
                                        <p:cTn dur="500" fill="hold" id="21"/>
                                        <p:tgtEl>
                                          <p:spTgt spid="13"/>
                                        </p:tgtEl>
                                        <p:attrNameLst>
                                          <p:attrName>ppt_h</p:attrName>
                                        </p:attrNameLst>
                                      </p:cBhvr>
                                      <p:tavLst>
                                        <p:tav tm="0">
                                          <p:val>
                                            <p:fltVal val="0"/>
                                          </p:val>
                                        </p:tav>
                                        <p:tav tm="100000">
                                          <p:val>
                                            <p:strVal val="#ppt_h"/>
                                          </p:val>
                                        </p:tav>
                                      </p:tavLst>
                                    </p:anim>
                                    <p:animEffect filter="fade" transition="in">
                                      <p:cBhvr>
                                        <p:cTn dur="500" id="22"/>
                                        <p:tgtEl>
                                          <p:spTgt spid="13"/>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ppt_w</p:attrName>
                                        </p:attrNameLst>
                                      </p:cBhvr>
                                      <p:tavLst>
                                        <p:tav tm="0">
                                          <p:val>
                                            <p:fltVal val="0"/>
                                          </p:val>
                                        </p:tav>
                                        <p:tav tm="100000">
                                          <p:val>
                                            <p:strVal val="#ppt_w"/>
                                          </p:val>
                                        </p:tav>
                                      </p:tavLst>
                                    </p:anim>
                                    <p:anim calcmode="lin" valueType="num">
                                      <p:cBhvr>
                                        <p:cTn dur="500" fill="hold" id="26"/>
                                        <p:tgtEl>
                                          <p:spTgt spid="8"/>
                                        </p:tgtEl>
                                        <p:attrNameLst>
                                          <p:attrName>ppt_h</p:attrName>
                                        </p:attrNameLst>
                                      </p:cBhvr>
                                      <p:tavLst>
                                        <p:tav tm="0">
                                          <p:val>
                                            <p:fltVal val="0"/>
                                          </p:val>
                                        </p:tav>
                                        <p:tav tm="100000">
                                          <p:val>
                                            <p:strVal val="#ppt_h"/>
                                          </p:val>
                                        </p:tav>
                                      </p:tavLst>
                                    </p:anim>
                                    <p:animEffect filter="fade" transition="in">
                                      <p:cBhvr>
                                        <p:cTn dur="500" id="27"/>
                                        <p:tgtEl>
                                          <p:spTgt spid="8"/>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par>
                                <p:cTn fill="hold" id="33" nodeType="withEffect" presetClass="entr" presetID="53" presetSubtype="0">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p:cTn dur="500" fill="hold" id="35"/>
                                        <p:tgtEl>
                                          <p:spTgt spid="16"/>
                                        </p:tgtEl>
                                        <p:attrNameLst>
                                          <p:attrName>ppt_w</p:attrName>
                                        </p:attrNameLst>
                                      </p:cBhvr>
                                      <p:tavLst>
                                        <p:tav tm="0">
                                          <p:val>
                                            <p:fltVal val="0"/>
                                          </p:val>
                                        </p:tav>
                                        <p:tav tm="100000">
                                          <p:val>
                                            <p:strVal val="#ppt_w"/>
                                          </p:val>
                                        </p:tav>
                                      </p:tavLst>
                                    </p:anim>
                                    <p:anim calcmode="lin" valueType="num">
                                      <p:cBhvr>
                                        <p:cTn dur="500" fill="hold" id="36"/>
                                        <p:tgtEl>
                                          <p:spTgt spid="16"/>
                                        </p:tgtEl>
                                        <p:attrNameLst>
                                          <p:attrName>ppt_h</p:attrName>
                                        </p:attrNameLst>
                                      </p:cBhvr>
                                      <p:tavLst>
                                        <p:tav tm="0">
                                          <p:val>
                                            <p:fltVal val="0"/>
                                          </p:val>
                                        </p:tav>
                                        <p:tav tm="100000">
                                          <p:val>
                                            <p:strVal val="#ppt_h"/>
                                          </p:val>
                                        </p:tav>
                                      </p:tavLst>
                                    </p:anim>
                                    <p:animEffect filter="fade" transition="in">
                                      <p:cBhvr>
                                        <p:cTn dur="500" id="37"/>
                                        <p:tgtEl>
                                          <p:spTgt spid="16"/>
                                        </p:tgtEl>
                                      </p:cBhvr>
                                    </p:animEffect>
                                  </p:childTnLst>
                                </p:cTn>
                              </p:par>
                              <p:par>
                                <p:cTn fill="hold" id="38" nodeType="withEffect" presetClass="entr" presetID="53" presetSubtype="0">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p:cTn dur="500" fill="hold" id="40"/>
                                        <p:tgtEl>
                                          <p:spTgt spid="19"/>
                                        </p:tgtEl>
                                        <p:attrNameLst>
                                          <p:attrName>ppt_w</p:attrName>
                                        </p:attrNameLst>
                                      </p:cBhvr>
                                      <p:tavLst>
                                        <p:tav tm="0">
                                          <p:val>
                                            <p:fltVal val="0"/>
                                          </p:val>
                                        </p:tav>
                                        <p:tav tm="100000">
                                          <p:val>
                                            <p:strVal val="#ppt_w"/>
                                          </p:val>
                                        </p:tav>
                                      </p:tavLst>
                                    </p:anim>
                                    <p:anim calcmode="lin" valueType="num">
                                      <p:cBhvr>
                                        <p:cTn dur="500" fill="hold" id="41"/>
                                        <p:tgtEl>
                                          <p:spTgt spid="19"/>
                                        </p:tgtEl>
                                        <p:attrNameLst>
                                          <p:attrName>ppt_h</p:attrName>
                                        </p:attrNameLst>
                                      </p:cBhvr>
                                      <p:tavLst>
                                        <p:tav tm="0">
                                          <p:val>
                                            <p:fltVal val="0"/>
                                          </p:val>
                                        </p:tav>
                                        <p:tav tm="100000">
                                          <p:val>
                                            <p:strVal val="#ppt_h"/>
                                          </p:val>
                                        </p:tav>
                                      </p:tavLst>
                                    </p:anim>
                                    <p:animEffect filter="fade" transition="in">
                                      <p:cBhvr>
                                        <p:cTn dur="500" id="42"/>
                                        <p:tgtEl>
                                          <p:spTgt spid="19"/>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fill="hold" id="45"/>
                                        <p:tgtEl>
                                          <p:spTgt spid="11"/>
                                        </p:tgtEl>
                                        <p:attrNameLst>
                                          <p:attrName>ppt_w</p:attrName>
                                        </p:attrNameLst>
                                      </p:cBhvr>
                                      <p:tavLst>
                                        <p:tav tm="0">
                                          <p:val>
                                            <p:fltVal val="0"/>
                                          </p:val>
                                        </p:tav>
                                        <p:tav tm="100000">
                                          <p:val>
                                            <p:strVal val="#ppt_w"/>
                                          </p:val>
                                        </p:tav>
                                      </p:tavLst>
                                    </p:anim>
                                    <p:anim calcmode="lin" valueType="num">
                                      <p:cBhvr>
                                        <p:cTn dur="500" fill="hold" id="46"/>
                                        <p:tgtEl>
                                          <p:spTgt spid="11"/>
                                        </p:tgtEl>
                                        <p:attrNameLst>
                                          <p:attrName>ppt_h</p:attrName>
                                        </p:attrNameLst>
                                      </p:cBhvr>
                                      <p:tavLst>
                                        <p:tav tm="0">
                                          <p:val>
                                            <p:fltVal val="0"/>
                                          </p:val>
                                        </p:tav>
                                        <p:tav tm="100000">
                                          <p:val>
                                            <p:strVal val="#ppt_h"/>
                                          </p:val>
                                        </p:tav>
                                      </p:tavLst>
                                    </p:anim>
                                    <p:animEffect filter="fade" transition="in">
                                      <p:cBhvr>
                                        <p:cTn dur="500" id="47"/>
                                        <p:tgtEl>
                                          <p:spTgt spid="11"/>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12"/>
                                        </p:tgtEl>
                                        <p:attrNameLst>
                                          <p:attrName>style.visibility</p:attrName>
                                        </p:attrNameLst>
                                      </p:cBhvr>
                                      <p:to>
                                        <p:strVal val="visible"/>
                                      </p:to>
                                    </p:set>
                                    <p:anim calcmode="lin" valueType="num">
                                      <p:cBhvr>
                                        <p:cTn dur="500" fill="hold" id="50"/>
                                        <p:tgtEl>
                                          <p:spTgt spid="12"/>
                                        </p:tgtEl>
                                        <p:attrNameLst>
                                          <p:attrName>ppt_w</p:attrName>
                                        </p:attrNameLst>
                                      </p:cBhvr>
                                      <p:tavLst>
                                        <p:tav tm="0">
                                          <p:val>
                                            <p:fltVal val="0"/>
                                          </p:val>
                                        </p:tav>
                                        <p:tav tm="100000">
                                          <p:val>
                                            <p:strVal val="#ppt_w"/>
                                          </p:val>
                                        </p:tav>
                                      </p:tavLst>
                                    </p:anim>
                                    <p:anim calcmode="lin" valueType="num">
                                      <p:cBhvr>
                                        <p:cTn dur="500" fill="hold" id="51"/>
                                        <p:tgtEl>
                                          <p:spTgt spid="12"/>
                                        </p:tgtEl>
                                        <p:attrNameLst>
                                          <p:attrName>ppt_h</p:attrName>
                                        </p:attrNameLst>
                                      </p:cBhvr>
                                      <p:tavLst>
                                        <p:tav tm="0">
                                          <p:val>
                                            <p:fltVal val="0"/>
                                          </p:val>
                                        </p:tav>
                                        <p:tav tm="100000">
                                          <p:val>
                                            <p:strVal val="#ppt_h"/>
                                          </p:val>
                                        </p:tav>
                                      </p:tavLst>
                                    </p:anim>
                                    <p:animEffect filter="fade" transition="in">
                                      <p:cBhvr>
                                        <p:cTn dur="500" id="52"/>
                                        <p:tgtEl>
                                          <p:spTgt spid="12"/>
                                        </p:tgtEl>
                                      </p:cBhvr>
                                    </p:animEffect>
                                  </p:childTnLst>
                                </p:cTn>
                              </p:par>
                              <p:par>
                                <p:cTn fill="hold" id="53" nodeType="withEffect" presetClass="entr" presetID="53" presetSubtype="0">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p:cTn dur="500" fill="hold" id="55"/>
                                        <p:tgtEl>
                                          <p:spTgt spid="22"/>
                                        </p:tgtEl>
                                        <p:attrNameLst>
                                          <p:attrName>ppt_w</p:attrName>
                                        </p:attrNameLst>
                                      </p:cBhvr>
                                      <p:tavLst>
                                        <p:tav tm="0">
                                          <p:val>
                                            <p:fltVal val="0"/>
                                          </p:val>
                                        </p:tav>
                                        <p:tav tm="100000">
                                          <p:val>
                                            <p:strVal val="#ppt_w"/>
                                          </p:val>
                                        </p:tav>
                                      </p:tavLst>
                                    </p:anim>
                                    <p:anim calcmode="lin" valueType="num">
                                      <p:cBhvr>
                                        <p:cTn dur="500" fill="hold" id="56"/>
                                        <p:tgtEl>
                                          <p:spTgt spid="22"/>
                                        </p:tgtEl>
                                        <p:attrNameLst>
                                          <p:attrName>ppt_h</p:attrName>
                                        </p:attrNameLst>
                                      </p:cBhvr>
                                      <p:tavLst>
                                        <p:tav tm="0">
                                          <p:val>
                                            <p:fltVal val="0"/>
                                          </p:val>
                                        </p:tav>
                                        <p:tav tm="100000">
                                          <p:val>
                                            <p:strVal val="#ppt_h"/>
                                          </p:val>
                                        </p:tav>
                                      </p:tavLst>
                                    </p:anim>
                                    <p:animEffect filter="fade" transition="in">
                                      <p:cBhvr>
                                        <p:cTn dur="500" id="57"/>
                                        <p:tgtEl>
                                          <p:spTgt spid="22"/>
                                        </p:tgtEl>
                                      </p:cBhvr>
                                    </p:animEffect>
                                  </p:childTnLst>
                                </p:cTn>
                              </p:par>
                            </p:childTnLst>
                          </p:cTn>
                        </p:par>
                        <p:par>
                          <p:cTn fill="hold" id="58" nodeType="afterGroup">
                            <p:stCondLst>
                              <p:cond delay="1500"/>
                            </p:stCondLst>
                            <p:childTnLst>
                              <p:par>
                                <p:cTn fill="hold" grpId="0" id="59" nodeType="afterEffect" presetClass="entr" presetID="22" presetSubtype="1">
                                  <p:stCondLst>
                                    <p:cond delay="0"/>
                                  </p:stCondLst>
                                  <p:childTnLst>
                                    <p:set>
                                      <p:cBhvr>
                                        <p:cTn dur="1" fill="hold" id="60">
                                          <p:stCondLst>
                                            <p:cond delay="0"/>
                                          </p:stCondLst>
                                        </p:cTn>
                                        <p:tgtEl>
                                          <p:spTgt spid="25"/>
                                        </p:tgtEl>
                                        <p:attrNameLst>
                                          <p:attrName>style.visibility</p:attrName>
                                        </p:attrNameLst>
                                      </p:cBhvr>
                                      <p:to>
                                        <p:strVal val="visible"/>
                                      </p:to>
                                    </p:set>
                                    <p:animEffect filter="wipe(up)" transition="in">
                                      <p:cBhvr>
                                        <p:cTn dur="500" id="61"/>
                                        <p:tgtEl>
                                          <p:spTgt spid="25"/>
                                        </p:tgtEl>
                                      </p:cBhvr>
                                    </p:animEffect>
                                  </p:childTnLst>
                                </p:cTn>
                              </p:par>
                              <p:par>
                                <p:cTn fill="hold" grpId="0" id="62" nodeType="withEffect" presetClass="entr" presetID="22" presetSubtype="1">
                                  <p:stCondLst>
                                    <p:cond delay="0"/>
                                  </p:stCondLst>
                                  <p:childTnLst>
                                    <p:set>
                                      <p:cBhvr>
                                        <p:cTn dur="1" fill="hold" id="63">
                                          <p:stCondLst>
                                            <p:cond delay="0"/>
                                          </p:stCondLst>
                                        </p:cTn>
                                        <p:tgtEl>
                                          <p:spTgt spid="26"/>
                                        </p:tgtEl>
                                        <p:attrNameLst>
                                          <p:attrName>style.visibility</p:attrName>
                                        </p:attrNameLst>
                                      </p:cBhvr>
                                      <p:to>
                                        <p:strVal val="visible"/>
                                      </p:to>
                                    </p:set>
                                    <p:animEffect filter="wipe(up)" transition="in">
                                      <p:cBhvr>
                                        <p:cTn dur="500" id="64"/>
                                        <p:tgtEl>
                                          <p:spTgt spid="26"/>
                                        </p:tgtEl>
                                      </p:cBhvr>
                                    </p:animEffect>
                                  </p:childTnLst>
                                </p:cTn>
                              </p:par>
                              <p:par>
                                <p:cTn fill="hold" grpId="0" id="65" nodeType="withEffect" presetClass="entr" presetID="22" presetSubtype="1">
                                  <p:stCondLst>
                                    <p:cond delay="0"/>
                                  </p:stCondLst>
                                  <p:childTnLst>
                                    <p:set>
                                      <p:cBhvr>
                                        <p:cTn dur="1" fill="hold" id="66">
                                          <p:stCondLst>
                                            <p:cond delay="0"/>
                                          </p:stCondLst>
                                        </p:cTn>
                                        <p:tgtEl>
                                          <p:spTgt spid="27"/>
                                        </p:tgtEl>
                                        <p:attrNameLst>
                                          <p:attrName>style.visibility</p:attrName>
                                        </p:attrNameLst>
                                      </p:cBhvr>
                                      <p:to>
                                        <p:strVal val="visible"/>
                                      </p:to>
                                    </p:set>
                                    <p:animEffect filter="wipe(up)" transition="in">
                                      <p:cBhvr>
                                        <p:cTn dur="500" id="67"/>
                                        <p:tgtEl>
                                          <p:spTgt spid="27"/>
                                        </p:tgtEl>
                                      </p:cBhvr>
                                    </p:animEffect>
                                  </p:childTnLst>
                                </p:cTn>
                              </p:par>
                              <p:par>
                                <p:cTn fill="hold" grpId="0" id="68" nodeType="withEffect" presetClass="entr" presetID="22" presetSubtype="1">
                                  <p:stCondLst>
                                    <p:cond delay="0"/>
                                  </p:stCondLst>
                                  <p:childTnLst>
                                    <p:set>
                                      <p:cBhvr>
                                        <p:cTn dur="1" fill="hold" id="69">
                                          <p:stCondLst>
                                            <p:cond delay="0"/>
                                          </p:stCondLst>
                                        </p:cTn>
                                        <p:tgtEl>
                                          <p:spTgt spid="28"/>
                                        </p:tgtEl>
                                        <p:attrNameLst>
                                          <p:attrName>style.visibility</p:attrName>
                                        </p:attrNameLst>
                                      </p:cBhvr>
                                      <p:to>
                                        <p:strVal val="visible"/>
                                      </p:to>
                                    </p:set>
                                    <p:animEffect filter="wipe(up)" transition="in">
                                      <p:cBhvr>
                                        <p:cTn dur="500" id="7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1"/>
      <p:bldP grpId="0" spid="12"/>
      <p:bldP grpId="0" spid="25"/>
      <p:bldP grpId="0" spid="26"/>
      <p:bldP grpId="0" spid="27"/>
      <p:bldP grpId="0" spid="2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Rectangle 8"/>
          <p:cNvSpPr>
            <a:spLocks noChangeArrowheads="1"/>
          </p:cNvSpPr>
          <p:nvPr/>
        </p:nvSpPr>
        <p:spPr bwMode="auto">
          <a:xfrm>
            <a:off x="4562747" y="1059582"/>
            <a:ext cx="2940050" cy="1831975"/>
          </a:xfrm>
          <a:prstGeom prst="rect">
            <a:avLst/>
          </a:prstGeom>
          <a:solidFill>
            <a:srgbClr val="0070C0"/>
          </a:solidFill>
          <a:ln w="9525">
            <a:noFill/>
            <a:miter lim="800000"/>
          </a:ln>
          <a:effectLst/>
        </p:spPr>
        <p:txBody>
          <a:bodyPr anchor="ct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endParaRPr>
          </a:p>
        </p:txBody>
      </p:sp>
      <p:pic>
        <p:nvPicPr>
          <p:cNvPr descr="1912176_011310063559_2" id="9" name="Picture 9"/>
          <p:cNvPicPr>
            <a:picLocks noChangeArrowheads="1" noChangeAspect="1"/>
          </p:cNvPicPr>
          <p:nvPr/>
        </p:nvPicPr>
        <p:blipFill>
          <a:blip r:embed="rId3"/>
          <a:srcRect b="6538"/>
          <a:stretch>
            <a:fillRect/>
          </a:stretch>
        </p:blipFill>
        <p:spPr bwMode="auto">
          <a:xfrm>
            <a:off x="1563960" y="1059582"/>
            <a:ext cx="2938462" cy="1831975"/>
          </a:xfrm>
          <a:prstGeom prst="rect">
            <a:avLst/>
          </a:prstGeom>
          <a:noFill/>
          <a:ln w="9525">
            <a:noFill/>
            <a:miter lim="800000"/>
          </a:ln>
          <a:effectLst/>
        </p:spPr>
      </p:pic>
      <p:sp>
        <p:nvSpPr>
          <p:cNvPr id="10" name="Rectangle 10"/>
          <p:cNvSpPr>
            <a:spLocks noChangeArrowheads="1"/>
          </p:cNvSpPr>
          <p:nvPr/>
        </p:nvSpPr>
        <p:spPr bwMode="auto">
          <a:xfrm>
            <a:off x="1563960" y="2948707"/>
            <a:ext cx="2938462" cy="1830388"/>
          </a:xfrm>
          <a:prstGeom prst="rect">
            <a:avLst/>
          </a:prstGeom>
          <a:solidFill>
            <a:srgbClr val="0070C0"/>
          </a:solidFill>
          <a:ln w="9525">
            <a:noFill/>
            <a:miter lim="800000"/>
          </a:ln>
          <a:effectLst/>
        </p:spPr>
        <p:txBody>
          <a:bodyPr anchor="ct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endParaRPr>
          </a:p>
        </p:txBody>
      </p:sp>
      <p:pic>
        <p:nvPicPr>
          <p:cNvPr id="11" name="Picture 11"/>
          <p:cNvPicPr>
            <a:picLocks noChangeArrowheads="1" noChangeAspect="1"/>
          </p:cNvPicPr>
          <p:nvPr/>
        </p:nvPicPr>
        <p:blipFill>
          <a:blip r:embed="rId4">
            <a:extLst>
              <a:ext uri="{28A0092B-C50C-407E-A947-70E740481C1C}">
                <a14:useLocalDpi val="0"/>
              </a:ext>
            </a:extLst>
          </a:blip>
          <a:stretch>
            <a:fillRect/>
          </a:stretch>
        </p:blipFill>
        <p:spPr bwMode="auto">
          <a:xfrm>
            <a:off x="4562746" y="2948707"/>
            <a:ext cx="2940052" cy="1830388"/>
          </a:xfrm>
          <a:prstGeom prst="rect">
            <a:avLst/>
          </a:prstGeom>
          <a:noFill/>
          <a:ln w="9525">
            <a:noFill/>
            <a:miter lim="800000"/>
          </a:ln>
          <a:effectLst/>
        </p:spPr>
      </p:pic>
      <p:sp>
        <p:nvSpPr>
          <p:cNvPr id="12" name="Text Box 12"/>
          <p:cNvSpPr txBox="1">
            <a:spLocks noChangeArrowheads="1"/>
          </p:cNvSpPr>
          <p:nvPr/>
        </p:nvSpPr>
        <p:spPr bwMode="auto">
          <a:xfrm>
            <a:off x="5016971" y="1563638"/>
            <a:ext cx="2219325" cy="1023550"/>
          </a:xfrm>
          <a:prstGeom prst="rect">
            <a:avLst/>
          </a:prstGeom>
          <a:noFill/>
          <a:ln w="9525">
            <a:noFill/>
            <a:miter lim="800000"/>
          </a:ln>
          <a:effectLst/>
        </p:spPr>
        <p:txBody>
          <a:bodyPr bIns="36287" lIns="72574" rIns="72574" tIns="36287">
            <a:spAutoFit/>
          </a:bodyPr>
          <a:lstStyle/>
          <a:p>
            <a:pPr algn="just">
              <a:lnSpc>
                <a:spcPct val="130000"/>
              </a:lnSpc>
              <a:spcAft>
                <a:spcPts val="600"/>
              </a:spcAft>
            </a:pPr>
            <a:r>
              <a:rPr altLang="en-US" lang="zh-CN" sz="1600">
                <a:solidFill>
                  <a:schemeClr val="bg1"/>
                </a:solidFill>
                <a:latin charset="-122" pitchFamily="34" typeface="微软雅黑"/>
                <a:ea charset="-122" pitchFamily="34" typeface="微软雅黑"/>
              </a:rPr>
              <a:t>单击此处添加对图片的说明文字单击此处添加对图片的说明文字.</a:t>
            </a:r>
          </a:p>
        </p:txBody>
      </p:sp>
      <p:sp>
        <p:nvSpPr>
          <p:cNvPr id="13" name="Text Box 13"/>
          <p:cNvSpPr txBox="1">
            <a:spLocks noChangeArrowheads="1"/>
          </p:cNvSpPr>
          <p:nvPr/>
        </p:nvSpPr>
        <p:spPr bwMode="auto">
          <a:xfrm>
            <a:off x="1776611" y="3394025"/>
            <a:ext cx="2219325" cy="1023550"/>
          </a:xfrm>
          <a:prstGeom prst="rect">
            <a:avLst/>
          </a:prstGeom>
          <a:noFill/>
          <a:ln w="9525">
            <a:noFill/>
            <a:miter lim="800000"/>
          </a:ln>
          <a:effectLst/>
        </p:spPr>
        <p:txBody>
          <a:bodyPr bIns="36287" lIns="72574" rIns="72574" tIns="36287">
            <a:spAutoFit/>
          </a:bodyPr>
          <a:lstStyle/>
          <a:p>
            <a:pPr algn="r">
              <a:lnSpc>
                <a:spcPct val="130000"/>
              </a:lnSpc>
              <a:spcAft>
                <a:spcPts val="600"/>
              </a:spcAft>
            </a:pPr>
            <a:r>
              <a:rPr altLang="en-US" lang="zh-CN" sz="1600">
                <a:solidFill>
                  <a:schemeClr val="bg1"/>
                </a:solidFill>
                <a:latin charset="-122" pitchFamily="34" typeface="微软雅黑"/>
                <a:ea charset="-122" pitchFamily="34" typeface="微软雅黑"/>
              </a:rPr>
              <a:t>单击此处添加对图片的说明文字单击此处添加对图片的说明文字.</a:t>
            </a:r>
          </a:p>
        </p:txBody>
      </p:sp>
      <p:sp>
        <p:nvSpPr>
          <p:cNvPr id="14" name="AutoShape 14"/>
          <p:cNvSpPr>
            <a:spLocks noChangeArrowheads="1"/>
          </p:cNvSpPr>
          <p:nvPr/>
        </p:nvSpPr>
        <p:spPr bwMode="auto">
          <a:xfrm rot="16200000">
            <a:off x="3807892" y="3821038"/>
            <a:ext cx="842962" cy="149225"/>
          </a:xfrm>
          <a:prstGeom prst="flowChartMerge">
            <a:avLst/>
          </a:prstGeom>
          <a:solidFill>
            <a:schemeClr val="bg1"/>
          </a:solidFill>
          <a:ln w="9525">
            <a:noFill/>
            <a:miter lim="800000"/>
          </a:ln>
          <a:effectLst/>
        </p:spPr>
        <p:txBody>
          <a:bodyPr anchor="ct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endParaRPr>
          </a:p>
        </p:txBody>
      </p:sp>
      <p:sp>
        <p:nvSpPr>
          <p:cNvPr id="15" name="AutoShape 15"/>
          <p:cNvSpPr>
            <a:spLocks noChangeArrowheads="1"/>
          </p:cNvSpPr>
          <p:nvPr/>
        </p:nvSpPr>
        <p:spPr bwMode="auto">
          <a:xfrm flipH="1" rot="5400000">
            <a:off x="4423048" y="1964457"/>
            <a:ext cx="842962" cy="147637"/>
          </a:xfrm>
          <a:prstGeom prst="flowChartMerge">
            <a:avLst/>
          </a:prstGeom>
          <a:solidFill>
            <a:schemeClr val="bg1"/>
          </a:solidFill>
          <a:ln w="9525">
            <a:noFill/>
            <a:miter lim="800000"/>
          </a:ln>
          <a:effectLst/>
        </p:spPr>
        <p:txBody>
          <a:bodyPr anchor="ct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endParaRPr>
          </a:p>
        </p:txBody>
      </p:sp>
    </p:spTree>
    <p:extLst>
      <p:ext uri="{BB962C8B-B14F-4D97-AF65-F5344CB8AC3E}">
        <p14:creationId val="2522770857"/>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id="18" nodeType="afterEffect" presetClass="entr" presetID="2" presetSubtype="9">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0-#ppt_w/2"/>
                                          </p:val>
                                        </p:tav>
                                        <p:tav tm="100000">
                                          <p:val>
                                            <p:strVal val="#ppt_x"/>
                                          </p:val>
                                        </p:tav>
                                      </p:tavLst>
                                    </p:anim>
                                    <p:anim calcmode="lin" valueType="num">
                                      <p:cBhvr additive="base">
                                        <p:cTn dur="500" fill="hold" id="21"/>
                                        <p:tgtEl>
                                          <p:spTgt spid="9"/>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6">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1+#ppt_w/2"/>
                                          </p:val>
                                        </p:tav>
                                        <p:tav tm="100000">
                                          <p:val>
                                            <p:strVal val="#ppt_x"/>
                                          </p:val>
                                        </p:tav>
                                      </p:tavLst>
                                    </p:anim>
                                    <p:anim calcmode="lin" valueType="num">
                                      <p:cBhvr additive="base">
                                        <p:cTn dur="500" fill="hold" id="25"/>
                                        <p:tgtEl>
                                          <p:spTgt spid="11"/>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2" presetSubtype="12">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500" fill="hold" id="29"/>
                                        <p:tgtEl>
                                          <p:spTgt spid="10"/>
                                        </p:tgtEl>
                                        <p:attrNameLst>
                                          <p:attrName>ppt_x</p:attrName>
                                        </p:attrNameLst>
                                      </p:cBhvr>
                                      <p:tavLst>
                                        <p:tav tm="0">
                                          <p:val>
                                            <p:strVal val="0-#ppt_w/2"/>
                                          </p:val>
                                        </p:tav>
                                        <p:tav tm="100000">
                                          <p:val>
                                            <p:strVal val="#ppt_x"/>
                                          </p:val>
                                        </p:tav>
                                      </p:tavLst>
                                    </p:anim>
                                    <p:anim calcmode="lin" valueType="num">
                                      <p:cBhvr additive="base">
                                        <p:cTn dur="500" fill="hold" id="30"/>
                                        <p:tgtEl>
                                          <p:spTgt spid="10"/>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3">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1+#ppt_w/2"/>
                                          </p:val>
                                        </p:tav>
                                        <p:tav tm="100000">
                                          <p:val>
                                            <p:strVal val="#ppt_x"/>
                                          </p:val>
                                        </p:tav>
                                      </p:tavLst>
                                    </p:anim>
                                    <p:anim calcmode="lin" valueType="num">
                                      <p:cBhvr additive="base">
                                        <p:cTn dur="500" fill="hold" id="34"/>
                                        <p:tgtEl>
                                          <p:spTgt spid="8"/>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2000"/>
                            </p:stCondLst>
                            <p:childTnLst>
                              <p:par>
                                <p:cTn fill="hold" grpId="0" id="36" nodeType="afterEffect" presetClass="entr" presetID="2" presetSubtype="8">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0-#ppt_w/2"/>
                                          </p:val>
                                        </p:tav>
                                        <p:tav tm="100000">
                                          <p:val>
                                            <p:strVal val="#ppt_x"/>
                                          </p:val>
                                        </p:tav>
                                      </p:tavLst>
                                    </p:anim>
                                    <p:anim calcmode="lin" valueType="num">
                                      <p:cBhvr additive="base">
                                        <p:cTn dur="500" fill="hold" id="39"/>
                                        <p:tgtEl>
                                          <p:spTgt spid="14"/>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1+#ppt_w/2"/>
                                          </p:val>
                                        </p:tav>
                                        <p:tav tm="100000">
                                          <p:val>
                                            <p:strVal val="#ppt_x"/>
                                          </p:val>
                                        </p:tav>
                                      </p:tavLst>
                                    </p:anim>
                                    <p:anim calcmode="lin" valueType="num">
                                      <p:cBhvr additive="base">
                                        <p:cTn dur="500" fill="hold" id="43"/>
                                        <p:tgtEl>
                                          <p:spTgt spid="15"/>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22" presetSubtype="8">
                                  <p:stCondLst>
                                    <p:cond delay="0"/>
                                  </p:stCondLst>
                                  <p:childTnLst>
                                    <p:set>
                                      <p:cBhvr>
                                        <p:cTn dur="1" fill="hold" id="46">
                                          <p:stCondLst>
                                            <p:cond delay="0"/>
                                          </p:stCondLst>
                                        </p:cTn>
                                        <p:tgtEl>
                                          <p:spTgt spid="12"/>
                                        </p:tgtEl>
                                        <p:attrNameLst>
                                          <p:attrName>style.visibility</p:attrName>
                                        </p:attrNameLst>
                                      </p:cBhvr>
                                      <p:to>
                                        <p:strVal val="visible"/>
                                      </p:to>
                                    </p:set>
                                    <p:animEffect filter="wipe(left)" transition="in">
                                      <p:cBhvr>
                                        <p:cTn dur="1000" id="47"/>
                                        <p:tgtEl>
                                          <p:spTgt spid="12"/>
                                        </p:tgtEl>
                                      </p:cBhvr>
                                    </p:animEffect>
                                  </p:childTnLst>
                                </p:cTn>
                              </p:par>
                              <p:par>
                                <p:cTn fill="hold" grpId="0" id="48" nodeType="withEffect" presetClass="entr" presetID="22" presetSubtype="2">
                                  <p:stCondLst>
                                    <p:cond delay="0"/>
                                  </p:stCondLst>
                                  <p:childTnLst>
                                    <p:set>
                                      <p:cBhvr>
                                        <p:cTn dur="1" fill="hold" id="49">
                                          <p:stCondLst>
                                            <p:cond delay="0"/>
                                          </p:stCondLst>
                                        </p:cTn>
                                        <p:tgtEl>
                                          <p:spTgt spid="13"/>
                                        </p:tgtEl>
                                        <p:attrNameLst>
                                          <p:attrName>style.visibility</p:attrName>
                                        </p:attrNameLst>
                                      </p:cBhvr>
                                      <p:to>
                                        <p:strVal val="visible"/>
                                      </p:to>
                                    </p:set>
                                    <p:animEffect filter="wipe(right)" transition="in">
                                      <p:cBhvr>
                                        <p:cTn dur="1000" id="5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0"/>
      <p:bldP grpId="0" spid="12"/>
      <p:bldP grpId="0" spid="13"/>
      <p:bldP grpId="0" spid="14"/>
      <p:bldP grpId="0" spid="1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椭圆 1"/>
          <p:cNvSpPr/>
          <p:nvPr/>
        </p:nvSpPr>
        <p:spPr>
          <a:xfrm>
            <a:off x="522515" y="1434028"/>
            <a:ext cx="1570579" cy="2617631"/>
          </a:xfrm>
          <a:custGeom>
            <a:rect b="b" l="l" r="r" t="t"/>
            <a:pathLst>
              <a:path h="2880320" w="1728192">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algn="ctr" cap="flat" cmpd="sng" w="25400">
            <a:noFill/>
            <a:prstDash val="solid"/>
          </a:ln>
          <a:effectLst/>
          <a:scene3d>
            <a:camera prst="isometricOffAxis1Top">
              <a:rot lat="17925620" lon="20555290" rev="1490956"/>
            </a:camera>
            <a:lightRig dir="t" rig="threePt"/>
          </a:scene3d>
        </p:spPr>
        <p:txBody>
          <a:bodyPr anchor="ctr" rtlCol="0"/>
          <a:lstStyle/>
          <a:p>
            <a:pPr algn="ctr">
              <a:defRPr/>
            </a:pPr>
            <a:endParaRPr altLang="en-US" kern="0" lang="zh-CN" sz="1350">
              <a:solidFill>
                <a:sysClr lastClr="FFFFFF" val="window"/>
              </a:solidFill>
              <a:latin charset="-122" pitchFamily="34" typeface="微软雅黑"/>
              <a:ea charset="-122" pitchFamily="34" typeface="微软雅黑"/>
            </a:endParaRPr>
          </a:p>
        </p:txBody>
      </p:sp>
      <p:grpSp>
        <p:nvGrpSpPr>
          <p:cNvPr id="9" name="组合 8"/>
          <p:cNvGrpSpPr/>
          <p:nvPr/>
        </p:nvGrpSpPr>
        <p:grpSpPr>
          <a:xfrm>
            <a:off x="1109448" y="1819912"/>
            <a:ext cx="1076694" cy="1076697"/>
            <a:chOff x="1109448" y="1819912"/>
            <a:chExt cx="1076694" cy="1076697"/>
          </a:xfrm>
        </p:grpSpPr>
        <p:sp>
          <p:nvSpPr>
            <p:cNvPr id="10" name="椭圆 9"/>
            <p:cNvSpPr/>
            <p:nvPr/>
          </p:nvSpPr>
          <p:spPr bwMode="auto">
            <a:xfrm>
              <a:off x="1109448" y="1819912"/>
              <a:ext cx="1076694" cy="1076697"/>
            </a:xfrm>
            <a:prstGeom prst="ellipse">
              <a:avLst/>
            </a:prstGeom>
            <a:solidFill>
              <a:srgbClr val="0070C0"/>
            </a:solidFill>
            <a:ln algn="ctr" cap="flat" cmpd="sng" w="6350">
              <a:noFill/>
              <a:prstDash val="solid"/>
            </a:ln>
            <a:effectLst/>
            <a:scene3d>
              <a:camera prst="orthographicFront">
                <a:rot lat="0" lon="0" rev="0"/>
              </a:camera>
              <a:lightRig dir="t" rig="glow">
                <a:rot lat="0" lon="0" rev="14100000"/>
              </a:lightRig>
            </a:scene3d>
            <a:sp3d prstMaterial="softEdge"/>
          </p:spPr>
          <p:txBody>
            <a:bodyPr anchor="ctr"/>
            <a:lstStyle/>
            <a:p>
              <a:pPr algn="ctr">
                <a:defRPr/>
              </a:pPr>
              <a:r>
                <a:rPr altLang="zh-CN" b="1" kern="0" lang="en-US" sz="3200">
                  <a:solidFill>
                    <a:srgbClr val="FFFFFF"/>
                  </a:solidFill>
                  <a:latin charset="-122" pitchFamily="34" typeface="微软雅黑"/>
                  <a:ea charset="-122" pitchFamily="34" typeface="微软雅黑"/>
                </a:rPr>
                <a:t>A</a:t>
              </a:r>
            </a:p>
          </p:txBody>
        </p:sp>
        <p:sp>
          <p:nvSpPr>
            <p:cNvPr id="11" name="椭圆 10"/>
            <p:cNvSpPr/>
            <p:nvPr/>
          </p:nvSpPr>
          <p:spPr bwMode="auto">
            <a:xfrm rot="2140418">
              <a:off x="1260812"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gradFill>
            <a:ln algn="ctr" cap="flat" cmpd="sng" w="25400">
              <a:noFill/>
              <a:prstDash val="solid"/>
            </a:ln>
            <a:effectLst/>
            <a:scene3d>
              <a:camera prst="orthographicFront">
                <a:rot lat="0" lon="0" rev="0"/>
              </a:camera>
              <a:lightRig dir="t" rig="glow">
                <a:rot lat="0" lon="0" rev="14100000"/>
              </a:lightRig>
            </a:scene3d>
            <a:sp3d prstMaterial="softEdge"/>
          </p:spPr>
          <p:txBody>
            <a:bodyPr anchor="ctr"/>
            <a:lstStyle/>
            <a:p>
              <a:pPr algn="ctr">
                <a:defRPr/>
              </a:pPr>
              <a:endParaRPr altLang="en-US" kern="0" lang="zh-CN" sz="1350">
                <a:solidFill>
                  <a:srgbClr val="FFFFFF"/>
                </a:solidFill>
                <a:latin charset="-122" pitchFamily="34" typeface="微软雅黑"/>
                <a:ea charset="-122" pitchFamily="34" typeface="微软雅黑"/>
              </a:endParaRPr>
            </a:p>
          </p:txBody>
        </p:sp>
      </p:grpSp>
      <p:sp>
        <p:nvSpPr>
          <p:cNvPr id="12" name="TextBox 31"/>
          <p:cNvSpPr txBox="1"/>
          <p:nvPr/>
        </p:nvSpPr>
        <p:spPr>
          <a:xfrm>
            <a:off x="736598" y="3653129"/>
            <a:ext cx="1695158" cy="923544"/>
          </a:xfrm>
          <a:prstGeom prst="rect">
            <a:avLst/>
          </a:prstGeom>
          <a:noFill/>
        </p:spPr>
        <p:txBody>
          <a:bodyPr rtlCol="0" wrap="square">
            <a:spAutoFit/>
          </a:bodyPr>
          <a:lstStyle/>
          <a:p>
            <a:pPr algn="just">
              <a:lnSpc>
                <a:spcPct val="130000"/>
              </a:lnSpc>
            </a:pPr>
            <a:r>
              <a:rPr altLang="en-US" lang="zh-CN" sz="1400">
                <a:solidFill>
                  <a:srgbClr val="4F4F4F"/>
                </a:solidFill>
                <a:latin charset="-122" pitchFamily="34" typeface="微软雅黑"/>
                <a:ea charset="-122" pitchFamily="34" typeface="微软雅黑"/>
              </a:rPr>
              <a:t>请在此处输入您的文本，或者将您的文本粘贴到此处。</a:t>
            </a:r>
          </a:p>
        </p:txBody>
      </p:sp>
      <p:sp>
        <p:nvSpPr>
          <p:cNvPr id="13" name="椭圆 1"/>
          <p:cNvSpPr/>
          <p:nvPr/>
        </p:nvSpPr>
        <p:spPr>
          <a:xfrm>
            <a:off x="2560090" y="1434028"/>
            <a:ext cx="1570579" cy="2617631"/>
          </a:xfrm>
          <a:custGeom>
            <a:rect b="b" l="l" r="r" t="t"/>
            <a:pathLst>
              <a:path h="2880320" w="1728192">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algn="ctr" cap="flat" cmpd="sng" w="25400">
            <a:noFill/>
            <a:prstDash val="solid"/>
          </a:ln>
          <a:effectLst/>
          <a:scene3d>
            <a:camera prst="isometricOffAxis1Top">
              <a:rot lat="17925620" lon="20555290" rev="1490956"/>
            </a:camera>
            <a:lightRig dir="t" rig="threePt"/>
          </a:scene3d>
        </p:spPr>
        <p:txBody>
          <a:bodyPr anchor="ctr" rtlCol="0"/>
          <a:lstStyle/>
          <a:p>
            <a:pPr algn="ctr">
              <a:defRPr/>
            </a:pPr>
            <a:endParaRPr altLang="en-US" kern="0" lang="zh-CN" sz="1350">
              <a:solidFill>
                <a:sysClr lastClr="FFFFFF" val="window"/>
              </a:solidFill>
              <a:latin charset="-122" pitchFamily="34" typeface="微软雅黑"/>
              <a:ea charset="-122" pitchFamily="34" typeface="微软雅黑"/>
            </a:endParaRPr>
          </a:p>
        </p:txBody>
      </p:sp>
      <p:grpSp>
        <p:nvGrpSpPr>
          <p:cNvPr id="14" name="组合 13"/>
          <p:cNvGrpSpPr/>
          <p:nvPr/>
        </p:nvGrpSpPr>
        <p:grpSpPr>
          <a:xfrm>
            <a:off x="3147022" y="1819912"/>
            <a:ext cx="1076695" cy="1076697"/>
            <a:chOff x="3147022" y="1819912"/>
            <a:chExt cx="1076695" cy="1076697"/>
          </a:xfrm>
        </p:grpSpPr>
        <p:sp>
          <p:nvSpPr>
            <p:cNvPr id="15" name="椭圆 14"/>
            <p:cNvSpPr/>
            <p:nvPr/>
          </p:nvSpPr>
          <p:spPr bwMode="auto">
            <a:xfrm>
              <a:off x="3147022" y="1819912"/>
              <a:ext cx="1076695" cy="1076697"/>
            </a:xfrm>
            <a:prstGeom prst="ellipse">
              <a:avLst/>
            </a:prstGeom>
            <a:solidFill>
              <a:srgbClr val="0070C0"/>
            </a:solidFill>
            <a:ln algn="ctr" cap="flat" cmpd="sng" w="6350">
              <a:noFill/>
              <a:prstDash val="solid"/>
            </a:ln>
            <a:effectLst/>
            <a:scene3d>
              <a:camera prst="orthographicFront">
                <a:rot lat="0" lon="0" rev="0"/>
              </a:camera>
              <a:lightRig dir="t" rig="glow">
                <a:rot lat="0" lon="0" rev="14100000"/>
              </a:lightRig>
            </a:scene3d>
            <a:sp3d prstMaterial="softEdge"/>
          </p:spPr>
          <p:txBody>
            <a:bodyPr anchor="ctr"/>
            <a:lstStyle/>
            <a:p>
              <a:pPr algn="ctr">
                <a:defRPr/>
              </a:pPr>
              <a:r>
                <a:rPr altLang="zh-CN" b="1" kern="0" lang="en-US" sz="3200">
                  <a:solidFill>
                    <a:srgbClr val="FFFFFF"/>
                  </a:solidFill>
                  <a:latin charset="-122" pitchFamily="34" typeface="微软雅黑"/>
                  <a:ea charset="-122" pitchFamily="34" typeface="微软雅黑"/>
                </a:rPr>
                <a:t>B</a:t>
              </a:r>
            </a:p>
          </p:txBody>
        </p:sp>
        <p:sp>
          <p:nvSpPr>
            <p:cNvPr id="16" name="椭圆 15"/>
            <p:cNvSpPr/>
            <p:nvPr/>
          </p:nvSpPr>
          <p:spPr bwMode="auto">
            <a:xfrm rot="2140418">
              <a:off x="3298386"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gradFill>
            <a:ln algn="ctr" cap="flat" cmpd="sng" w="25400">
              <a:noFill/>
              <a:prstDash val="solid"/>
            </a:ln>
            <a:effectLst/>
            <a:scene3d>
              <a:camera prst="orthographicFront">
                <a:rot lat="0" lon="0" rev="0"/>
              </a:camera>
              <a:lightRig dir="t" rig="glow">
                <a:rot lat="0" lon="0" rev="14100000"/>
              </a:lightRig>
            </a:scene3d>
            <a:sp3d prstMaterial="softEdge"/>
          </p:spPr>
          <p:txBody>
            <a:bodyPr anchor="ctr"/>
            <a:lstStyle/>
            <a:p>
              <a:pPr algn="ctr">
                <a:defRPr/>
              </a:pPr>
              <a:endParaRPr altLang="en-US" kern="0" lang="zh-CN" sz="1350">
                <a:solidFill>
                  <a:srgbClr val="FFFFFF"/>
                </a:solidFill>
                <a:latin charset="-122" pitchFamily="34" typeface="微软雅黑"/>
                <a:ea charset="-122" pitchFamily="34" typeface="微软雅黑"/>
              </a:endParaRPr>
            </a:p>
          </p:txBody>
        </p:sp>
      </p:grpSp>
      <p:sp>
        <p:nvSpPr>
          <p:cNvPr id="17" name="TextBox 31"/>
          <p:cNvSpPr txBox="1"/>
          <p:nvPr/>
        </p:nvSpPr>
        <p:spPr>
          <a:xfrm>
            <a:off x="2818598" y="3653129"/>
            <a:ext cx="1695159" cy="923544"/>
          </a:xfrm>
          <a:prstGeom prst="rect">
            <a:avLst/>
          </a:prstGeom>
          <a:noFill/>
        </p:spPr>
        <p:txBody>
          <a:bodyPr rtlCol="0" wrap="square">
            <a:spAutoFit/>
          </a:bodyPr>
          <a:lstStyle/>
          <a:p>
            <a:pPr algn="just">
              <a:lnSpc>
                <a:spcPct val="130000"/>
              </a:lnSpc>
            </a:pPr>
            <a:r>
              <a:rPr altLang="en-US" lang="zh-CN" sz="1400">
                <a:solidFill>
                  <a:srgbClr val="4F4F4F"/>
                </a:solidFill>
                <a:latin charset="-122" pitchFamily="34" typeface="微软雅黑"/>
                <a:ea charset="-122" pitchFamily="34" typeface="微软雅黑"/>
              </a:rPr>
              <a:t>请在此处输入您的文本，或者将您的文本粘贴到此处。</a:t>
            </a:r>
          </a:p>
        </p:txBody>
      </p:sp>
      <p:sp>
        <p:nvSpPr>
          <p:cNvPr id="18" name="椭圆 1"/>
          <p:cNvSpPr/>
          <p:nvPr/>
        </p:nvSpPr>
        <p:spPr>
          <a:xfrm>
            <a:off x="4579403" y="1434028"/>
            <a:ext cx="1570579" cy="2617631"/>
          </a:xfrm>
          <a:custGeom>
            <a:rect b="b" l="l" r="r" t="t"/>
            <a:pathLst>
              <a:path h="2880320" w="1728192">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algn="ctr" cap="flat" cmpd="sng" w="25400">
            <a:noFill/>
            <a:prstDash val="solid"/>
          </a:ln>
          <a:effectLst/>
          <a:scene3d>
            <a:camera prst="isometricOffAxis1Top">
              <a:rot lat="17925620" lon="20555290" rev="1490956"/>
            </a:camera>
            <a:lightRig dir="t" rig="threePt"/>
          </a:scene3d>
        </p:spPr>
        <p:txBody>
          <a:bodyPr anchor="ctr" rtlCol="0"/>
          <a:lstStyle/>
          <a:p>
            <a:pPr algn="ctr">
              <a:defRPr/>
            </a:pPr>
            <a:endParaRPr altLang="en-US" kern="0" lang="zh-CN" sz="1350">
              <a:solidFill>
                <a:sysClr lastClr="FFFFFF" val="window"/>
              </a:solidFill>
              <a:latin charset="-122" pitchFamily="34" typeface="微软雅黑"/>
              <a:ea charset="-122" pitchFamily="34" typeface="微软雅黑"/>
            </a:endParaRPr>
          </a:p>
        </p:txBody>
      </p:sp>
      <p:grpSp>
        <p:nvGrpSpPr>
          <p:cNvPr id="19" name="组合 18"/>
          <p:cNvGrpSpPr/>
          <p:nvPr/>
        </p:nvGrpSpPr>
        <p:grpSpPr>
          <a:xfrm>
            <a:off x="5166336" y="1819912"/>
            <a:ext cx="1076695" cy="1076697"/>
            <a:chOff x="5166336" y="1819912"/>
            <a:chExt cx="1076695" cy="1076697"/>
          </a:xfrm>
        </p:grpSpPr>
        <p:sp>
          <p:nvSpPr>
            <p:cNvPr id="20" name="椭圆 19"/>
            <p:cNvSpPr/>
            <p:nvPr/>
          </p:nvSpPr>
          <p:spPr bwMode="auto">
            <a:xfrm>
              <a:off x="5166336" y="1819912"/>
              <a:ext cx="1076695" cy="1076697"/>
            </a:xfrm>
            <a:prstGeom prst="ellipse">
              <a:avLst/>
            </a:prstGeom>
            <a:solidFill>
              <a:srgbClr val="0070C0"/>
            </a:solidFill>
            <a:ln algn="ctr" cap="flat" cmpd="sng" w="6350">
              <a:noFill/>
              <a:prstDash val="solid"/>
            </a:ln>
            <a:effectLst/>
            <a:scene3d>
              <a:camera prst="orthographicFront">
                <a:rot lat="0" lon="0" rev="0"/>
              </a:camera>
              <a:lightRig dir="t" rig="glow">
                <a:rot lat="0" lon="0" rev="14100000"/>
              </a:lightRig>
            </a:scene3d>
            <a:sp3d prstMaterial="softEdge"/>
          </p:spPr>
          <p:txBody>
            <a:bodyPr anchor="ctr"/>
            <a:lstStyle/>
            <a:p>
              <a:pPr algn="ctr">
                <a:defRPr/>
              </a:pPr>
              <a:r>
                <a:rPr altLang="zh-CN" b="1" kern="0" lang="en-US" sz="3200">
                  <a:solidFill>
                    <a:srgbClr val="FFFFFF"/>
                  </a:solidFill>
                  <a:latin charset="-122" pitchFamily="34" typeface="微软雅黑"/>
                  <a:ea charset="-122" pitchFamily="34" typeface="微软雅黑"/>
                </a:rPr>
                <a:t>C</a:t>
              </a:r>
            </a:p>
          </p:txBody>
        </p:sp>
        <p:sp>
          <p:nvSpPr>
            <p:cNvPr id="21" name="椭圆 20"/>
            <p:cNvSpPr/>
            <p:nvPr/>
          </p:nvSpPr>
          <p:spPr bwMode="auto">
            <a:xfrm rot="2140418">
              <a:off x="5317700"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gradFill>
            <a:ln algn="ctr" cap="flat" cmpd="sng" w="25400">
              <a:noFill/>
              <a:prstDash val="solid"/>
            </a:ln>
            <a:effectLst/>
            <a:scene3d>
              <a:camera prst="orthographicFront">
                <a:rot lat="0" lon="0" rev="0"/>
              </a:camera>
              <a:lightRig dir="t" rig="glow">
                <a:rot lat="0" lon="0" rev="14100000"/>
              </a:lightRig>
            </a:scene3d>
            <a:sp3d prstMaterial="softEdge"/>
          </p:spPr>
          <p:txBody>
            <a:bodyPr anchor="ctr"/>
            <a:lstStyle/>
            <a:p>
              <a:pPr algn="ctr">
                <a:defRPr/>
              </a:pPr>
              <a:endParaRPr altLang="en-US" kern="0" lang="zh-CN" sz="1350">
                <a:solidFill>
                  <a:srgbClr val="FFFFFF"/>
                </a:solidFill>
                <a:latin charset="-122" pitchFamily="34" typeface="微软雅黑"/>
                <a:ea charset="-122" pitchFamily="34" typeface="微软雅黑"/>
              </a:endParaRPr>
            </a:p>
          </p:txBody>
        </p:sp>
      </p:grpSp>
      <p:sp>
        <p:nvSpPr>
          <p:cNvPr id="22" name="TextBox 31"/>
          <p:cNvSpPr txBox="1"/>
          <p:nvPr/>
        </p:nvSpPr>
        <p:spPr>
          <a:xfrm>
            <a:off x="4807125" y="3653129"/>
            <a:ext cx="1695159" cy="923544"/>
          </a:xfrm>
          <a:prstGeom prst="rect">
            <a:avLst/>
          </a:prstGeom>
          <a:noFill/>
        </p:spPr>
        <p:txBody>
          <a:bodyPr rtlCol="0" wrap="square">
            <a:spAutoFit/>
          </a:bodyPr>
          <a:lstStyle/>
          <a:p>
            <a:pPr algn="just">
              <a:lnSpc>
                <a:spcPct val="130000"/>
              </a:lnSpc>
            </a:pPr>
            <a:r>
              <a:rPr altLang="en-US" lang="zh-CN" sz="1400">
                <a:solidFill>
                  <a:srgbClr val="4F4F4F"/>
                </a:solidFill>
                <a:latin charset="-122" pitchFamily="34" typeface="微软雅黑"/>
                <a:ea charset="-122" pitchFamily="34" typeface="微软雅黑"/>
              </a:rPr>
              <a:t>请在此处输入您的文本，或者将您的文本粘贴到此处。</a:t>
            </a:r>
          </a:p>
        </p:txBody>
      </p:sp>
      <p:sp>
        <p:nvSpPr>
          <p:cNvPr id="23" name="椭圆 1"/>
          <p:cNvSpPr/>
          <p:nvPr/>
        </p:nvSpPr>
        <p:spPr>
          <a:xfrm>
            <a:off x="6698604" y="1434028"/>
            <a:ext cx="1570579" cy="2617631"/>
          </a:xfrm>
          <a:custGeom>
            <a:rect b="b" l="l" r="r" t="t"/>
            <a:pathLst>
              <a:path h="2880320" w="1728192">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algn="ctr" cap="flat" cmpd="sng" w="25400">
            <a:noFill/>
            <a:prstDash val="solid"/>
          </a:ln>
          <a:effectLst/>
          <a:scene3d>
            <a:camera prst="isometricOffAxis1Top">
              <a:rot lat="17925620" lon="20555290" rev="1490956"/>
            </a:camera>
            <a:lightRig dir="t" rig="threePt"/>
          </a:scene3d>
        </p:spPr>
        <p:txBody>
          <a:bodyPr anchor="ctr" rtlCol="0"/>
          <a:lstStyle/>
          <a:p>
            <a:pPr algn="ctr">
              <a:defRPr/>
            </a:pPr>
            <a:endParaRPr altLang="en-US" kern="0" lang="zh-CN" sz="1350">
              <a:solidFill>
                <a:sysClr lastClr="FFFFFF" val="window"/>
              </a:solidFill>
              <a:latin charset="-122" pitchFamily="34" typeface="微软雅黑"/>
              <a:ea charset="-122" pitchFamily="34" typeface="微软雅黑"/>
            </a:endParaRPr>
          </a:p>
        </p:txBody>
      </p:sp>
      <p:grpSp>
        <p:nvGrpSpPr>
          <p:cNvPr id="24" name="组合 23"/>
          <p:cNvGrpSpPr/>
          <p:nvPr/>
        </p:nvGrpSpPr>
        <p:grpSpPr>
          <a:xfrm>
            <a:off x="7285537" y="1819912"/>
            <a:ext cx="1076695" cy="1076697"/>
            <a:chOff x="7285537" y="1819912"/>
            <a:chExt cx="1076695" cy="1076697"/>
          </a:xfrm>
        </p:grpSpPr>
        <p:sp>
          <p:nvSpPr>
            <p:cNvPr id="25" name="椭圆 24"/>
            <p:cNvSpPr/>
            <p:nvPr/>
          </p:nvSpPr>
          <p:spPr bwMode="auto">
            <a:xfrm>
              <a:off x="7285537" y="1819912"/>
              <a:ext cx="1076695" cy="1076697"/>
            </a:xfrm>
            <a:prstGeom prst="ellipse">
              <a:avLst/>
            </a:prstGeom>
            <a:solidFill>
              <a:srgbClr val="0070C0"/>
            </a:solidFill>
            <a:ln algn="ctr" cap="flat" cmpd="sng" w="6350">
              <a:noFill/>
              <a:prstDash val="solid"/>
            </a:ln>
            <a:effectLst/>
            <a:scene3d>
              <a:camera prst="orthographicFront">
                <a:rot lat="0" lon="0" rev="0"/>
              </a:camera>
              <a:lightRig dir="t" rig="glow">
                <a:rot lat="0" lon="0" rev="14100000"/>
              </a:lightRig>
            </a:scene3d>
            <a:sp3d prstMaterial="softEdge"/>
          </p:spPr>
          <p:txBody>
            <a:bodyPr anchor="ctr"/>
            <a:lstStyle/>
            <a:p>
              <a:pPr algn="ctr">
                <a:defRPr/>
              </a:pPr>
              <a:r>
                <a:rPr altLang="zh-CN" b="1" kern="0" lang="en-US" sz="3200">
                  <a:solidFill>
                    <a:srgbClr val="FFFFFF"/>
                  </a:solidFill>
                  <a:latin charset="-122" pitchFamily="34" typeface="微软雅黑"/>
                  <a:ea charset="-122" pitchFamily="34" typeface="微软雅黑"/>
                </a:rPr>
                <a:t>D</a:t>
              </a:r>
            </a:p>
          </p:txBody>
        </p:sp>
        <p:sp>
          <p:nvSpPr>
            <p:cNvPr id="26" name="椭圆 25"/>
            <p:cNvSpPr/>
            <p:nvPr/>
          </p:nvSpPr>
          <p:spPr bwMode="auto">
            <a:xfrm rot="2140418">
              <a:off x="7380363" y="1900930"/>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gradFill>
            <a:ln algn="ctr" cap="flat" cmpd="sng" w="25400">
              <a:noFill/>
              <a:prstDash val="solid"/>
            </a:ln>
            <a:effectLst/>
            <a:scene3d>
              <a:camera prst="orthographicFront">
                <a:rot lat="0" lon="0" rev="0"/>
              </a:camera>
              <a:lightRig dir="t" rig="glow">
                <a:rot lat="0" lon="0" rev="14100000"/>
              </a:lightRig>
            </a:scene3d>
            <a:sp3d prstMaterial="softEdge"/>
          </p:spPr>
          <p:txBody>
            <a:bodyPr anchor="ctr"/>
            <a:lstStyle/>
            <a:p>
              <a:pPr algn="ctr">
                <a:defRPr/>
              </a:pPr>
              <a:endParaRPr altLang="en-US" kern="0" lang="zh-CN" sz="1350">
                <a:solidFill>
                  <a:srgbClr val="FFFFFF"/>
                </a:solidFill>
                <a:latin charset="-122" pitchFamily="34" typeface="微软雅黑"/>
                <a:ea charset="-122" pitchFamily="34" typeface="微软雅黑"/>
              </a:endParaRPr>
            </a:p>
          </p:txBody>
        </p:sp>
      </p:grpSp>
      <p:sp>
        <p:nvSpPr>
          <p:cNvPr id="27" name="TextBox 31"/>
          <p:cNvSpPr txBox="1"/>
          <p:nvPr/>
        </p:nvSpPr>
        <p:spPr>
          <a:xfrm>
            <a:off x="6926325" y="3653129"/>
            <a:ext cx="1695159" cy="923544"/>
          </a:xfrm>
          <a:prstGeom prst="rect">
            <a:avLst/>
          </a:prstGeom>
          <a:noFill/>
        </p:spPr>
        <p:txBody>
          <a:bodyPr rtlCol="0" wrap="square">
            <a:spAutoFit/>
          </a:bodyPr>
          <a:lstStyle/>
          <a:p>
            <a:pPr algn="just">
              <a:lnSpc>
                <a:spcPct val="130000"/>
              </a:lnSpc>
            </a:pPr>
            <a:r>
              <a:rPr altLang="en-US" lang="zh-CN" sz="1400">
                <a:solidFill>
                  <a:srgbClr val="4F4F4F"/>
                </a:solidFill>
                <a:latin charset="-122" pitchFamily="34" typeface="微软雅黑"/>
                <a:ea charset="-122" pitchFamily="34" typeface="微软雅黑"/>
              </a:rPr>
              <a:t>请在此处输入您的文本，或者将您的文本粘贴到此处。</a:t>
            </a:r>
          </a:p>
        </p:txBody>
      </p:sp>
    </p:spTree>
    <p:extLst>
      <p:ext uri="{BB962C8B-B14F-4D97-AF65-F5344CB8AC3E}">
        <p14:creationId val="471989905"/>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2" presetSubtype="4">
                                  <p:stCondLst>
                                    <p:cond delay="0"/>
                                  </p:stCondLst>
                                  <p:childTnLst>
                                    <p:set>
                                      <p:cBhvr>
                                        <p:cTn dur="1" fill="hold" id="19">
                                          <p:stCondLst>
                                            <p:cond delay="0"/>
                                          </p:stCondLst>
                                        </p:cTn>
                                        <p:tgtEl>
                                          <p:spTgt spid="8"/>
                                        </p:tgtEl>
                                        <p:attrNameLst>
                                          <p:attrName>style.visibility</p:attrName>
                                        </p:attrNameLst>
                                      </p:cBhvr>
                                      <p:to>
                                        <p:strVal val="visible"/>
                                      </p:to>
                                    </p:set>
                                    <p:animEffect filter="wipe(down)"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childTnLst>
                          </p:cTn>
                        </p:par>
                        <p:par>
                          <p:cTn fill="hold" id="27" nodeType="afterGroup">
                            <p:stCondLst>
                              <p:cond delay="2000"/>
                            </p:stCondLst>
                            <p:childTnLst>
                              <p:par>
                                <p:cTn fill="hold" grpId="0" id="28" nodeType="afterEffect" presetClass="entr" presetID="22" presetSubtype="1">
                                  <p:stCondLst>
                                    <p:cond delay="0"/>
                                  </p:stCondLst>
                                  <p:childTnLst>
                                    <p:set>
                                      <p:cBhvr>
                                        <p:cTn dur="1" fill="hold" id="29">
                                          <p:stCondLst>
                                            <p:cond delay="0"/>
                                          </p:stCondLst>
                                        </p:cTn>
                                        <p:tgtEl>
                                          <p:spTgt spid="12"/>
                                        </p:tgtEl>
                                        <p:attrNameLst>
                                          <p:attrName>style.visibility</p:attrName>
                                        </p:attrNameLst>
                                      </p:cBhvr>
                                      <p:to>
                                        <p:strVal val="visible"/>
                                      </p:to>
                                    </p:set>
                                    <p:animEffect filter="wipe(up)" transition="in">
                                      <p:cBhvr>
                                        <p:cTn dur="500" id="30"/>
                                        <p:tgtEl>
                                          <p:spTgt spid="12"/>
                                        </p:tgtEl>
                                      </p:cBhvr>
                                    </p:animEffect>
                                  </p:childTnLst>
                                </p:cTn>
                              </p:par>
                            </p:childTnLst>
                          </p:cTn>
                        </p:par>
                        <p:par>
                          <p:cTn fill="hold" id="31" nodeType="afterGroup">
                            <p:stCondLst>
                              <p:cond delay="2500"/>
                            </p:stCondLst>
                            <p:childTnLst>
                              <p:par>
                                <p:cTn fill="hold" grpId="0" id="32" nodeType="afterEffect" presetClass="entr" presetID="22" presetSubtype="4">
                                  <p:stCondLst>
                                    <p:cond delay="0"/>
                                  </p:stCondLst>
                                  <p:childTnLst>
                                    <p:set>
                                      <p:cBhvr>
                                        <p:cTn dur="1" fill="hold" id="33">
                                          <p:stCondLst>
                                            <p:cond delay="0"/>
                                          </p:stCondLst>
                                        </p:cTn>
                                        <p:tgtEl>
                                          <p:spTgt spid="13"/>
                                        </p:tgtEl>
                                        <p:attrNameLst>
                                          <p:attrName>style.visibility</p:attrName>
                                        </p:attrNameLst>
                                      </p:cBhvr>
                                      <p:to>
                                        <p:strVal val="visible"/>
                                      </p:to>
                                    </p:set>
                                    <p:animEffect filter="wipe(down)" transition="in">
                                      <p:cBhvr>
                                        <p:cTn dur="500" id="34"/>
                                        <p:tgtEl>
                                          <p:spTgt spid="13"/>
                                        </p:tgtEl>
                                      </p:cBhvr>
                                    </p:animEffect>
                                  </p:childTnLst>
                                </p:cTn>
                              </p:par>
                            </p:childTnLst>
                          </p:cTn>
                        </p:par>
                        <p:par>
                          <p:cTn fill="hold" id="35" nodeType="afterGroup">
                            <p:stCondLst>
                              <p:cond delay="3000"/>
                            </p:stCondLst>
                            <p:childTnLst>
                              <p:par>
                                <p:cTn fill="hold" id="36" nodeType="afterEffect" presetClass="entr" presetID="53" presetSubtype="0">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3500"/>
                            </p:stCondLst>
                            <p:childTnLst>
                              <p:par>
                                <p:cTn fill="hold" grpId="0" id="42" nodeType="afterEffect" presetClass="entr" presetID="22" presetSubtype="1">
                                  <p:stCondLst>
                                    <p:cond delay="0"/>
                                  </p:stCondLst>
                                  <p:childTnLst>
                                    <p:set>
                                      <p:cBhvr>
                                        <p:cTn dur="1" fill="hold" id="43">
                                          <p:stCondLst>
                                            <p:cond delay="0"/>
                                          </p:stCondLst>
                                        </p:cTn>
                                        <p:tgtEl>
                                          <p:spTgt spid="17"/>
                                        </p:tgtEl>
                                        <p:attrNameLst>
                                          <p:attrName>style.visibility</p:attrName>
                                        </p:attrNameLst>
                                      </p:cBhvr>
                                      <p:to>
                                        <p:strVal val="visible"/>
                                      </p:to>
                                    </p:set>
                                    <p:animEffect filter="wipe(up)" transition="in">
                                      <p:cBhvr>
                                        <p:cTn dur="500" id="44"/>
                                        <p:tgtEl>
                                          <p:spTgt spid="17"/>
                                        </p:tgtEl>
                                      </p:cBhvr>
                                    </p:animEffect>
                                  </p:childTnLst>
                                </p:cTn>
                              </p:par>
                            </p:childTnLst>
                          </p:cTn>
                        </p:par>
                        <p:par>
                          <p:cTn fill="hold" id="45" nodeType="afterGroup">
                            <p:stCondLst>
                              <p:cond delay="4000"/>
                            </p:stCondLst>
                            <p:childTnLst>
                              <p:par>
                                <p:cTn fill="hold" grpId="0" id="46" nodeType="afterEffect" presetClass="entr" presetID="22" presetSubtype="4">
                                  <p:stCondLst>
                                    <p:cond delay="0"/>
                                  </p:stCondLst>
                                  <p:childTnLst>
                                    <p:set>
                                      <p:cBhvr>
                                        <p:cTn dur="1" fill="hold" id="47">
                                          <p:stCondLst>
                                            <p:cond delay="0"/>
                                          </p:stCondLst>
                                        </p:cTn>
                                        <p:tgtEl>
                                          <p:spTgt spid="18"/>
                                        </p:tgtEl>
                                        <p:attrNameLst>
                                          <p:attrName>style.visibility</p:attrName>
                                        </p:attrNameLst>
                                      </p:cBhvr>
                                      <p:to>
                                        <p:strVal val="visible"/>
                                      </p:to>
                                    </p:set>
                                    <p:animEffect filter="wipe(down)" transition="in">
                                      <p:cBhvr>
                                        <p:cTn dur="500" id="48"/>
                                        <p:tgtEl>
                                          <p:spTgt spid="18"/>
                                        </p:tgtEl>
                                      </p:cBhvr>
                                    </p:animEffect>
                                  </p:childTnLst>
                                </p:cTn>
                              </p:par>
                            </p:childTnLst>
                          </p:cTn>
                        </p:par>
                        <p:par>
                          <p:cTn fill="hold" id="49" nodeType="afterGroup">
                            <p:stCondLst>
                              <p:cond delay="4500"/>
                            </p:stCondLst>
                            <p:childTnLst>
                              <p:par>
                                <p:cTn fill="hold" id="50" nodeType="afterEffect" presetClass="entr" presetID="53" presetSubtype="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500" fill="hold" id="52"/>
                                        <p:tgtEl>
                                          <p:spTgt spid="19"/>
                                        </p:tgtEl>
                                        <p:attrNameLst>
                                          <p:attrName>ppt_w</p:attrName>
                                        </p:attrNameLst>
                                      </p:cBhvr>
                                      <p:tavLst>
                                        <p:tav tm="0">
                                          <p:val>
                                            <p:fltVal val="0"/>
                                          </p:val>
                                        </p:tav>
                                        <p:tav tm="100000">
                                          <p:val>
                                            <p:strVal val="#ppt_w"/>
                                          </p:val>
                                        </p:tav>
                                      </p:tavLst>
                                    </p:anim>
                                    <p:anim calcmode="lin" valueType="num">
                                      <p:cBhvr>
                                        <p:cTn dur="500" fill="hold" id="53"/>
                                        <p:tgtEl>
                                          <p:spTgt spid="19"/>
                                        </p:tgtEl>
                                        <p:attrNameLst>
                                          <p:attrName>ppt_h</p:attrName>
                                        </p:attrNameLst>
                                      </p:cBhvr>
                                      <p:tavLst>
                                        <p:tav tm="0">
                                          <p:val>
                                            <p:fltVal val="0"/>
                                          </p:val>
                                        </p:tav>
                                        <p:tav tm="100000">
                                          <p:val>
                                            <p:strVal val="#ppt_h"/>
                                          </p:val>
                                        </p:tav>
                                      </p:tavLst>
                                    </p:anim>
                                    <p:animEffect filter="fade" transition="in">
                                      <p:cBhvr>
                                        <p:cTn dur="500" id="54"/>
                                        <p:tgtEl>
                                          <p:spTgt spid="19"/>
                                        </p:tgtEl>
                                      </p:cBhvr>
                                    </p:animEffect>
                                  </p:childTnLst>
                                </p:cTn>
                              </p:par>
                            </p:childTnLst>
                          </p:cTn>
                        </p:par>
                        <p:par>
                          <p:cTn fill="hold" id="55" nodeType="afterGroup">
                            <p:stCondLst>
                              <p:cond delay="5000"/>
                            </p:stCondLst>
                            <p:childTnLst>
                              <p:par>
                                <p:cTn fill="hold" grpId="0" id="56" nodeType="afterEffect" presetClass="entr" presetID="22" presetSubtype="1">
                                  <p:stCondLst>
                                    <p:cond delay="0"/>
                                  </p:stCondLst>
                                  <p:childTnLst>
                                    <p:set>
                                      <p:cBhvr>
                                        <p:cTn dur="1" fill="hold" id="57">
                                          <p:stCondLst>
                                            <p:cond delay="0"/>
                                          </p:stCondLst>
                                        </p:cTn>
                                        <p:tgtEl>
                                          <p:spTgt spid="22"/>
                                        </p:tgtEl>
                                        <p:attrNameLst>
                                          <p:attrName>style.visibility</p:attrName>
                                        </p:attrNameLst>
                                      </p:cBhvr>
                                      <p:to>
                                        <p:strVal val="visible"/>
                                      </p:to>
                                    </p:set>
                                    <p:animEffect filter="wipe(up)" transition="in">
                                      <p:cBhvr>
                                        <p:cTn dur="500" id="58"/>
                                        <p:tgtEl>
                                          <p:spTgt spid="22"/>
                                        </p:tgtEl>
                                      </p:cBhvr>
                                    </p:animEffect>
                                  </p:childTnLst>
                                </p:cTn>
                              </p:par>
                            </p:childTnLst>
                          </p:cTn>
                        </p:par>
                        <p:par>
                          <p:cTn fill="hold" id="59" nodeType="afterGroup">
                            <p:stCondLst>
                              <p:cond delay="5500"/>
                            </p:stCondLst>
                            <p:childTnLst>
                              <p:par>
                                <p:cTn fill="hold" grpId="0" id="60" nodeType="afterEffect" presetClass="entr" presetID="22" presetSubtype="4">
                                  <p:stCondLst>
                                    <p:cond delay="0"/>
                                  </p:stCondLst>
                                  <p:childTnLst>
                                    <p:set>
                                      <p:cBhvr>
                                        <p:cTn dur="1" fill="hold" id="61">
                                          <p:stCondLst>
                                            <p:cond delay="0"/>
                                          </p:stCondLst>
                                        </p:cTn>
                                        <p:tgtEl>
                                          <p:spTgt spid="23"/>
                                        </p:tgtEl>
                                        <p:attrNameLst>
                                          <p:attrName>style.visibility</p:attrName>
                                        </p:attrNameLst>
                                      </p:cBhvr>
                                      <p:to>
                                        <p:strVal val="visible"/>
                                      </p:to>
                                    </p:set>
                                    <p:animEffect filter="wipe(down)" transition="in">
                                      <p:cBhvr>
                                        <p:cTn dur="500" id="62"/>
                                        <p:tgtEl>
                                          <p:spTgt spid="23"/>
                                        </p:tgtEl>
                                      </p:cBhvr>
                                    </p:animEffect>
                                  </p:childTnLst>
                                </p:cTn>
                              </p:par>
                            </p:childTnLst>
                          </p:cTn>
                        </p:par>
                        <p:par>
                          <p:cTn fill="hold" id="63" nodeType="afterGroup">
                            <p:stCondLst>
                              <p:cond delay="6000"/>
                            </p:stCondLst>
                            <p:childTnLst>
                              <p:par>
                                <p:cTn fill="hold" id="64" nodeType="afterEffect" presetClass="entr" presetID="53" presetSubtype="0">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500" fill="hold" id="66"/>
                                        <p:tgtEl>
                                          <p:spTgt spid="24"/>
                                        </p:tgtEl>
                                        <p:attrNameLst>
                                          <p:attrName>ppt_w</p:attrName>
                                        </p:attrNameLst>
                                      </p:cBhvr>
                                      <p:tavLst>
                                        <p:tav tm="0">
                                          <p:val>
                                            <p:fltVal val="0"/>
                                          </p:val>
                                        </p:tav>
                                        <p:tav tm="100000">
                                          <p:val>
                                            <p:strVal val="#ppt_w"/>
                                          </p:val>
                                        </p:tav>
                                      </p:tavLst>
                                    </p:anim>
                                    <p:anim calcmode="lin" valueType="num">
                                      <p:cBhvr>
                                        <p:cTn dur="500" fill="hold" id="67"/>
                                        <p:tgtEl>
                                          <p:spTgt spid="24"/>
                                        </p:tgtEl>
                                        <p:attrNameLst>
                                          <p:attrName>ppt_h</p:attrName>
                                        </p:attrNameLst>
                                      </p:cBhvr>
                                      <p:tavLst>
                                        <p:tav tm="0">
                                          <p:val>
                                            <p:fltVal val="0"/>
                                          </p:val>
                                        </p:tav>
                                        <p:tav tm="100000">
                                          <p:val>
                                            <p:strVal val="#ppt_h"/>
                                          </p:val>
                                        </p:tav>
                                      </p:tavLst>
                                    </p:anim>
                                    <p:animEffect filter="fade" transition="in">
                                      <p:cBhvr>
                                        <p:cTn dur="500" id="68"/>
                                        <p:tgtEl>
                                          <p:spTgt spid="24"/>
                                        </p:tgtEl>
                                      </p:cBhvr>
                                    </p:animEffect>
                                  </p:childTnLst>
                                </p:cTn>
                              </p:par>
                            </p:childTnLst>
                          </p:cTn>
                        </p:par>
                        <p:par>
                          <p:cTn fill="hold" id="69" nodeType="afterGroup">
                            <p:stCondLst>
                              <p:cond delay="6500"/>
                            </p:stCondLst>
                            <p:childTnLst>
                              <p:par>
                                <p:cTn fill="hold" grpId="0" id="70" nodeType="afterEffect" presetClass="entr" presetID="22" presetSubtype="1">
                                  <p:stCondLst>
                                    <p:cond delay="0"/>
                                  </p:stCondLst>
                                  <p:childTnLst>
                                    <p:set>
                                      <p:cBhvr>
                                        <p:cTn dur="1" fill="hold" id="71">
                                          <p:stCondLst>
                                            <p:cond delay="0"/>
                                          </p:stCondLst>
                                        </p:cTn>
                                        <p:tgtEl>
                                          <p:spTgt spid="27"/>
                                        </p:tgtEl>
                                        <p:attrNameLst>
                                          <p:attrName>style.visibility</p:attrName>
                                        </p:attrNameLst>
                                      </p:cBhvr>
                                      <p:to>
                                        <p:strVal val="visible"/>
                                      </p:to>
                                    </p:set>
                                    <p:animEffect filter="wipe(up)" transition="in">
                                      <p:cBhvr>
                                        <p:cTn dur="500" id="7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2"/>
      <p:bldP grpId="0" spid="13"/>
      <p:bldP grpId="0" spid="17"/>
      <p:bldP grpId="0" spid="18"/>
      <p:bldP grpId="0" spid="22"/>
      <p:bldP grpId="0" spid="23"/>
      <p:bldP grpId="0" spid="2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任意多边形 7"/>
          <p:cNvSpPr/>
          <p:nvPr/>
        </p:nvSpPr>
        <p:spPr>
          <a:xfrm>
            <a:off x="1115616" y="2288982"/>
            <a:ext cx="6704288" cy="1002848"/>
          </a:xfrm>
          <a:custGeom>
            <a:gdLst>
              <a:gd fmla="*/ 0 w 8010853" name="connsiteX0"/>
              <a:gd fmla="*/ 1169250 h 1306829" name="connsiteY0"/>
              <a:gd fmla="*/ 1139251 w 8010853" name="connsiteX1"/>
              <a:gd fmla="*/ 17 h 1306829" name="connsiteY1"/>
              <a:gd fmla="*/ 2293494 w 8010853" name="connsiteX2"/>
              <a:gd fmla="*/ 1139270 h 1306829" name="connsiteY2"/>
              <a:gd fmla="*/ 3822491 w 8010853" name="connsiteX3"/>
              <a:gd fmla="*/ 89958 h 1306829" name="connsiteY3"/>
              <a:gd fmla="*/ 4946753 w 8010853" name="connsiteX4"/>
              <a:gd fmla="*/ 1169250 h 1306829" name="connsiteY4"/>
              <a:gd fmla="*/ 6355829 w 8010853" name="connsiteX5"/>
              <a:gd fmla="*/ 164909 h 1306829" name="connsiteY5"/>
              <a:gd fmla="*/ 7525061 w 8010853" name="connsiteX6"/>
              <a:gd fmla="*/ 1289172 h 1306829" name="connsiteY6"/>
              <a:gd fmla="*/ 8010853 w 8010853" name="connsiteX7"/>
              <a:gd fmla="*/ 806959 h 1306829" name="connsiteY7"/>
              <a:gd fmla="*/ 8484432 w 8484432" name="connsiteX8"/>
              <a:gd fmla="*/ 194890 h 130682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6829" w="8010853">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algn="ctr" cap="flat" cmpd="sng" w="12700">
            <a:solidFill>
              <a:srgbClr val="0070C0"/>
            </a:solidFill>
            <a:prstDash val="solid"/>
          </a:ln>
          <a:effectLst/>
        </p:spPr>
        <p:txBody>
          <a:bodyPr anchor="ctr" bIns="50396" lIns="100790" rIns="100790" tIns="50396"/>
          <a:lstStyle/>
          <a:p>
            <a:pPr algn="ctr">
              <a:defRPr/>
            </a:pPr>
            <a:endParaRPr kern="0" lang="en-US">
              <a:solidFill>
                <a:sysClr lastClr="FFFFFF" val="window"/>
              </a:solidFill>
              <a:latin panose="020f0502020204030204" typeface="Calibri"/>
              <a:ea typeface="+mn-ea"/>
            </a:endParaRPr>
          </a:p>
        </p:txBody>
      </p:sp>
      <p:sp>
        <p:nvSpPr>
          <p:cNvPr id="9" name="任意多边形 8"/>
          <p:cNvSpPr/>
          <p:nvPr/>
        </p:nvSpPr>
        <p:spPr>
          <a:xfrm>
            <a:off x="1115616" y="2664314"/>
            <a:ext cx="6704288" cy="1002848"/>
          </a:xfrm>
          <a:custGeom>
            <a:gdLst>
              <a:gd fmla="*/ 0 w 8023985" name="connsiteX0"/>
              <a:gd fmla="*/ 1169250 h 1307082" name="connsiteY0"/>
              <a:gd fmla="*/ 1139251 w 8023985" name="connsiteX1"/>
              <a:gd fmla="*/ 17 h 1307082" name="connsiteY1"/>
              <a:gd fmla="*/ 2293494 w 8023985" name="connsiteX2"/>
              <a:gd fmla="*/ 1139270 h 1307082" name="connsiteY2"/>
              <a:gd fmla="*/ 3822491 w 8023985" name="connsiteX3"/>
              <a:gd fmla="*/ 89958 h 1307082" name="connsiteY3"/>
              <a:gd fmla="*/ 4946753 w 8023985" name="connsiteX4"/>
              <a:gd fmla="*/ 1169250 h 1307082" name="connsiteY4"/>
              <a:gd fmla="*/ 6355829 w 8023985" name="connsiteX5"/>
              <a:gd fmla="*/ 164909 h 1307082" name="connsiteY5"/>
              <a:gd fmla="*/ 7525061 w 8023985" name="connsiteX6"/>
              <a:gd fmla="*/ 1289172 h 1307082" name="connsiteY6"/>
              <a:gd fmla="*/ 8023985 w 8023985" name="connsiteX7"/>
              <a:gd fmla="*/ 810100 h 1307082" name="connsiteY7"/>
              <a:gd fmla="*/ 8484432 w 8484432" name="connsiteX8"/>
              <a:gd fmla="*/ 194890 h 130708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7082" w="8023985">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algn="ctr" cap="flat" cmpd="sng" w="12700">
            <a:solidFill>
              <a:srgbClr val="0070C0"/>
            </a:solidFill>
            <a:prstDash val="solid"/>
          </a:ln>
          <a:effectLst/>
        </p:spPr>
        <p:txBody>
          <a:bodyPr anchor="ctr" bIns="50396" lIns="100790" rIns="100790" tIns="50396"/>
          <a:lstStyle/>
          <a:p>
            <a:pPr algn="ctr">
              <a:defRPr/>
            </a:pPr>
            <a:endParaRPr kern="0" lang="en-US">
              <a:solidFill>
                <a:sysClr lastClr="FFFFFF" val="window"/>
              </a:solidFill>
              <a:latin panose="020f0502020204030204" typeface="Calibri"/>
              <a:ea typeface="+mn-ea"/>
            </a:endParaRPr>
          </a:p>
        </p:txBody>
      </p:sp>
      <p:sp>
        <p:nvSpPr>
          <p:cNvPr id="10" name="椭圆 9"/>
          <p:cNvSpPr/>
          <p:nvPr/>
        </p:nvSpPr>
        <p:spPr>
          <a:xfrm>
            <a:off x="1698478" y="1864520"/>
            <a:ext cx="658826" cy="658896"/>
          </a:xfrm>
          <a:prstGeom prst="ellipse">
            <a:avLst/>
          </a:prstGeom>
          <a:solidFill>
            <a:srgbClr val="0070C0"/>
          </a:solidFill>
          <a:ln algn="ctr" cap="flat" cmpd="sng" w="57150">
            <a:solidFill>
              <a:schemeClr val="bg1">
                <a:lumMod val="85000"/>
              </a:schemeClr>
            </a:solidFill>
            <a:prstDash val="solid"/>
          </a:ln>
          <a:effectLst/>
        </p:spPr>
        <p:txBody>
          <a:bodyPr anchor="ctr" bIns="0" lIns="0" rIns="0" tIns="0"/>
          <a:lstStyle/>
          <a:p>
            <a:pPr algn="ctr">
              <a:defRPr/>
            </a:pPr>
            <a:r>
              <a:rPr b="1" kern="0" lang="en-US" sz="2000">
                <a:ln cmpd="sng" w="18415">
                  <a:noFill/>
                  <a:prstDash val="solid"/>
                </a:ln>
                <a:solidFill>
                  <a:schemeClr val="bg1"/>
                </a:solidFill>
                <a:latin charset="0" pitchFamily="34" typeface="Arial Rounded MT Bold"/>
                <a:ea charset="-122" pitchFamily="34" typeface="微软雅黑"/>
                <a:cs charset="0" pitchFamily="18" typeface="Times New Roman"/>
              </a:rPr>
              <a:t>01</a:t>
            </a:r>
          </a:p>
        </p:txBody>
      </p:sp>
      <p:sp>
        <p:nvSpPr>
          <p:cNvPr id="11" name="圆角矩形 2"/>
          <p:cNvSpPr/>
          <p:nvPr/>
        </p:nvSpPr>
        <p:spPr>
          <a:xfrm>
            <a:off x="1875268" y="1050916"/>
            <a:ext cx="1412955" cy="834326"/>
          </a:xfrm>
          <a:custGeom>
            <a:gdLst>
              <a:gd fmla="*/ 0 w 1440160" name="connsiteX0"/>
              <a:gd fmla="*/ 183013 h 1221073" name="connsiteY0"/>
              <a:gd fmla="*/ 183013 w 1440160" name="connsiteX1"/>
              <a:gd fmla="*/ 0 h 1221073" name="connsiteY1"/>
              <a:gd fmla="*/ 1257147 w 1440160" name="connsiteX2"/>
              <a:gd fmla="*/ 0 h 1221073" name="connsiteY2"/>
              <a:gd fmla="*/ 1440160 w 1440160" name="connsiteX3"/>
              <a:gd fmla="*/ 183013 h 1221073" name="connsiteY3"/>
              <a:gd fmla="*/ 1440160 w 1440160" name="connsiteX4"/>
              <a:gd fmla="*/ 825099 h 1221073" name="connsiteY4"/>
              <a:gd fmla="*/ 1257147 w 1440160" name="connsiteX5"/>
              <a:gd fmla="*/ 1008112 h 1221073" name="connsiteY5"/>
              <a:gd fmla="*/ 183013 w 1440160" name="connsiteX6"/>
              <a:gd fmla="*/ 1008112 h 1221073" name="connsiteY6"/>
              <a:gd fmla="*/ 0 w 1440160" name="connsiteX7"/>
              <a:gd fmla="*/ 1199853 h 1221073" name="connsiteY7"/>
              <a:gd fmla="*/ 0 w 1440160" name="connsiteX8"/>
              <a:gd fmla="*/ 183013 h 12210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21073" w="1440160">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algn="ctr" cap="flat" cmpd="sng" w="25400">
            <a:noFill/>
            <a:prstDash val="solid"/>
          </a:ln>
          <a:effectLst/>
        </p:spPr>
        <p:txBody>
          <a:bodyPr anchor="ctr" bIns="158727" lIns="0" rIns="0" tIns="0"/>
          <a:lstStyle/>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p:txBody>
      </p:sp>
      <p:sp>
        <p:nvSpPr>
          <p:cNvPr id="12" name="椭圆 11"/>
          <p:cNvSpPr/>
          <p:nvPr/>
        </p:nvSpPr>
        <p:spPr>
          <a:xfrm>
            <a:off x="3933240" y="1864520"/>
            <a:ext cx="658826" cy="658896"/>
          </a:xfrm>
          <a:prstGeom prst="ellipse">
            <a:avLst/>
          </a:prstGeom>
          <a:solidFill>
            <a:srgbClr val="0070C0"/>
          </a:solidFill>
          <a:ln algn="ctr" cap="flat" cmpd="sng" w="57150">
            <a:solidFill>
              <a:schemeClr val="bg1">
                <a:lumMod val="85000"/>
              </a:schemeClr>
            </a:solidFill>
            <a:prstDash val="solid"/>
          </a:ln>
          <a:effectLst/>
        </p:spPr>
        <p:txBody>
          <a:bodyPr anchor="ctr" bIns="0" lIns="0" rIns="0" tIns="0"/>
          <a:lstStyle/>
          <a:p>
            <a:pPr algn="ctr">
              <a:defRPr/>
            </a:pPr>
            <a:r>
              <a:rPr b="1" kern="0" lang="en-US" sz="2000">
                <a:ln cmpd="sng" w="18415">
                  <a:noFill/>
                  <a:prstDash val="solid"/>
                </a:ln>
                <a:solidFill>
                  <a:schemeClr val="bg1"/>
                </a:solidFill>
                <a:latin charset="0" pitchFamily="34" typeface="Arial Rounded MT Bold"/>
                <a:ea charset="-122" pitchFamily="34" typeface="微软雅黑"/>
                <a:cs charset="0" pitchFamily="18" typeface="Times New Roman"/>
              </a:rPr>
              <a:t>03</a:t>
            </a:r>
          </a:p>
        </p:txBody>
      </p:sp>
      <p:sp>
        <p:nvSpPr>
          <p:cNvPr id="13" name="圆角矩形 2"/>
          <p:cNvSpPr/>
          <p:nvPr/>
        </p:nvSpPr>
        <p:spPr>
          <a:xfrm>
            <a:off x="4061690" y="1050916"/>
            <a:ext cx="1411574" cy="834326"/>
          </a:xfrm>
          <a:custGeom>
            <a:gdLst>
              <a:gd fmla="*/ 0 w 1440160" name="connsiteX0"/>
              <a:gd fmla="*/ 183013 h 1221073" name="connsiteY0"/>
              <a:gd fmla="*/ 183013 w 1440160" name="connsiteX1"/>
              <a:gd fmla="*/ 0 h 1221073" name="connsiteY1"/>
              <a:gd fmla="*/ 1257147 w 1440160" name="connsiteX2"/>
              <a:gd fmla="*/ 0 h 1221073" name="connsiteY2"/>
              <a:gd fmla="*/ 1440160 w 1440160" name="connsiteX3"/>
              <a:gd fmla="*/ 183013 h 1221073" name="connsiteY3"/>
              <a:gd fmla="*/ 1440160 w 1440160" name="connsiteX4"/>
              <a:gd fmla="*/ 825099 h 1221073" name="connsiteY4"/>
              <a:gd fmla="*/ 1257147 w 1440160" name="connsiteX5"/>
              <a:gd fmla="*/ 1008112 h 1221073" name="connsiteY5"/>
              <a:gd fmla="*/ 183013 w 1440160" name="connsiteX6"/>
              <a:gd fmla="*/ 1008112 h 1221073" name="connsiteY6"/>
              <a:gd fmla="*/ 0 w 1440160" name="connsiteX7"/>
              <a:gd fmla="*/ 1199853 h 1221073" name="connsiteY7"/>
              <a:gd fmla="*/ 0 w 1440160" name="connsiteX8"/>
              <a:gd fmla="*/ 183013 h 12210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21073" w="1440160">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algn="ctr" cap="flat" cmpd="sng" w="25400">
            <a:noFill/>
            <a:prstDash val="solid"/>
          </a:ln>
          <a:effectLst/>
        </p:spPr>
        <p:txBody>
          <a:bodyPr anchor="ctr" bIns="158727" lIns="0" rIns="0" tIns="0"/>
          <a:lstStyle/>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p:txBody>
      </p:sp>
      <p:sp>
        <p:nvSpPr>
          <p:cNvPr id="14" name="椭圆 13"/>
          <p:cNvSpPr/>
          <p:nvPr/>
        </p:nvSpPr>
        <p:spPr>
          <a:xfrm>
            <a:off x="6136233" y="1864520"/>
            <a:ext cx="660208" cy="658896"/>
          </a:xfrm>
          <a:prstGeom prst="ellipse">
            <a:avLst/>
          </a:prstGeom>
          <a:solidFill>
            <a:srgbClr val="0070C0"/>
          </a:solidFill>
          <a:ln algn="ctr" cap="flat" cmpd="sng" w="57150">
            <a:solidFill>
              <a:schemeClr val="bg1">
                <a:lumMod val="85000"/>
              </a:schemeClr>
            </a:solidFill>
            <a:prstDash val="solid"/>
          </a:ln>
          <a:effectLst/>
        </p:spPr>
        <p:txBody>
          <a:bodyPr anchor="ctr" bIns="0" lIns="0" rIns="0" tIns="0"/>
          <a:lstStyle/>
          <a:p>
            <a:pPr algn="ctr">
              <a:defRPr/>
            </a:pPr>
            <a:r>
              <a:rPr b="1" kern="0" lang="en-US" sz="2000">
                <a:ln cmpd="sng" w="18415">
                  <a:noFill/>
                  <a:prstDash val="solid"/>
                </a:ln>
                <a:solidFill>
                  <a:schemeClr val="bg1"/>
                </a:solidFill>
                <a:latin charset="0" pitchFamily="34" typeface="Arial Rounded MT Bold"/>
                <a:ea charset="-122" pitchFamily="34" typeface="微软雅黑"/>
                <a:cs charset="0" pitchFamily="18" typeface="Times New Roman"/>
              </a:rPr>
              <a:t>05</a:t>
            </a:r>
          </a:p>
        </p:txBody>
      </p:sp>
      <p:sp>
        <p:nvSpPr>
          <p:cNvPr id="15" name="圆角矩形 2"/>
          <p:cNvSpPr/>
          <p:nvPr/>
        </p:nvSpPr>
        <p:spPr>
          <a:xfrm>
            <a:off x="6246729" y="1050917"/>
            <a:ext cx="1412956" cy="837088"/>
          </a:xfrm>
          <a:custGeom>
            <a:gdLst>
              <a:gd fmla="*/ 0 w 1440160" name="connsiteX0"/>
              <a:gd fmla="*/ 183013 h 1221073" name="connsiteY0"/>
              <a:gd fmla="*/ 183013 w 1440160" name="connsiteX1"/>
              <a:gd fmla="*/ 0 h 1221073" name="connsiteY1"/>
              <a:gd fmla="*/ 1257147 w 1440160" name="connsiteX2"/>
              <a:gd fmla="*/ 0 h 1221073" name="connsiteY2"/>
              <a:gd fmla="*/ 1440160 w 1440160" name="connsiteX3"/>
              <a:gd fmla="*/ 183013 h 1221073" name="connsiteY3"/>
              <a:gd fmla="*/ 1440160 w 1440160" name="connsiteX4"/>
              <a:gd fmla="*/ 825099 h 1221073" name="connsiteY4"/>
              <a:gd fmla="*/ 1257147 w 1440160" name="connsiteX5"/>
              <a:gd fmla="*/ 1008112 h 1221073" name="connsiteY5"/>
              <a:gd fmla="*/ 183013 w 1440160" name="connsiteX6"/>
              <a:gd fmla="*/ 1008112 h 1221073" name="connsiteY6"/>
              <a:gd fmla="*/ 0 w 1440160" name="connsiteX7"/>
              <a:gd fmla="*/ 1199853 h 1221073" name="connsiteY7"/>
              <a:gd fmla="*/ 0 w 1440160" name="connsiteX8"/>
              <a:gd fmla="*/ 183013 h 12210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21073" w="1440160">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algn="ctr" cap="flat" cmpd="sng" w="25400">
            <a:noFill/>
            <a:prstDash val="solid"/>
          </a:ln>
          <a:effectLst/>
        </p:spPr>
        <p:txBody>
          <a:bodyPr anchor="ctr" bIns="158727" lIns="0" rIns="0" tIns="0"/>
          <a:lstStyle/>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p:txBody>
      </p:sp>
      <p:sp>
        <p:nvSpPr>
          <p:cNvPr id="16" name="椭圆 15"/>
          <p:cNvSpPr/>
          <p:nvPr/>
        </p:nvSpPr>
        <p:spPr>
          <a:xfrm>
            <a:off x="2640448" y="3359123"/>
            <a:ext cx="658826" cy="658896"/>
          </a:xfrm>
          <a:prstGeom prst="ellipse">
            <a:avLst/>
          </a:prstGeom>
          <a:solidFill>
            <a:srgbClr val="0070C0"/>
          </a:solidFill>
          <a:ln algn="ctr" cap="flat" cmpd="sng" w="57150">
            <a:solidFill>
              <a:schemeClr val="bg1">
                <a:lumMod val="85000"/>
              </a:schemeClr>
            </a:solidFill>
            <a:prstDash val="solid"/>
          </a:ln>
          <a:effectLst/>
        </p:spPr>
        <p:txBody>
          <a:bodyPr anchor="ctr" bIns="0" lIns="0" rIns="0" tIns="0"/>
          <a:lstStyle/>
          <a:p>
            <a:pPr algn="ctr">
              <a:defRPr/>
            </a:pPr>
            <a:r>
              <a:rPr b="1" kern="0" lang="en-US" sz="2000">
                <a:ln cmpd="sng" w="18415">
                  <a:noFill/>
                  <a:prstDash val="solid"/>
                </a:ln>
                <a:solidFill>
                  <a:schemeClr val="bg1"/>
                </a:solidFill>
                <a:latin charset="0" pitchFamily="34" typeface="Arial Rounded MT Bold"/>
                <a:ea charset="-122" pitchFamily="34" typeface="微软雅黑"/>
                <a:cs charset="0" pitchFamily="18" typeface="Times New Roman"/>
              </a:rPr>
              <a:t>02</a:t>
            </a:r>
          </a:p>
        </p:txBody>
      </p:sp>
      <p:sp>
        <p:nvSpPr>
          <p:cNvPr id="17" name="椭圆 16"/>
          <p:cNvSpPr/>
          <p:nvPr/>
        </p:nvSpPr>
        <p:spPr>
          <a:xfrm>
            <a:off x="4942887" y="3359123"/>
            <a:ext cx="658827" cy="658896"/>
          </a:xfrm>
          <a:prstGeom prst="ellipse">
            <a:avLst/>
          </a:prstGeom>
          <a:solidFill>
            <a:srgbClr val="0070C0"/>
          </a:solidFill>
          <a:ln algn="ctr" cap="flat" cmpd="sng" w="57150">
            <a:solidFill>
              <a:schemeClr val="bg1">
                <a:lumMod val="85000"/>
              </a:schemeClr>
            </a:solidFill>
            <a:prstDash val="solid"/>
          </a:ln>
          <a:effectLst/>
        </p:spPr>
        <p:txBody>
          <a:bodyPr anchor="ctr" bIns="0" lIns="0" rIns="0" tIns="0"/>
          <a:lstStyle/>
          <a:p>
            <a:pPr algn="ctr">
              <a:defRPr/>
            </a:pPr>
            <a:r>
              <a:rPr b="1" kern="0" lang="en-US" sz="2000">
                <a:ln cmpd="sng" w="18415">
                  <a:noFill/>
                  <a:prstDash val="solid"/>
                </a:ln>
                <a:solidFill>
                  <a:schemeClr val="bg1"/>
                </a:solidFill>
                <a:latin charset="0" pitchFamily="34" typeface="Arial Rounded MT Bold"/>
                <a:ea charset="-122" pitchFamily="34" typeface="微软雅黑"/>
                <a:cs charset="0" pitchFamily="18" typeface="Times New Roman"/>
              </a:rPr>
              <a:t>04</a:t>
            </a:r>
          </a:p>
        </p:txBody>
      </p:sp>
      <p:sp>
        <p:nvSpPr>
          <p:cNvPr id="18" name="椭圆 3"/>
          <p:cNvSpPr/>
          <p:nvPr/>
        </p:nvSpPr>
        <p:spPr>
          <a:xfrm>
            <a:off x="1308981" y="3968292"/>
            <a:ext cx="1412955" cy="835706"/>
          </a:xfrm>
          <a:custGeom>
            <a:rect b="b" l="l" r="r" t="t"/>
            <a:pathLst>
              <a:path h="959276" w="1680224">
                <a:moveTo>
                  <a:pt x="1675886" y="345"/>
                </a:moveTo>
                <a:cubicBezTo>
                  <a:pt x="1678730" y="1654"/>
                  <a:pt x="1680224" y="6745"/>
                  <a:pt x="1680224" y="16670"/>
                </a:cubicBezTo>
                <a:lnTo>
                  <a:pt x="1680224" y="815501"/>
                </a:lnTo>
                <a:cubicBezTo>
                  <a:pt x="1680224" y="894906"/>
                  <a:pt x="1584627" y="959276"/>
                  <a:pt x="1466704" y="959276"/>
                </a:cubicBezTo>
                <a:lnTo>
                  <a:pt x="213520" y="959276"/>
                </a:lnTo>
                <a:cubicBezTo>
                  <a:pt x="95596" y="959276"/>
                  <a:pt x="0" y="894906"/>
                  <a:pt x="0" y="815501"/>
                </a:cubicBezTo>
                <a:lnTo>
                  <a:pt x="0" y="311077"/>
                </a:lnTo>
                <a:cubicBezTo>
                  <a:pt x="0" y="231673"/>
                  <a:pt x="95596" y="167302"/>
                  <a:pt x="213520" y="167302"/>
                </a:cubicBezTo>
                <a:lnTo>
                  <a:pt x="1466704" y="167302"/>
                </a:lnTo>
                <a:cubicBezTo>
                  <a:pt x="1569887" y="167302"/>
                  <a:pt x="1655976" y="-8819"/>
                  <a:pt x="1675886" y="345"/>
                </a:cubicBezTo>
                <a:close/>
              </a:path>
            </a:pathLst>
          </a:custGeom>
          <a:solidFill>
            <a:srgbClr val="0070C0"/>
          </a:solidFill>
          <a:ln algn="ctr" cap="flat" cmpd="sng" w="25400">
            <a:noFill/>
            <a:prstDash val="solid"/>
          </a:ln>
          <a:effectLst/>
        </p:spPr>
        <p:txBody>
          <a:bodyPr anchor="ctr" bIns="0" lIns="0" rIns="0" tIns="158727"/>
          <a:lstStyle/>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p:txBody>
      </p:sp>
      <p:sp>
        <p:nvSpPr>
          <p:cNvPr id="19" name="矩形 5"/>
          <p:cNvSpPr/>
          <p:nvPr/>
        </p:nvSpPr>
        <p:spPr>
          <a:xfrm>
            <a:off x="5496743" y="3968292"/>
            <a:ext cx="1412955" cy="835706"/>
          </a:xfrm>
          <a:custGeom>
            <a:rect b="b" l="l" r="r" t="t"/>
            <a:pathLst>
              <a:path h="959277" w="1750605">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rgbClr val="0070C0"/>
          </a:solidFill>
          <a:ln algn="ctr" cap="flat" cmpd="sng" w="25400">
            <a:noFill/>
            <a:prstDash val="solid"/>
          </a:ln>
          <a:effectLst/>
        </p:spPr>
        <p:txBody>
          <a:bodyPr anchor="ctr" bIns="0" lIns="0" rIns="0" tIns="158727"/>
          <a:lstStyle/>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a:p>
            <a:pPr algn="ctr">
              <a:lnSpc>
                <a:spcPct val="130000"/>
              </a:lnSpc>
              <a:defRPr/>
            </a:pPr>
            <a:r>
              <a:rPr altLang="en-US" kern="0" lang="zh-CN" sz="1400">
                <a:solidFill>
                  <a:schemeClr val="bg1"/>
                </a:solidFill>
                <a:latin charset="-122" pitchFamily="34" typeface="微软雅黑"/>
                <a:ea charset="-122" pitchFamily="34" typeface="微软雅黑"/>
              </a:rPr>
              <a:t>此处输入文本</a:t>
            </a:r>
          </a:p>
        </p:txBody>
      </p:sp>
    </p:spTree>
    <p:extLst>
      <p:ext uri="{BB962C8B-B14F-4D97-AF65-F5344CB8AC3E}">
        <p14:creationId val="2996965361"/>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1000" id="20"/>
                                        <p:tgtEl>
                                          <p:spTgt spid="8"/>
                                        </p:tgtEl>
                                      </p:cBhvr>
                                    </p:animEffect>
                                  </p:childTnLst>
                                </p:cTn>
                              </p:par>
                              <p:par>
                                <p:cTn fill="hold" grpId="0" id="21" nodeType="withEffect" presetClass="entr" presetID="22" presetSubtype="8">
                                  <p:stCondLst>
                                    <p:cond delay="25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1000" id="23"/>
                                        <p:tgtEl>
                                          <p:spTgt spid="9"/>
                                        </p:tgtEl>
                                      </p:cBhvr>
                                    </p:animEffect>
                                  </p:childTnLst>
                                </p:cTn>
                              </p:par>
                            </p:childTnLst>
                          </p:cTn>
                        </p:par>
                        <p:par>
                          <p:cTn fill="hold" id="24" nodeType="afterGroup">
                            <p:stCondLst>
                              <p:cond delay="2250"/>
                            </p:stCondLst>
                            <p:childTnLst>
                              <p:par>
                                <p:cTn fill="hold" grpId="0" id="25" nodeType="afterEffect" presetClass="entr" presetID="21"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heel(1)" transition="in">
                                      <p:cBhvr>
                                        <p:cTn dur="500" id="27"/>
                                        <p:tgtEl>
                                          <p:spTgt spid="10"/>
                                        </p:tgtEl>
                                      </p:cBhvr>
                                    </p:animEffect>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250"/>
                            </p:stCondLst>
                            <p:childTnLst>
                              <p:par>
                                <p:cTn fill="hold" grpId="0" id="33" nodeType="afterEffect" presetClass="entr" presetID="21" presetSubtype="1">
                                  <p:stCondLst>
                                    <p:cond delay="0"/>
                                  </p:stCondLst>
                                  <p:childTnLst>
                                    <p:set>
                                      <p:cBhvr>
                                        <p:cTn dur="1" fill="hold" id="34">
                                          <p:stCondLst>
                                            <p:cond delay="0"/>
                                          </p:stCondLst>
                                        </p:cTn>
                                        <p:tgtEl>
                                          <p:spTgt spid="16"/>
                                        </p:tgtEl>
                                        <p:attrNameLst>
                                          <p:attrName>style.visibility</p:attrName>
                                        </p:attrNameLst>
                                      </p:cBhvr>
                                      <p:to>
                                        <p:strVal val="visible"/>
                                      </p:to>
                                    </p:set>
                                    <p:animEffect filter="wheel(1)" transition="in">
                                      <p:cBhvr>
                                        <p:cTn dur="500" id="35"/>
                                        <p:tgtEl>
                                          <p:spTgt spid="16"/>
                                        </p:tgtEl>
                                      </p:cBhvr>
                                    </p:animEffect>
                                  </p:childTnLst>
                                </p:cTn>
                              </p:par>
                            </p:childTnLst>
                          </p:cTn>
                        </p:par>
                        <p:par>
                          <p:cTn fill="hold" id="36" nodeType="afterGroup">
                            <p:stCondLst>
                              <p:cond delay="3750"/>
                            </p:stCondLst>
                            <p:childTnLst>
                              <p:par>
                                <p:cTn fill="hold" grpId="0" id="37" nodeType="afterEffect" presetClass="entr" presetID="22" presetSubtype="2">
                                  <p:stCondLst>
                                    <p:cond delay="0"/>
                                  </p:stCondLst>
                                  <p:childTnLst>
                                    <p:set>
                                      <p:cBhvr>
                                        <p:cTn dur="1" fill="hold" id="38">
                                          <p:stCondLst>
                                            <p:cond delay="0"/>
                                          </p:stCondLst>
                                        </p:cTn>
                                        <p:tgtEl>
                                          <p:spTgt spid="18"/>
                                        </p:tgtEl>
                                        <p:attrNameLst>
                                          <p:attrName>style.visibility</p:attrName>
                                        </p:attrNameLst>
                                      </p:cBhvr>
                                      <p:to>
                                        <p:strVal val="visible"/>
                                      </p:to>
                                    </p:set>
                                    <p:animEffect filter="wipe(right)" transition="in">
                                      <p:cBhvr>
                                        <p:cTn dur="500" id="39"/>
                                        <p:tgtEl>
                                          <p:spTgt spid="18"/>
                                        </p:tgtEl>
                                      </p:cBhvr>
                                    </p:animEffect>
                                  </p:childTnLst>
                                </p:cTn>
                              </p:par>
                            </p:childTnLst>
                          </p:cTn>
                        </p:par>
                        <p:par>
                          <p:cTn fill="hold" id="40" nodeType="afterGroup">
                            <p:stCondLst>
                              <p:cond delay="4250"/>
                            </p:stCondLst>
                            <p:childTnLst>
                              <p:par>
                                <p:cTn fill="hold" grpId="0" id="41" nodeType="afterEffect" presetClass="entr" presetID="21" presetSubtype="1">
                                  <p:stCondLst>
                                    <p:cond delay="0"/>
                                  </p:stCondLst>
                                  <p:childTnLst>
                                    <p:set>
                                      <p:cBhvr>
                                        <p:cTn dur="1" fill="hold" id="42">
                                          <p:stCondLst>
                                            <p:cond delay="0"/>
                                          </p:stCondLst>
                                        </p:cTn>
                                        <p:tgtEl>
                                          <p:spTgt spid="12"/>
                                        </p:tgtEl>
                                        <p:attrNameLst>
                                          <p:attrName>style.visibility</p:attrName>
                                        </p:attrNameLst>
                                      </p:cBhvr>
                                      <p:to>
                                        <p:strVal val="visible"/>
                                      </p:to>
                                    </p:set>
                                    <p:animEffect filter="wheel(1)" transition="in">
                                      <p:cBhvr>
                                        <p:cTn dur="500" id="43"/>
                                        <p:tgtEl>
                                          <p:spTgt spid="12"/>
                                        </p:tgtEl>
                                      </p:cBhvr>
                                    </p:animEffect>
                                  </p:childTnLst>
                                </p:cTn>
                              </p:par>
                            </p:childTnLst>
                          </p:cTn>
                        </p:par>
                        <p:par>
                          <p:cTn fill="hold" id="44" nodeType="afterGroup">
                            <p:stCondLst>
                              <p:cond delay="4750"/>
                            </p:stCondLst>
                            <p:childTnLst>
                              <p:par>
                                <p:cTn fill="hold" grpId="0" id="45" nodeType="afterEffect" presetClass="entr" presetID="22" presetSubtype="8">
                                  <p:stCondLst>
                                    <p:cond delay="0"/>
                                  </p:stCondLst>
                                  <p:childTnLst>
                                    <p:set>
                                      <p:cBhvr>
                                        <p:cTn dur="1" fill="hold" id="46">
                                          <p:stCondLst>
                                            <p:cond delay="0"/>
                                          </p:stCondLst>
                                        </p:cTn>
                                        <p:tgtEl>
                                          <p:spTgt spid="13"/>
                                        </p:tgtEl>
                                        <p:attrNameLst>
                                          <p:attrName>style.visibility</p:attrName>
                                        </p:attrNameLst>
                                      </p:cBhvr>
                                      <p:to>
                                        <p:strVal val="visible"/>
                                      </p:to>
                                    </p:set>
                                    <p:animEffect filter="wipe(left)" transition="in">
                                      <p:cBhvr>
                                        <p:cTn dur="500" id="47"/>
                                        <p:tgtEl>
                                          <p:spTgt spid="13"/>
                                        </p:tgtEl>
                                      </p:cBhvr>
                                    </p:animEffect>
                                  </p:childTnLst>
                                </p:cTn>
                              </p:par>
                            </p:childTnLst>
                          </p:cTn>
                        </p:par>
                        <p:par>
                          <p:cTn fill="hold" id="48" nodeType="afterGroup">
                            <p:stCondLst>
                              <p:cond delay="5250"/>
                            </p:stCondLst>
                            <p:childTnLst>
                              <p:par>
                                <p:cTn fill="hold" grpId="0" id="49" nodeType="afterEffect" presetClass="entr" presetID="21" presetSubtype="1">
                                  <p:stCondLst>
                                    <p:cond delay="0"/>
                                  </p:stCondLst>
                                  <p:childTnLst>
                                    <p:set>
                                      <p:cBhvr>
                                        <p:cTn dur="1" fill="hold" id="50">
                                          <p:stCondLst>
                                            <p:cond delay="0"/>
                                          </p:stCondLst>
                                        </p:cTn>
                                        <p:tgtEl>
                                          <p:spTgt spid="17"/>
                                        </p:tgtEl>
                                        <p:attrNameLst>
                                          <p:attrName>style.visibility</p:attrName>
                                        </p:attrNameLst>
                                      </p:cBhvr>
                                      <p:to>
                                        <p:strVal val="visible"/>
                                      </p:to>
                                    </p:set>
                                    <p:animEffect filter="wheel(1)" transition="in">
                                      <p:cBhvr>
                                        <p:cTn dur="500" id="51"/>
                                        <p:tgtEl>
                                          <p:spTgt spid="17"/>
                                        </p:tgtEl>
                                      </p:cBhvr>
                                    </p:animEffect>
                                  </p:childTnLst>
                                </p:cTn>
                              </p:par>
                            </p:childTnLst>
                          </p:cTn>
                        </p:par>
                        <p:par>
                          <p:cTn fill="hold" id="52" nodeType="afterGroup">
                            <p:stCondLst>
                              <p:cond delay="5750"/>
                            </p:stCondLst>
                            <p:childTnLst>
                              <p:par>
                                <p:cTn fill="hold" grpId="0" id="53" nodeType="afterEffect" presetClass="entr" presetID="22" presetSubtype="8">
                                  <p:stCondLst>
                                    <p:cond delay="0"/>
                                  </p:stCondLst>
                                  <p:childTnLst>
                                    <p:set>
                                      <p:cBhvr>
                                        <p:cTn dur="1" fill="hold" id="54">
                                          <p:stCondLst>
                                            <p:cond delay="0"/>
                                          </p:stCondLst>
                                        </p:cTn>
                                        <p:tgtEl>
                                          <p:spTgt spid="19"/>
                                        </p:tgtEl>
                                        <p:attrNameLst>
                                          <p:attrName>style.visibility</p:attrName>
                                        </p:attrNameLst>
                                      </p:cBhvr>
                                      <p:to>
                                        <p:strVal val="visible"/>
                                      </p:to>
                                    </p:set>
                                    <p:animEffect filter="wipe(left)" transition="in">
                                      <p:cBhvr>
                                        <p:cTn dur="500" id="55"/>
                                        <p:tgtEl>
                                          <p:spTgt spid="19"/>
                                        </p:tgtEl>
                                      </p:cBhvr>
                                    </p:animEffect>
                                  </p:childTnLst>
                                </p:cTn>
                              </p:par>
                            </p:childTnLst>
                          </p:cTn>
                        </p:par>
                        <p:par>
                          <p:cTn fill="hold" id="56" nodeType="afterGroup">
                            <p:stCondLst>
                              <p:cond delay="6250"/>
                            </p:stCondLst>
                            <p:childTnLst>
                              <p:par>
                                <p:cTn fill="hold" grpId="0" id="57" nodeType="afterEffect" presetClass="entr" presetID="21" presetSubtype="1">
                                  <p:stCondLst>
                                    <p:cond delay="0"/>
                                  </p:stCondLst>
                                  <p:childTnLst>
                                    <p:set>
                                      <p:cBhvr>
                                        <p:cTn dur="1" fill="hold" id="58">
                                          <p:stCondLst>
                                            <p:cond delay="0"/>
                                          </p:stCondLst>
                                        </p:cTn>
                                        <p:tgtEl>
                                          <p:spTgt spid="14"/>
                                        </p:tgtEl>
                                        <p:attrNameLst>
                                          <p:attrName>style.visibility</p:attrName>
                                        </p:attrNameLst>
                                      </p:cBhvr>
                                      <p:to>
                                        <p:strVal val="visible"/>
                                      </p:to>
                                    </p:set>
                                    <p:animEffect filter="wheel(1)" transition="in">
                                      <p:cBhvr>
                                        <p:cTn dur="500" id="59"/>
                                        <p:tgtEl>
                                          <p:spTgt spid="14"/>
                                        </p:tgtEl>
                                      </p:cBhvr>
                                    </p:animEffect>
                                  </p:childTnLst>
                                </p:cTn>
                              </p:par>
                            </p:childTnLst>
                          </p:cTn>
                        </p:par>
                        <p:par>
                          <p:cTn fill="hold" id="60" nodeType="afterGroup">
                            <p:stCondLst>
                              <p:cond delay="6750"/>
                            </p:stCondLst>
                            <p:childTnLst>
                              <p:par>
                                <p:cTn fill="hold" grpId="0" id="61" nodeType="afterEffect" presetClass="entr" presetID="22" presetSubtype="8">
                                  <p:stCondLst>
                                    <p:cond delay="0"/>
                                  </p:stCondLst>
                                  <p:childTnLst>
                                    <p:set>
                                      <p:cBhvr>
                                        <p:cTn dur="1" fill="hold" id="62">
                                          <p:stCondLst>
                                            <p:cond delay="0"/>
                                          </p:stCondLst>
                                        </p:cTn>
                                        <p:tgtEl>
                                          <p:spTgt spid="15"/>
                                        </p:tgtEl>
                                        <p:attrNameLst>
                                          <p:attrName>style.visibility</p:attrName>
                                        </p:attrNameLst>
                                      </p:cBhvr>
                                      <p:to>
                                        <p:strVal val="visible"/>
                                      </p:to>
                                    </p:set>
                                    <p:animEffect filter="wipe(left)" transition="in">
                                      <p:cBhvr>
                                        <p:cTn dur="500" id="6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10" name="矩形 9"/>
          <p:cNvSpPr/>
          <p:nvPr/>
        </p:nvSpPr>
        <p:spPr>
          <a:xfrm>
            <a:off x="1532031" y="3793019"/>
            <a:ext cx="1310842" cy="866963"/>
          </a:xfrm>
          <a:prstGeom prst="rect">
            <a:avLst/>
          </a:prstGeom>
          <a:solidFill>
            <a:srgbClr val="0070C0"/>
          </a:solidFill>
          <a:ln algn="ctr" cap="flat" cmpd="sng" w="25400">
            <a:noFill/>
            <a:prstDash val="solid"/>
          </a:ln>
          <a:effectLst/>
        </p:spPr>
        <p:txBody>
          <a:bodyPr anchor="ctr" bIns="0" lIns="0" rIns="0" tIns="36000"/>
          <a:lstStyle/>
          <a:p>
            <a:pPr algn="ctr">
              <a:defRPr/>
            </a:pPr>
            <a:r>
              <a:rPr altLang="en-US" kern="0" lang="zh-CN" sz="1500">
                <a:solidFill>
                  <a:sysClr lastClr="FFFFFF" val="window"/>
                </a:solidFill>
                <a:latin charset="-122" pitchFamily="34" typeface="微软雅黑"/>
                <a:ea charset="-122" pitchFamily="34" typeface="微软雅黑"/>
              </a:rPr>
              <a:t>此处输入标题</a:t>
            </a:r>
          </a:p>
        </p:txBody>
      </p:sp>
      <p:sp>
        <p:nvSpPr>
          <p:cNvPr id="11" name="矩形 2"/>
          <p:cNvSpPr/>
          <p:nvPr/>
        </p:nvSpPr>
        <p:spPr>
          <a:xfrm>
            <a:off x="2362695" y="3579113"/>
            <a:ext cx="770553" cy="432065"/>
          </a:xfrm>
          <a:custGeom>
            <a:gdLst>
              <a:gd fmla="*/ 0 w 1152128" name="connsiteX0"/>
              <a:gd fmla="*/ 0 h 503200" name="connsiteY0"/>
              <a:gd fmla="*/ 1152128 w 1152128" name="connsiteX1"/>
              <a:gd fmla="*/ 0 h 503200" name="connsiteY1"/>
              <a:gd fmla="*/ 1152128 w 1152128" name="connsiteX2"/>
              <a:gd fmla="*/ 300000 h 503200" name="connsiteY2"/>
              <a:gd fmla="*/ 0 w 1152128" name="connsiteX3"/>
              <a:gd fmla="*/ 503200 h 503200" name="connsiteY3"/>
              <a:gd fmla="*/ 0 w 1152128" name="connsiteX4"/>
              <a:gd fmla="*/ 0 h 503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200" w="1152128">
                <a:moveTo>
                  <a:pt x="0" y="0"/>
                </a:moveTo>
                <a:lnTo>
                  <a:pt x="1152128" y="0"/>
                </a:lnTo>
                <a:lnTo>
                  <a:pt x="1152128" y="300000"/>
                </a:lnTo>
                <a:lnTo>
                  <a:pt x="0" y="503200"/>
                </a:lnTo>
                <a:lnTo>
                  <a:pt x="0" y="0"/>
                </a:lnTo>
                <a:close/>
              </a:path>
            </a:pathLst>
          </a:custGeom>
          <a:solidFill>
            <a:srgbClr val="00B0F0"/>
          </a:solidFill>
          <a:ln algn="ctr" cap="flat" cmpd="sng" w="25400">
            <a:noFill/>
            <a:prstDash val="solid"/>
          </a:ln>
          <a:effectLst/>
        </p:spPr>
        <p:txBody>
          <a:bodyPr anchor="ctr" bIns="158727" lIns="0" rIns="0" tIns="0"/>
          <a:lstStyle/>
          <a:p>
            <a:pPr algn="ctr">
              <a:defRPr/>
            </a:pPr>
            <a:r>
              <a:rPr altLang="zh-CN" kern="0" lang="en-US" sz="2600">
                <a:solidFill>
                  <a:sysClr lastClr="FFFFFF" val="window"/>
                </a:solidFill>
                <a:latin charset="-122" pitchFamily="34" typeface="微软雅黑"/>
                <a:ea charset="-122" pitchFamily="34" typeface="微软雅黑"/>
              </a:rPr>
              <a:t>03</a:t>
            </a:r>
          </a:p>
        </p:txBody>
      </p:sp>
      <p:sp>
        <p:nvSpPr>
          <p:cNvPr id="12" name="矩形 11"/>
          <p:cNvSpPr/>
          <p:nvPr/>
        </p:nvSpPr>
        <p:spPr>
          <a:xfrm>
            <a:off x="5924519" y="2509574"/>
            <a:ext cx="1397075" cy="866963"/>
          </a:xfrm>
          <a:prstGeom prst="rect">
            <a:avLst/>
          </a:prstGeom>
          <a:solidFill>
            <a:srgbClr val="0070C0"/>
          </a:solidFill>
          <a:ln algn="ctr" cap="flat" cmpd="sng" w="25400">
            <a:noFill/>
            <a:prstDash val="solid"/>
          </a:ln>
          <a:effectLst/>
        </p:spPr>
        <p:txBody>
          <a:bodyPr anchor="ctr" bIns="0" lIns="0" rIns="0" tIns="36000"/>
          <a:lstStyle/>
          <a:p>
            <a:pPr algn="ctr">
              <a:defRPr/>
            </a:pPr>
            <a:r>
              <a:rPr altLang="en-US" kern="0" lang="zh-CN" sz="1500">
                <a:solidFill>
                  <a:sysClr lastClr="FFFFFF" val="window"/>
                </a:solidFill>
                <a:latin charset="-122" pitchFamily="34" typeface="微软雅黑"/>
                <a:ea charset="-122" pitchFamily="34" typeface="微软雅黑"/>
              </a:rPr>
              <a:t>此处输入标题</a:t>
            </a:r>
          </a:p>
        </p:txBody>
      </p:sp>
      <p:sp>
        <p:nvSpPr>
          <p:cNvPr id="13" name="矩形 2"/>
          <p:cNvSpPr/>
          <p:nvPr/>
        </p:nvSpPr>
        <p:spPr>
          <a:xfrm>
            <a:off x="6840000" y="2292836"/>
            <a:ext cx="771969" cy="433481"/>
          </a:xfrm>
          <a:custGeom>
            <a:gdLst>
              <a:gd fmla="*/ 0 w 1152128" name="connsiteX0"/>
              <a:gd fmla="*/ 0 h 503200" name="connsiteY0"/>
              <a:gd fmla="*/ 1152128 w 1152128" name="connsiteX1"/>
              <a:gd fmla="*/ 0 h 503200" name="connsiteY1"/>
              <a:gd fmla="*/ 1152128 w 1152128" name="connsiteX2"/>
              <a:gd fmla="*/ 300000 h 503200" name="connsiteY2"/>
              <a:gd fmla="*/ 0 w 1152128" name="connsiteX3"/>
              <a:gd fmla="*/ 503200 h 503200" name="connsiteY3"/>
              <a:gd fmla="*/ 0 w 1152128" name="connsiteX4"/>
              <a:gd fmla="*/ 0 h 503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200" w="1152128">
                <a:moveTo>
                  <a:pt x="0" y="0"/>
                </a:moveTo>
                <a:lnTo>
                  <a:pt x="1152128" y="0"/>
                </a:lnTo>
                <a:lnTo>
                  <a:pt x="1152128" y="300000"/>
                </a:lnTo>
                <a:lnTo>
                  <a:pt x="0" y="503200"/>
                </a:lnTo>
                <a:lnTo>
                  <a:pt x="0" y="0"/>
                </a:lnTo>
                <a:close/>
              </a:path>
            </a:pathLst>
          </a:custGeom>
          <a:solidFill>
            <a:srgbClr val="00B0F0"/>
          </a:solidFill>
          <a:ln algn="ctr" cap="flat" cmpd="sng" w="25400">
            <a:noFill/>
            <a:prstDash val="solid"/>
          </a:ln>
          <a:effectLst/>
        </p:spPr>
        <p:txBody>
          <a:bodyPr anchor="ctr" bIns="158727" lIns="0" rIns="0" tIns="0"/>
          <a:lstStyle/>
          <a:p>
            <a:pPr algn="ctr">
              <a:defRPr/>
            </a:pPr>
            <a:r>
              <a:rPr altLang="zh-CN" kern="0" lang="en-US" sz="2600">
                <a:solidFill>
                  <a:sysClr lastClr="FFFFFF" val="window"/>
                </a:solidFill>
                <a:latin charset="-122" pitchFamily="34" typeface="微软雅黑"/>
                <a:ea charset="-122" pitchFamily="34" typeface="微软雅黑"/>
              </a:rPr>
              <a:t>02</a:t>
            </a:r>
          </a:p>
        </p:txBody>
      </p:sp>
      <p:sp>
        <p:nvSpPr>
          <p:cNvPr id="14" name="矩形 13"/>
          <p:cNvSpPr/>
          <p:nvPr/>
        </p:nvSpPr>
        <p:spPr>
          <a:xfrm>
            <a:off x="1532031" y="1226129"/>
            <a:ext cx="1310842" cy="866963"/>
          </a:xfrm>
          <a:prstGeom prst="rect">
            <a:avLst/>
          </a:prstGeom>
          <a:solidFill>
            <a:srgbClr val="0070C0"/>
          </a:solidFill>
          <a:ln algn="ctr" cap="flat" cmpd="sng" w="25400">
            <a:noFill/>
            <a:prstDash val="solid"/>
          </a:ln>
          <a:effectLst/>
        </p:spPr>
        <p:txBody>
          <a:bodyPr anchor="ctr" bIns="0" lIns="0" rIns="0" tIns="36000"/>
          <a:lstStyle/>
          <a:p>
            <a:pPr algn="ctr">
              <a:defRPr/>
            </a:pPr>
            <a:r>
              <a:rPr altLang="en-US" kern="0" lang="zh-CN" sz="1500">
                <a:solidFill>
                  <a:sysClr lastClr="FFFFFF" val="window"/>
                </a:solidFill>
                <a:latin charset="-122" pitchFamily="34" typeface="微软雅黑"/>
                <a:ea charset="-122" pitchFamily="34" typeface="微软雅黑"/>
              </a:rPr>
              <a:t>此处输入标题</a:t>
            </a:r>
          </a:p>
        </p:txBody>
      </p:sp>
      <p:sp>
        <p:nvSpPr>
          <p:cNvPr id="15" name="矩形 2"/>
          <p:cNvSpPr/>
          <p:nvPr/>
        </p:nvSpPr>
        <p:spPr>
          <a:xfrm>
            <a:off x="2362695" y="1012224"/>
            <a:ext cx="770553" cy="433481"/>
          </a:xfrm>
          <a:custGeom>
            <a:gdLst>
              <a:gd fmla="*/ 0 w 1152128" name="connsiteX0"/>
              <a:gd fmla="*/ 0 h 503200" name="connsiteY0"/>
              <a:gd fmla="*/ 1152128 w 1152128" name="connsiteX1"/>
              <a:gd fmla="*/ 0 h 503200" name="connsiteY1"/>
              <a:gd fmla="*/ 1152128 w 1152128" name="connsiteX2"/>
              <a:gd fmla="*/ 300000 h 503200" name="connsiteY2"/>
              <a:gd fmla="*/ 0 w 1152128" name="connsiteX3"/>
              <a:gd fmla="*/ 503200 h 503200" name="connsiteY3"/>
              <a:gd fmla="*/ 0 w 1152128" name="connsiteX4"/>
              <a:gd fmla="*/ 0 h 503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200" w="1152128">
                <a:moveTo>
                  <a:pt x="0" y="0"/>
                </a:moveTo>
                <a:lnTo>
                  <a:pt x="1152128" y="0"/>
                </a:lnTo>
                <a:lnTo>
                  <a:pt x="1152128" y="300000"/>
                </a:lnTo>
                <a:lnTo>
                  <a:pt x="0" y="503200"/>
                </a:lnTo>
                <a:lnTo>
                  <a:pt x="0" y="0"/>
                </a:lnTo>
                <a:close/>
              </a:path>
            </a:pathLst>
          </a:custGeom>
          <a:solidFill>
            <a:srgbClr val="00B0F0"/>
          </a:solidFill>
          <a:ln algn="ctr" cap="flat" cmpd="sng" w="25400">
            <a:noFill/>
            <a:prstDash val="solid"/>
          </a:ln>
          <a:effectLst/>
        </p:spPr>
        <p:txBody>
          <a:bodyPr anchor="ctr" bIns="158727" lIns="0" rIns="0" tIns="0"/>
          <a:lstStyle/>
          <a:p>
            <a:pPr algn="ctr">
              <a:defRPr/>
            </a:pPr>
            <a:r>
              <a:rPr altLang="zh-CN" kern="0" lang="en-US" sz="2600">
                <a:solidFill>
                  <a:sysClr lastClr="FFFFFF" val="window"/>
                </a:solidFill>
                <a:latin charset="-122" pitchFamily="34" typeface="微软雅黑"/>
                <a:ea charset="-122" pitchFamily="34" typeface="微软雅黑"/>
              </a:rPr>
              <a:t>01</a:t>
            </a:r>
          </a:p>
        </p:txBody>
      </p:sp>
      <p:sp>
        <p:nvSpPr>
          <p:cNvPr id="16" name="TextBox 24"/>
          <p:cNvSpPr txBox="1">
            <a:spLocks noChangeArrowheads="1"/>
          </p:cNvSpPr>
          <p:nvPr/>
        </p:nvSpPr>
        <p:spPr bwMode="auto">
          <a:xfrm>
            <a:off x="2990567" y="1374411"/>
            <a:ext cx="28523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eaLnBrk="1" hangingPunct="1" lvl="0">
              <a:lnSpc>
                <a:spcPct val="120000"/>
              </a:lnSpc>
              <a:defRPr/>
            </a:pPr>
            <a:r>
              <a:rPr altLang="en-US" lang="zh-CN" smtClean="0" sz="1100">
                <a:solidFill>
                  <a:schemeClr val="tx1">
                    <a:lumMod val="50000"/>
                    <a:lumOff val="50000"/>
                  </a:schemeClr>
                </a:solidFill>
                <a:latin typeface="+mj-ea"/>
                <a:ea typeface="+mj-ea"/>
                <a:cs typeface="+mn-ea"/>
              </a:rPr>
              <a:t>单击添加说明文字单击添加说明文字 单击此处添加文字阐述，添加简短问题说明文字，具体说明文字在此处。</a:t>
            </a:r>
          </a:p>
        </p:txBody>
      </p:sp>
      <p:sp>
        <p:nvSpPr>
          <p:cNvPr id="17" name="TextBox 24"/>
          <p:cNvSpPr txBox="1">
            <a:spLocks noChangeArrowheads="1"/>
          </p:cNvSpPr>
          <p:nvPr/>
        </p:nvSpPr>
        <p:spPr bwMode="auto">
          <a:xfrm>
            <a:off x="2990567" y="2638356"/>
            <a:ext cx="28523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eaLnBrk="1" hangingPunct="1" lvl="0">
              <a:lnSpc>
                <a:spcPct val="120000"/>
              </a:lnSpc>
              <a:defRPr/>
            </a:pPr>
            <a:r>
              <a:rPr altLang="en-US" lang="zh-CN" smtClean="0" sz="1100">
                <a:solidFill>
                  <a:schemeClr val="tx1">
                    <a:lumMod val="50000"/>
                    <a:lumOff val="50000"/>
                  </a:schemeClr>
                </a:solidFill>
                <a:latin typeface="+mj-ea"/>
                <a:ea typeface="+mj-ea"/>
                <a:cs typeface="+mn-ea"/>
              </a:rPr>
              <a:t>单击添加说明文字单击添加说明文字 单击此处添加文字阐述，添加简短问题说明文字，具体说明文字在此处。</a:t>
            </a:r>
          </a:p>
        </p:txBody>
      </p:sp>
      <p:sp>
        <p:nvSpPr>
          <p:cNvPr id="18" name="TextBox 24"/>
          <p:cNvSpPr txBox="1">
            <a:spLocks noChangeArrowheads="1"/>
          </p:cNvSpPr>
          <p:nvPr/>
        </p:nvSpPr>
        <p:spPr bwMode="auto">
          <a:xfrm>
            <a:off x="2990567" y="3966699"/>
            <a:ext cx="2852308" cy="694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eaLnBrk="1" hangingPunct="1" lvl="0">
              <a:lnSpc>
                <a:spcPct val="120000"/>
              </a:lnSpc>
              <a:defRPr/>
            </a:pPr>
            <a:r>
              <a:rPr altLang="en-US" lang="zh-CN" smtClean="0" sz="1100">
                <a:solidFill>
                  <a:schemeClr val="tx1">
                    <a:lumMod val="50000"/>
                    <a:lumOff val="50000"/>
                  </a:schemeClr>
                </a:solidFill>
                <a:latin typeface="+mj-ea"/>
                <a:ea typeface="+mj-ea"/>
                <a:cs typeface="+mn-ea"/>
              </a:rPr>
              <a:t>单击添加说明文字单击添加说明文字 单击此处添加文字阐述，添加简短问题说明文字，具体说明文字在此处。</a:t>
            </a:r>
          </a:p>
        </p:txBody>
      </p:sp>
    </p:spTree>
    <p:extLst>
      <p:ext uri="{BB962C8B-B14F-4D97-AF65-F5344CB8AC3E}">
        <p14:creationId val="131187235"/>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12" presetSubtype="8">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id="20"/>
                                        <p:tgtEl>
                                          <p:spTgt spid="14"/>
                                        </p:tgtEl>
                                        <p:attrNameLst>
                                          <p:attrName>ppt_x</p:attrName>
                                        </p:attrNameLst>
                                      </p:cBhvr>
                                      <p:tavLst>
                                        <p:tav tm="0">
                                          <p:val>
                                            <p:strVal val="#ppt_x-#ppt_w*1.125000"/>
                                          </p:val>
                                        </p:tav>
                                        <p:tav tm="100000">
                                          <p:val>
                                            <p:strVal val="#ppt_x"/>
                                          </p:val>
                                        </p:tav>
                                      </p:tavLst>
                                    </p:anim>
                                    <p:animEffect filter="wipe(right)" transition="in">
                                      <p:cBhvr>
                                        <p:cTn dur="500" id="21"/>
                                        <p:tgtEl>
                                          <p:spTgt spid="14"/>
                                        </p:tgtEl>
                                      </p:cBhvr>
                                    </p:animEffect>
                                  </p:childTnLst>
                                </p:cTn>
                              </p:par>
                              <p:par>
                                <p:cTn fill="hold" grpId="0" id="22" nodeType="withEffect" presetClass="entr" presetID="12" presetSubtype="2">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id="24"/>
                                        <p:tgtEl>
                                          <p:spTgt spid="15"/>
                                        </p:tgtEl>
                                        <p:attrNameLst>
                                          <p:attrName>ppt_x</p:attrName>
                                        </p:attrNameLst>
                                      </p:cBhvr>
                                      <p:tavLst>
                                        <p:tav tm="0">
                                          <p:val>
                                            <p:strVal val="#ppt_x+#ppt_w*1.125000"/>
                                          </p:val>
                                        </p:tav>
                                        <p:tav tm="100000">
                                          <p:val>
                                            <p:strVal val="#ppt_x"/>
                                          </p:val>
                                        </p:tav>
                                      </p:tavLst>
                                    </p:anim>
                                    <p:animEffect filter="wipe(left)" transition="in">
                                      <p:cBhvr>
                                        <p:cTn dur="500" id="25"/>
                                        <p:tgtEl>
                                          <p:spTgt spid="15"/>
                                        </p:tgtEl>
                                      </p:cBhvr>
                                    </p:animEffect>
                                  </p:childTnLst>
                                </p:cTn>
                              </p:par>
                            </p:childTnLst>
                          </p:cTn>
                        </p:par>
                        <p:par>
                          <p:cTn fill="hold" id="26" nodeType="afterGroup">
                            <p:stCondLst>
                              <p:cond delay="1500"/>
                            </p:stCondLst>
                            <p:childTnLst>
                              <p:par>
                                <p:cTn fill="hold" grpId="0" id="27" nodeType="afterEffect" presetClass="entr" presetID="22" presetSubtype="8">
                                  <p:stCondLst>
                                    <p:cond delay="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childTnLst>
                          </p:cTn>
                        </p:par>
                        <p:par>
                          <p:cTn fill="hold" id="30" nodeType="afterGroup">
                            <p:stCondLst>
                              <p:cond delay="2000"/>
                            </p:stCondLst>
                            <p:childTnLst>
                              <p:par>
                                <p:cTn fill="hold" grpId="0" id="31" nodeType="afterEffect" presetClass="entr" presetID="12" presetSubtype="8">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id="33"/>
                                        <p:tgtEl>
                                          <p:spTgt spid="12"/>
                                        </p:tgtEl>
                                        <p:attrNameLst>
                                          <p:attrName>ppt_x</p:attrName>
                                        </p:attrNameLst>
                                      </p:cBhvr>
                                      <p:tavLst>
                                        <p:tav tm="0">
                                          <p:val>
                                            <p:strVal val="#ppt_x-#ppt_w*1.125000"/>
                                          </p:val>
                                        </p:tav>
                                        <p:tav tm="100000">
                                          <p:val>
                                            <p:strVal val="#ppt_x"/>
                                          </p:val>
                                        </p:tav>
                                      </p:tavLst>
                                    </p:anim>
                                    <p:animEffect filter="wipe(right)" transition="in">
                                      <p:cBhvr>
                                        <p:cTn dur="500" id="34"/>
                                        <p:tgtEl>
                                          <p:spTgt spid="12"/>
                                        </p:tgtEl>
                                      </p:cBhvr>
                                    </p:animEffect>
                                  </p:childTnLst>
                                </p:cTn>
                              </p:par>
                              <p:par>
                                <p:cTn fill="hold" grpId="0" id="35" nodeType="withEffect" presetClass="entr" presetID="12" presetSubtype="2">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id="37"/>
                                        <p:tgtEl>
                                          <p:spTgt spid="13"/>
                                        </p:tgtEl>
                                        <p:attrNameLst>
                                          <p:attrName>ppt_x</p:attrName>
                                        </p:attrNameLst>
                                      </p:cBhvr>
                                      <p:tavLst>
                                        <p:tav tm="0">
                                          <p:val>
                                            <p:strVal val="#ppt_x+#ppt_w*1.125000"/>
                                          </p:val>
                                        </p:tav>
                                        <p:tav tm="100000">
                                          <p:val>
                                            <p:strVal val="#ppt_x"/>
                                          </p:val>
                                        </p:tav>
                                      </p:tavLst>
                                    </p:anim>
                                    <p:animEffect filter="wipe(left)" transition="in">
                                      <p:cBhvr>
                                        <p:cTn dur="500" id="38"/>
                                        <p:tgtEl>
                                          <p:spTgt spid="13"/>
                                        </p:tgtEl>
                                      </p:cBhvr>
                                    </p:animEffect>
                                  </p:childTnLst>
                                </p:cTn>
                              </p:par>
                            </p:childTnLst>
                          </p:cTn>
                        </p:par>
                        <p:par>
                          <p:cTn fill="hold" id="39" nodeType="afterGroup">
                            <p:stCondLst>
                              <p:cond delay="2500"/>
                            </p:stCondLst>
                            <p:childTnLst>
                              <p:par>
                                <p:cTn fill="hold" grpId="0" id="40" nodeType="afterEffect" presetClass="entr" presetID="22" presetSubtype="2">
                                  <p:stCondLst>
                                    <p:cond delay="0"/>
                                  </p:stCondLst>
                                  <p:childTnLst>
                                    <p:set>
                                      <p:cBhvr>
                                        <p:cTn dur="1" fill="hold" id="41">
                                          <p:stCondLst>
                                            <p:cond delay="0"/>
                                          </p:stCondLst>
                                        </p:cTn>
                                        <p:tgtEl>
                                          <p:spTgt spid="17"/>
                                        </p:tgtEl>
                                        <p:attrNameLst>
                                          <p:attrName>style.visibility</p:attrName>
                                        </p:attrNameLst>
                                      </p:cBhvr>
                                      <p:to>
                                        <p:strVal val="visible"/>
                                      </p:to>
                                    </p:set>
                                    <p:animEffect filter="wipe(right)" transition="in">
                                      <p:cBhvr>
                                        <p:cTn dur="500" id="42"/>
                                        <p:tgtEl>
                                          <p:spTgt spid="17"/>
                                        </p:tgtEl>
                                      </p:cBhvr>
                                    </p:animEffect>
                                  </p:childTnLst>
                                </p:cTn>
                              </p:par>
                            </p:childTnLst>
                          </p:cTn>
                        </p:par>
                        <p:par>
                          <p:cTn fill="hold" id="43" nodeType="afterGroup">
                            <p:stCondLst>
                              <p:cond delay="3000"/>
                            </p:stCondLst>
                            <p:childTnLst>
                              <p:par>
                                <p:cTn fill="hold" grpId="0" id="44" nodeType="afterEffect" presetClass="entr" presetID="12" presetSubtype="8">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additive="base">
                                        <p:cTn dur="500" id="46"/>
                                        <p:tgtEl>
                                          <p:spTgt spid="10"/>
                                        </p:tgtEl>
                                        <p:attrNameLst>
                                          <p:attrName>ppt_x</p:attrName>
                                        </p:attrNameLst>
                                      </p:cBhvr>
                                      <p:tavLst>
                                        <p:tav tm="0">
                                          <p:val>
                                            <p:strVal val="#ppt_x-#ppt_w*1.125000"/>
                                          </p:val>
                                        </p:tav>
                                        <p:tav tm="100000">
                                          <p:val>
                                            <p:strVal val="#ppt_x"/>
                                          </p:val>
                                        </p:tav>
                                      </p:tavLst>
                                    </p:anim>
                                    <p:animEffect filter="wipe(right)" transition="in">
                                      <p:cBhvr>
                                        <p:cTn dur="500" id="47"/>
                                        <p:tgtEl>
                                          <p:spTgt spid="10"/>
                                        </p:tgtEl>
                                      </p:cBhvr>
                                    </p:animEffect>
                                  </p:childTnLst>
                                </p:cTn>
                              </p:par>
                              <p:par>
                                <p:cTn fill="hold" grpId="0" id="48" nodeType="withEffect" presetClass="entr" presetID="12" presetSubtype="2">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additive="base">
                                        <p:cTn dur="500" id="50"/>
                                        <p:tgtEl>
                                          <p:spTgt spid="11"/>
                                        </p:tgtEl>
                                        <p:attrNameLst>
                                          <p:attrName>ppt_x</p:attrName>
                                        </p:attrNameLst>
                                      </p:cBhvr>
                                      <p:tavLst>
                                        <p:tav tm="0">
                                          <p:val>
                                            <p:strVal val="#ppt_x+#ppt_w*1.125000"/>
                                          </p:val>
                                        </p:tav>
                                        <p:tav tm="100000">
                                          <p:val>
                                            <p:strVal val="#ppt_x"/>
                                          </p:val>
                                        </p:tav>
                                      </p:tavLst>
                                    </p:anim>
                                    <p:animEffect filter="wipe(left)" transition="in">
                                      <p:cBhvr>
                                        <p:cTn dur="500" id="51"/>
                                        <p:tgtEl>
                                          <p:spTgt spid="11"/>
                                        </p:tgtEl>
                                      </p:cBhvr>
                                    </p:animEffect>
                                  </p:childTnLst>
                                </p:cTn>
                              </p:par>
                            </p:childTnLst>
                          </p:cTn>
                        </p:par>
                        <p:par>
                          <p:cTn fill="hold" id="52" nodeType="afterGroup">
                            <p:stCondLst>
                              <p:cond delay="3500"/>
                            </p:stCondLst>
                            <p:childTnLst>
                              <p:par>
                                <p:cTn fill="hold" grpId="0" id="53" nodeType="afterEffect" presetClass="entr" presetID="22" presetSubtype="8">
                                  <p:stCondLst>
                                    <p:cond delay="0"/>
                                  </p:stCondLst>
                                  <p:childTnLst>
                                    <p:set>
                                      <p:cBhvr>
                                        <p:cTn dur="1" fill="hold" id="54">
                                          <p:stCondLst>
                                            <p:cond delay="0"/>
                                          </p:stCondLst>
                                        </p:cTn>
                                        <p:tgtEl>
                                          <p:spTgt spid="18"/>
                                        </p:tgtEl>
                                        <p:attrNameLst>
                                          <p:attrName>style.visibility</p:attrName>
                                        </p:attrNameLst>
                                      </p:cBhvr>
                                      <p:to>
                                        <p:strVal val="visible"/>
                                      </p:to>
                                    </p:set>
                                    <p:animEffect filter="wipe(left)" transition="in">
                                      <p:cBhvr>
                                        <p:cTn dur="500" id="5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P grpId="0" spid="12"/>
      <p:bldP grpId="0" spid="13"/>
      <p:bldP grpId="0" spid="14"/>
      <p:bldP grpId="0" spid="15"/>
      <p:bldP grpId="0" spid="16"/>
      <p:bldP grpId="0" spid="17"/>
      <p:bldP grpId="0" spid="1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rcRect l="57174" t="35926"/>
          <a:stretch>
            <a:fillRect/>
          </a:stretch>
        </p:blipFill>
        <p:spPr>
          <a:xfrm>
            <a:off x="4475784" y="339502"/>
            <a:ext cx="4668215" cy="4364178"/>
          </a:xfrm>
          <a:prstGeom prst="rect">
            <a:avLst/>
          </a:prstGeom>
        </p:spPr>
      </p:pic>
      <p:sp>
        <p:nvSpPr>
          <p:cNvPr id="4" name="直角三角形 2"/>
          <p:cNvSpPr/>
          <p:nvPr/>
        </p:nvSpPr>
        <p:spPr>
          <a:xfrm>
            <a:off x="0" y="3651870"/>
            <a:ext cx="9144000" cy="1491630"/>
          </a:xfrm>
          <a:custGeom>
            <a:rect b="b" l="l" r="r" t="t"/>
            <a:pathLst>
              <a:path h="1491630" w="9152334">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2"/>
          <p:cNvSpPr/>
          <p:nvPr/>
        </p:nvSpPr>
        <p:spPr>
          <a:xfrm>
            <a:off x="0" y="3795886"/>
            <a:ext cx="9144000" cy="1347614"/>
          </a:xfrm>
          <a:custGeom>
            <a:rect b="b" l="l" r="r" t="t"/>
            <a:pathLst>
              <a:path h="1491630" w="9152334">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4">
            <a:extLst>
              <a:ext uri="{28A0092B-C50C-407E-A947-70E740481C1C}">
                <a14:useLocalDpi val="0"/>
              </a:ext>
            </a:extLst>
          </a:blip>
          <a:srcRect b="65718" l="41429" r="40318" t="4814"/>
          <a:stretch>
            <a:fillRect/>
          </a:stretch>
        </p:blipFill>
        <p:spPr>
          <a:xfrm>
            <a:off x="827584" y="4011910"/>
            <a:ext cx="994446" cy="1003094"/>
          </a:xfrm>
          <a:prstGeom prst="rect">
            <a:avLst/>
          </a:prstGeom>
        </p:spPr>
      </p:pic>
      <p:sp>
        <p:nvSpPr>
          <p:cNvPr id="17" name="矩形 16"/>
          <p:cNvSpPr/>
          <p:nvPr/>
        </p:nvSpPr>
        <p:spPr>
          <a:xfrm>
            <a:off x="1988766" y="4087198"/>
            <a:ext cx="3447330" cy="844274"/>
          </a:xfrm>
          <a:prstGeom prst="rect">
            <a:avLst/>
          </a:prstGeom>
        </p:spPr>
        <p:txBody>
          <a:bodyPr bIns="38089" lIns="76179" rIns="76179" tIns="38089" wrap="square">
            <a:spAutoFit/>
          </a:bodyPr>
          <a:lstStyle/>
          <a:p>
            <a:pPr>
              <a:lnSpc>
                <a:spcPct val="140000"/>
              </a:lnSpc>
            </a:pPr>
            <a:r>
              <a:rPr altLang="en-US" lang="zh-CN">
                <a:solidFill>
                  <a:schemeClr val="bg1"/>
                </a:solidFill>
                <a:latin charset="-128" pitchFamily="34" typeface="Adobe Gothic Std B"/>
                <a:ea charset="-122" pitchFamily="34" typeface="微软雅黑"/>
              </a:rPr>
              <a:t>某某市汉阳区某某医院</a:t>
            </a:r>
          </a:p>
          <a:p>
            <a:pPr>
              <a:lnSpc>
                <a:spcPct val="140000"/>
              </a:lnSpc>
            </a:pPr>
            <a:r>
              <a:rPr altLang="en-US" lang="zh-CN">
                <a:solidFill>
                  <a:schemeClr val="bg1"/>
                </a:solidFill>
                <a:latin charset="-128" pitchFamily="34" typeface="Adobe Gothic Std B"/>
                <a:ea charset="-122" pitchFamily="34" typeface="微软雅黑"/>
              </a:rPr>
              <a:t>联系电话：010-1234567</a:t>
            </a:r>
          </a:p>
        </p:txBody>
      </p:sp>
      <p:sp>
        <p:nvSpPr>
          <p:cNvPr id="18" name="矩形 17"/>
          <p:cNvSpPr/>
          <p:nvPr/>
        </p:nvSpPr>
        <p:spPr>
          <a:xfrm>
            <a:off x="251520" y="1496021"/>
            <a:ext cx="7056784" cy="899138"/>
          </a:xfrm>
          <a:prstGeom prst="rect">
            <a:avLst/>
          </a:prstGeom>
          <a:ln>
            <a:solidFill>
              <a:srgbClr val="0070C0"/>
            </a:solidFill>
          </a:ln>
        </p:spPr>
        <p:txBody>
          <a:bodyPr anchor="ctr" bIns="38089" lIns="76179" rIns="76179" tIns="38089" wrap="square">
            <a:spAutoFit/>
          </a:bodyPr>
          <a:lstStyle/>
          <a:p>
            <a:pPr algn="ctr"/>
            <a:r>
              <a:rPr altLang="en-US" b="1" lang="zh-CN" spc="500" sz="5400">
                <a:solidFill>
                  <a:srgbClr val="0070C0"/>
                </a:solidFill>
                <a:latin charset="-128" pitchFamily="34" typeface="Adobe Gothic Std B"/>
                <a:ea charset="-122" pitchFamily="34" typeface="微软雅黑"/>
              </a:rPr>
              <a:t>感谢您的认真聆听！</a:t>
            </a:r>
          </a:p>
        </p:txBody>
      </p:sp>
    </p:spTree>
    <p:extLst>
      <p:ext uri="{BB962C8B-B14F-4D97-AF65-F5344CB8AC3E}">
        <p14:creationId val="2440567962"/>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50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1000" id="12"/>
                                        <p:tgtEl>
                                          <p:spTgt spid="4"/>
                                        </p:tgtEl>
                                      </p:cBhvr>
                                    </p:animEffect>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1" presetSubtype="0">
                                  <p:stCondLst>
                                    <p:cond delay="0"/>
                                  </p:stCondLst>
                                  <p:iterate type="lt">
                                    <p:tmPct val="10000"/>
                                  </p:iterate>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8"/>
                                        </p:tgtEl>
                                        <p:attrNameLst>
                                          <p:attrName>ppt_y</p:attrName>
                                        </p:attrNameLst>
                                      </p:cBhvr>
                                      <p:tavLst>
                                        <p:tav tm="0">
                                          <p:val>
                                            <p:strVal val="#ppt_y"/>
                                          </p:val>
                                        </p:tav>
                                        <p:tav tm="100000">
                                          <p:val>
                                            <p:strVal val="#ppt_y"/>
                                          </p:val>
                                        </p:tav>
                                      </p:tavLst>
                                    </p:anim>
                                    <p:anim calcmode="lin" valueType="num">
                                      <p:cBhvr>
                                        <p:cTn dur="500" fill="hold" id="25"/>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8"/>
                                        </p:tgtEl>
                                      </p:cBhvr>
                                    </p:animEffect>
                                  </p:childTnLst>
                                </p:cTn>
                              </p:par>
                            </p:childTnLst>
                          </p:cTn>
                        </p:par>
                        <p:par>
                          <p:cTn fill="hold" id="28" nodeType="afterGroup">
                            <p:stCondLst>
                              <p:cond delay="500"/>
                            </p:stCondLst>
                            <p:childTnLst>
                              <p:par>
                                <p:cTn fill="hold" id="29" nodeType="afterEffect" presetClass="entr" presetID="42"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7"/>
                                        </p:tgtEl>
                                        <p:attrNameLst>
                                          <p:attrName>ppt_y</p:attrName>
                                        </p:attrNameLst>
                                      </p:cBhvr>
                                      <p:tavLst>
                                        <p:tav tm="0">
                                          <p:val>
                                            <p:strVal val="#ppt_y"/>
                                          </p:val>
                                        </p:tav>
                                        <p:tav tm="100000">
                                          <p:val>
                                            <p:strVal val="#ppt_y"/>
                                          </p:val>
                                        </p:tav>
                                      </p:tavLst>
                                    </p:anim>
                                    <p:anim calcmode="lin" valueType="num">
                                      <p:cBhvr>
                                        <p:cTn dur="500" fill="hold" id="3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7"/>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39" name="Oval 65"/>
          <p:cNvSpPr>
            <a:spLocks noChangeArrowheads="1"/>
          </p:cNvSpPr>
          <p:nvPr/>
        </p:nvSpPr>
        <p:spPr bwMode="auto">
          <a:xfrm flipV="1" rot="10800000">
            <a:off x="720739" y="3762216"/>
            <a:ext cx="1866938" cy="393709"/>
          </a:xfrm>
          <a:prstGeom prst="ellipse">
            <a:avLst/>
          </a:prstGeom>
          <a:gradFill rotWithShape="1">
            <a:gsLst>
              <a:gs pos="0">
                <a:schemeClr val="bg1">
                  <a:lumMod val="65000"/>
                </a:schemeClr>
              </a:gs>
              <a:gs pos="100000">
                <a:srgbClr val="EEECE1">
                  <a:alpha val="0"/>
                </a:srgbClr>
              </a:gs>
            </a:gsLst>
            <a:path path="shape">
              <a:fillToRect b="50000" l="50000" r="50000" t="50000"/>
            </a:path>
          </a:gradFill>
          <a:ln w="9525">
            <a:noFill/>
            <a:round/>
          </a:ln>
          <a:effectLst/>
        </p:spPr>
        <p:txBody>
          <a:bodyPr anchor="ctr" bIns="50402" lIns="100803" rIns="100803" tIns="50402" wrap="none"/>
          <a:lstStyle/>
          <a:p>
            <a:pPr>
              <a:defRPr/>
            </a:pPr>
            <a:endParaRPr altLang="en-US" kern="0" lang="zh-CN" sz="1500">
              <a:solidFill>
                <a:sysClr lastClr="000000" val="windowText"/>
              </a:solidFill>
              <a:ea typeface="宋体"/>
            </a:endParaRPr>
          </a:p>
        </p:txBody>
      </p:sp>
      <p:sp>
        <p:nvSpPr>
          <p:cNvPr id="40" name="椭圆 39"/>
          <p:cNvSpPr/>
          <p:nvPr/>
        </p:nvSpPr>
        <p:spPr>
          <a:xfrm>
            <a:off x="598463"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anchor="ctr" bIns="50402" lIns="100803" rIns="100803" tIns="50402"/>
          <a:lstStyle/>
          <a:p>
            <a:pPr indent="504017">
              <a:lnSpc>
                <a:spcPct val="150000"/>
              </a:lnSpc>
              <a:defRPr/>
            </a:pPr>
            <a:endParaRPr altLang="en-US" lang="zh-CN">
              <a:solidFill>
                <a:schemeClr val="bg1">
                  <a:lumMod val="50000"/>
                </a:schemeClr>
              </a:solidFill>
              <a:latin charset="-122" pitchFamily="34" typeface="微软雅黑"/>
            </a:endParaRPr>
          </a:p>
        </p:txBody>
      </p:sp>
      <p:sp>
        <p:nvSpPr>
          <p:cNvPr id="41" name="椭圆 40"/>
          <p:cNvSpPr/>
          <p:nvPr/>
        </p:nvSpPr>
        <p:spPr>
          <a:xfrm>
            <a:off x="825120" y="1505848"/>
            <a:ext cx="678480"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anchor="ctr" bIns="238118" lIns="0" rIns="0" tIns="0"/>
          <a:lstStyle/>
          <a:p>
            <a:pPr algn="ctr">
              <a:lnSpc>
                <a:spcPct val="150000"/>
              </a:lnSpc>
              <a:defRPr/>
            </a:pPr>
            <a:r>
              <a:rPr altLang="zh-CN" b="1" lang="en-US" sz="2800">
                <a:solidFill>
                  <a:schemeClr val="bg1"/>
                </a:solidFill>
                <a:latin charset="0" pitchFamily="34" typeface="Arial"/>
                <a:cs charset="0" pitchFamily="34" typeface="Arial"/>
              </a:rPr>
              <a:t>01</a:t>
            </a:r>
          </a:p>
        </p:txBody>
      </p:sp>
      <p:sp>
        <p:nvSpPr>
          <p:cNvPr id="42" name="椭圆 41"/>
          <p:cNvSpPr/>
          <p:nvPr/>
        </p:nvSpPr>
        <p:spPr>
          <a:xfrm>
            <a:off x="825503" y="1957772"/>
            <a:ext cx="1699970" cy="1700149"/>
          </a:xfrm>
          <a:prstGeom prst="ellipse">
            <a:avLst/>
          </a:prstGeom>
          <a:solidFill>
            <a:schemeClr val="bg1"/>
          </a:solidFill>
          <a:ln w="254000">
            <a:noFill/>
          </a:ln>
          <a:effectLst>
            <a:innerShdw blurRad="63500" dir="18900000" dist="254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anchor="ctr" bIns="0" lIns="0" rIns="0" tIns="0"/>
          <a:lstStyle/>
          <a:p>
            <a:r>
              <a:rPr altLang="en-US" lang="zh-CN" smtClean="0" sz="1400">
                <a:solidFill>
                  <a:schemeClr val="tx1">
                    <a:lumMod val="50000"/>
                    <a:lumOff val="50000"/>
                  </a:schemeClr>
                </a:solidFill>
                <a:latin typeface="时尚中黑简体"/>
                <a:cs typeface="+mn-ea"/>
              </a:rPr>
              <a:t>单击添加说明文字单击添加说明文字</a:t>
            </a:r>
          </a:p>
        </p:txBody>
      </p:sp>
      <p:sp>
        <p:nvSpPr>
          <p:cNvPr id="43" name="Oval 65"/>
          <p:cNvSpPr>
            <a:spLocks noChangeArrowheads="1"/>
          </p:cNvSpPr>
          <p:nvPr/>
        </p:nvSpPr>
        <p:spPr bwMode="auto">
          <a:xfrm flipV="1" rot="10800000">
            <a:off x="3618401" y="3762216"/>
            <a:ext cx="1866938" cy="393709"/>
          </a:xfrm>
          <a:prstGeom prst="ellipse">
            <a:avLst/>
          </a:prstGeom>
          <a:gradFill rotWithShape="1">
            <a:gsLst>
              <a:gs pos="0">
                <a:schemeClr val="bg1">
                  <a:lumMod val="65000"/>
                </a:schemeClr>
              </a:gs>
              <a:gs pos="100000">
                <a:srgbClr val="EEECE1">
                  <a:alpha val="0"/>
                </a:srgbClr>
              </a:gs>
            </a:gsLst>
            <a:path path="shape">
              <a:fillToRect b="50000" l="50000" r="50000" t="50000"/>
            </a:path>
          </a:gradFill>
          <a:ln w="9525">
            <a:noFill/>
            <a:round/>
          </a:ln>
          <a:effectLst/>
        </p:spPr>
        <p:txBody>
          <a:bodyPr anchor="ctr" bIns="50402" lIns="100803" rIns="100803" tIns="50402" wrap="none"/>
          <a:lstStyle/>
          <a:p>
            <a:pPr>
              <a:defRPr/>
            </a:pPr>
            <a:endParaRPr altLang="en-US" kern="0" lang="zh-CN" sz="1500">
              <a:solidFill>
                <a:sysClr lastClr="000000" val="windowText"/>
              </a:solidFill>
              <a:ea typeface="宋体"/>
            </a:endParaRPr>
          </a:p>
        </p:txBody>
      </p:sp>
      <p:sp>
        <p:nvSpPr>
          <p:cNvPr id="44" name="椭圆 43"/>
          <p:cNvSpPr/>
          <p:nvPr/>
        </p:nvSpPr>
        <p:spPr>
          <a:xfrm>
            <a:off x="3494634"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anchor="ctr" bIns="50402" lIns="100803" rIns="100803" tIns="50402"/>
          <a:lstStyle/>
          <a:p>
            <a:pPr indent="504017">
              <a:lnSpc>
                <a:spcPct val="150000"/>
              </a:lnSpc>
              <a:defRPr/>
            </a:pPr>
            <a:endParaRPr altLang="en-US" lang="zh-CN">
              <a:solidFill>
                <a:schemeClr val="bg1">
                  <a:lumMod val="50000"/>
                </a:schemeClr>
              </a:solidFill>
              <a:latin charset="-122" pitchFamily="34" typeface="微软雅黑"/>
            </a:endParaRPr>
          </a:p>
        </p:txBody>
      </p:sp>
      <p:sp>
        <p:nvSpPr>
          <p:cNvPr id="45" name="椭圆 44"/>
          <p:cNvSpPr/>
          <p:nvPr/>
        </p:nvSpPr>
        <p:spPr>
          <a:xfrm>
            <a:off x="3722783"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anchor="ctr" bIns="238118" lIns="0" rIns="0" tIns="0"/>
          <a:lstStyle/>
          <a:p>
            <a:pPr algn="ctr">
              <a:lnSpc>
                <a:spcPct val="150000"/>
              </a:lnSpc>
              <a:defRPr/>
            </a:pPr>
            <a:r>
              <a:rPr altLang="zh-CN" b="1" lang="en-US" sz="2800">
                <a:solidFill>
                  <a:schemeClr val="bg1"/>
                </a:solidFill>
                <a:latin charset="0" pitchFamily="34" typeface="Arial"/>
                <a:cs charset="0" pitchFamily="34" typeface="Arial"/>
              </a:rPr>
              <a:t>02</a:t>
            </a:r>
          </a:p>
        </p:txBody>
      </p:sp>
      <p:sp>
        <p:nvSpPr>
          <p:cNvPr id="46" name="椭圆 45"/>
          <p:cNvSpPr/>
          <p:nvPr/>
        </p:nvSpPr>
        <p:spPr>
          <a:xfrm>
            <a:off x="3722525" y="1957772"/>
            <a:ext cx="1699970" cy="1700149"/>
          </a:xfrm>
          <a:prstGeom prst="ellipse">
            <a:avLst/>
          </a:prstGeom>
          <a:solidFill>
            <a:schemeClr val="bg1"/>
          </a:solidFill>
          <a:ln w="254000">
            <a:noFill/>
          </a:ln>
          <a:effectLst>
            <a:innerShdw blurRad="63500" dir="18900000" dist="254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anchor="ctr" bIns="0" lIns="0" rIns="0" tIns="0"/>
          <a:lstStyle/>
          <a:p>
            <a:r>
              <a:rPr altLang="en-US" lang="zh-CN" smtClean="0" sz="1400">
                <a:solidFill>
                  <a:schemeClr val="tx1">
                    <a:lumMod val="50000"/>
                    <a:lumOff val="50000"/>
                  </a:schemeClr>
                </a:solidFill>
                <a:latin typeface="时尚中黑简体"/>
                <a:cs typeface="+mn-ea"/>
              </a:rPr>
              <a:t>单击添加说明文字单击添加说明文字</a:t>
            </a:r>
          </a:p>
        </p:txBody>
      </p:sp>
      <p:sp>
        <p:nvSpPr>
          <p:cNvPr id="47" name="Oval 65"/>
          <p:cNvSpPr>
            <a:spLocks noChangeArrowheads="1"/>
          </p:cNvSpPr>
          <p:nvPr/>
        </p:nvSpPr>
        <p:spPr bwMode="auto">
          <a:xfrm flipV="1" rot="10800000">
            <a:off x="6514572" y="3762216"/>
            <a:ext cx="1866938" cy="393709"/>
          </a:xfrm>
          <a:prstGeom prst="ellipse">
            <a:avLst/>
          </a:prstGeom>
          <a:gradFill rotWithShape="1">
            <a:gsLst>
              <a:gs pos="0">
                <a:schemeClr val="bg1">
                  <a:lumMod val="65000"/>
                </a:schemeClr>
              </a:gs>
              <a:gs pos="100000">
                <a:srgbClr val="EEECE1">
                  <a:alpha val="0"/>
                </a:srgbClr>
              </a:gs>
            </a:gsLst>
            <a:path path="shape">
              <a:fillToRect b="50000" l="50000" r="50000" t="50000"/>
            </a:path>
          </a:gradFill>
          <a:ln w="9525">
            <a:noFill/>
            <a:round/>
          </a:ln>
          <a:effectLst/>
        </p:spPr>
        <p:txBody>
          <a:bodyPr anchor="ctr" bIns="50402" lIns="100803" rIns="100803" tIns="50402" wrap="none"/>
          <a:lstStyle/>
          <a:p>
            <a:pPr>
              <a:defRPr/>
            </a:pPr>
            <a:endParaRPr altLang="en-US" kern="0" lang="zh-CN" sz="1500">
              <a:solidFill>
                <a:sysClr lastClr="000000" val="windowText"/>
              </a:solidFill>
              <a:ea typeface="宋体"/>
            </a:endParaRPr>
          </a:p>
        </p:txBody>
      </p:sp>
      <p:sp>
        <p:nvSpPr>
          <p:cNvPr id="48" name="椭圆 47"/>
          <p:cNvSpPr/>
          <p:nvPr/>
        </p:nvSpPr>
        <p:spPr>
          <a:xfrm>
            <a:off x="6390805"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anchor="ctr" bIns="50402" lIns="100803" rIns="100803" tIns="50402"/>
          <a:lstStyle/>
          <a:p>
            <a:pPr indent="504017">
              <a:lnSpc>
                <a:spcPct val="150000"/>
              </a:lnSpc>
              <a:defRPr/>
            </a:pPr>
            <a:endParaRPr altLang="en-US" lang="zh-CN">
              <a:solidFill>
                <a:schemeClr val="bg1">
                  <a:lumMod val="50000"/>
                </a:schemeClr>
              </a:solidFill>
              <a:latin charset="-122" pitchFamily="34" typeface="微软雅黑"/>
            </a:endParaRPr>
          </a:p>
        </p:txBody>
      </p:sp>
      <p:sp>
        <p:nvSpPr>
          <p:cNvPr id="49" name="椭圆 48"/>
          <p:cNvSpPr/>
          <p:nvPr/>
        </p:nvSpPr>
        <p:spPr>
          <a:xfrm>
            <a:off x="6618954"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anchor="ctr" bIns="238118" lIns="0" rIns="0" tIns="0"/>
          <a:lstStyle/>
          <a:p>
            <a:pPr algn="ctr">
              <a:lnSpc>
                <a:spcPct val="150000"/>
              </a:lnSpc>
              <a:defRPr/>
            </a:pPr>
            <a:r>
              <a:rPr altLang="zh-CN" b="1" lang="en-US" sz="2800">
                <a:solidFill>
                  <a:schemeClr val="bg1"/>
                </a:solidFill>
                <a:latin charset="0" pitchFamily="34" typeface="Arial"/>
                <a:cs charset="0" pitchFamily="34" typeface="Arial"/>
              </a:rPr>
              <a:t>03</a:t>
            </a:r>
          </a:p>
        </p:txBody>
      </p:sp>
      <p:sp>
        <p:nvSpPr>
          <p:cNvPr id="50" name="椭圆 49"/>
          <p:cNvSpPr/>
          <p:nvPr/>
        </p:nvSpPr>
        <p:spPr>
          <a:xfrm>
            <a:off x="6618696" y="1957772"/>
            <a:ext cx="1699970" cy="1700149"/>
          </a:xfrm>
          <a:prstGeom prst="ellipse">
            <a:avLst/>
          </a:prstGeom>
          <a:solidFill>
            <a:schemeClr val="bg1"/>
          </a:solidFill>
          <a:ln w="254000">
            <a:noFill/>
          </a:ln>
          <a:effectLst>
            <a:innerShdw blurRad="63500" dir="18900000" dist="254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anchor="ctr" bIns="0" lIns="0" rIns="0" tIns="0"/>
          <a:lstStyle/>
          <a:p>
            <a:r>
              <a:rPr altLang="en-US" lang="zh-CN" smtClean="0" sz="1400">
                <a:solidFill>
                  <a:schemeClr val="tx1">
                    <a:lumMod val="50000"/>
                    <a:lumOff val="50000"/>
                  </a:schemeClr>
                </a:solidFill>
                <a:latin typeface="时尚中黑简体"/>
                <a:cs typeface="+mn-ea"/>
              </a:rPr>
              <a:t>单击添加说明文字单击添加说明文字</a:t>
            </a:r>
          </a:p>
        </p:txBody>
      </p:sp>
    </p:spTree>
    <p:extLst>
      <p:ext uri="{BB962C8B-B14F-4D97-AF65-F5344CB8AC3E}">
        <p14:creationId val="1868377139"/>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3" presetSubtype="16">
                                  <p:stCondLst>
                                    <p:cond delay="0"/>
                                  </p:stCondLst>
                                  <p:childTnLst>
                                    <p:set>
                                      <p:cBhvr>
                                        <p:cTn dur="1" fill="hold" id="19">
                                          <p:stCondLst>
                                            <p:cond delay="0"/>
                                          </p:stCondLst>
                                        </p:cTn>
                                        <p:tgtEl>
                                          <p:spTgt spid="40"/>
                                        </p:tgtEl>
                                        <p:attrNameLst>
                                          <p:attrName>style.visibility</p:attrName>
                                        </p:attrNameLst>
                                      </p:cBhvr>
                                      <p:to>
                                        <p:strVal val="visible"/>
                                      </p:to>
                                    </p:set>
                                    <p:anim calcmode="lin" valueType="num">
                                      <p:cBhvr>
                                        <p:cTn dur="500" fill="hold" id="20"/>
                                        <p:tgtEl>
                                          <p:spTgt spid="40"/>
                                        </p:tgtEl>
                                        <p:attrNameLst>
                                          <p:attrName>ppt_w</p:attrName>
                                        </p:attrNameLst>
                                      </p:cBhvr>
                                      <p:tavLst>
                                        <p:tav tm="0">
                                          <p:val>
                                            <p:fltVal val="0"/>
                                          </p:val>
                                        </p:tav>
                                        <p:tav tm="100000">
                                          <p:val>
                                            <p:strVal val="#ppt_w"/>
                                          </p:val>
                                        </p:tav>
                                      </p:tavLst>
                                    </p:anim>
                                    <p:anim calcmode="lin" valueType="num">
                                      <p:cBhvr>
                                        <p:cTn dur="500" fill="hold" id="21"/>
                                        <p:tgtEl>
                                          <p:spTgt spid="40"/>
                                        </p:tgtEl>
                                        <p:attrNameLst>
                                          <p:attrName>ppt_h</p:attrName>
                                        </p:attrNameLst>
                                      </p:cBhvr>
                                      <p:tavLst>
                                        <p:tav tm="0">
                                          <p:val>
                                            <p:fltVal val="0"/>
                                          </p:val>
                                        </p:tav>
                                        <p:tav tm="100000">
                                          <p:val>
                                            <p:strVal val="#ppt_h"/>
                                          </p:val>
                                        </p:tav>
                                      </p:tavLst>
                                    </p:anim>
                                  </p:childTnLst>
                                </p:cTn>
                              </p:par>
                              <p:par>
                                <p:cTn fill="hold" grpId="0" id="22" nodeType="withEffect" presetClass="entr" presetID="53" presetSubtype="0">
                                  <p:stCondLst>
                                    <p:cond delay="250"/>
                                  </p:stCondLst>
                                  <p:childTnLst>
                                    <p:set>
                                      <p:cBhvr>
                                        <p:cTn dur="1" fill="hold" id="23">
                                          <p:stCondLst>
                                            <p:cond delay="0"/>
                                          </p:stCondLst>
                                        </p:cTn>
                                        <p:tgtEl>
                                          <p:spTgt spid="39"/>
                                        </p:tgtEl>
                                        <p:attrNameLst>
                                          <p:attrName>style.visibility</p:attrName>
                                        </p:attrNameLst>
                                      </p:cBhvr>
                                      <p:to>
                                        <p:strVal val="visible"/>
                                      </p:to>
                                    </p:set>
                                    <p:anim calcmode="lin" valueType="num">
                                      <p:cBhvr>
                                        <p:cTn dur="500" fill="hold" id="24"/>
                                        <p:tgtEl>
                                          <p:spTgt spid="39"/>
                                        </p:tgtEl>
                                        <p:attrNameLst>
                                          <p:attrName>ppt_w</p:attrName>
                                        </p:attrNameLst>
                                      </p:cBhvr>
                                      <p:tavLst>
                                        <p:tav tm="0">
                                          <p:val>
                                            <p:fltVal val="0"/>
                                          </p:val>
                                        </p:tav>
                                        <p:tav tm="100000">
                                          <p:val>
                                            <p:strVal val="#ppt_w"/>
                                          </p:val>
                                        </p:tav>
                                      </p:tavLst>
                                    </p:anim>
                                    <p:anim calcmode="lin" valueType="num">
                                      <p:cBhvr>
                                        <p:cTn dur="500" fill="hold" id="25"/>
                                        <p:tgtEl>
                                          <p:spTgt spid="39"/>
                                        </p:tgtEl>
                                        <p:attrNameLst>
                                          <p:attrName>ppt_h</p:attrName>
                                        </p:attrNameLst>
                                      </p:cBhvr>
                                      <p:tavLst>
                                        <p:tav tm="0">
                                          <p:val>
                                            <p:fltVal val="0"/>
                                          </p:val>
                                        </p:tav>
                                        <p:tav tm="100000">
                                          <p:val>
                                            <p:strVal val="#ppt_h"/>
                                          </p:val>
                                        </p:tav>
                                      </p:tavLst>
                                    </p:anim>
                                    <p:animEffect filter="fade" transition="in">
                                      <p:cBhvr>
                                        <p:cTn dur="500" id="26"/>
                                        <p:tgtEl>
                                          <p:spTgt spid="39"/>
                                        </p:tgtEl>
                                      </p:cBhvr>
                                    </p:animEffect>
                                  </p:childTnLst>
                                </p:cTn>
                              </p:par>
                            </p:childTnLst>
                          </p:cTn>
                        </p:par>
                        <p:par>
                          <p:cTn fill="hold" id="27" nodeType="afterGroup">
                            <p:stCondLst>
                              <p:cond delay="1750"/>
                            </p:stCondLst>
                            <p:childTnLst>
                              <p:par>
                                <p:cTn fill="hold" grpId="0" id="28" nodeType="afterEffect" presetClass="entr" presetID="22" presetSubtype="4">
                                  <p:stCondLst>
                                    <p:cond delay="0"/>
                                  </p:stCondLst>
                                  <p:childTnLst>
                                    <p:set>
                                      <p:cBhvr>
                                        <p:cTn dur="1" fill="hold" id="29">
                                          <p:stCondLst>
                                            <p:cond delay="0"/>
                                          </p:stCondLst>
                                        </p:cTn>
                                        <p:tgtEl>
                                          <p:spTgt spid="42"/>
                                        </p:tgtEl>
                                        <p:attrNameLst>
                                          <p:attrName>style.visibility</p:attrName>
                                        </p:attrNameLst>
                                      </p:cBhvr>
                                      <p:to>
                                        <p:strVal val="visible"/>
                                      </p:to>
                                    </p:set>
                                    <p:animEffect filter="wipe(down)" transition="in">
                                      <p:cBhvr>
                                        <p:cTn dur="500" id="30"/>
                                        <p:tgtEl>
                                          <p:spTgt spid="42"/>
                                        </p:tgtEl>
                                      </p:cBhvr>
                                    </p:animEffect>
                                  </p:childTnLst>
                                </p:cTn>
                              </p:par>
                            </p:childTnLst>
                          </p:cTn>
                        </p:par>
                        <p:par>
                          <p:cTn fill="hold" id="31" nodeType="afterGroup">
                            <p:stCondLst>
                              <p:cond delay="2250"/>
                            </p:stCondLst>
                            <p:childTnLst>
                              <p:par>
                                <p:cTn fill="hold" grpId="0" id="32" nodeType="afterEffect" presetClass="entr" presetID="21" presetSubtype="1">
                                  <p:stCondLst>
                                    <p:cond delay="0"/>
                                  </p:stCondLst>
                                  <p:childTnLst>
                                    <p:set>
                                      <p:cBhvr>
                                        <p:cTn dur="1" fill="hold" id="33">
                                          <p:stCondLst>
                                            <p:cond delay="0"/>
                                          </p:stCondLst>
                                        </p:cTn>
                                        <p:tgtEl>
                                          <p:spTgt spid="41"/>
                                        </p:tgtEl>
                                        <p:attrNameLst>
                                          <p:attrName>style.visibility</p:attrName>
                                        </p:attrNameLst>
                                      </p:cBhvr>
                                      <p:to>
                                        <p:strVal val="visible"/>
                                      </p:to>
                                    </p:set>
                                    <p:animEffect filter="wheel(1)" transition="in">
                                      <p:cBhvr>
                                        <p:cTn dur="500" id="34"/>
                                        <p:tgtEl>
                                          <p:spTgt spid="41"/>
                                        </p:tgtEl>
                                      </p:cBhvr>
                                    </p:animEffect>
                                  </p:childTnLst>
                                </p:cTn>
                              </p:par>
                            </p:childTnLst>
                          </p:cTn>
                        </p:par>
                        <p:par>
                          <p:cTn fill="hold" id="35" nodeType="afterGroup">
                            <p:stCondLst>
                              <p:cond delay="2750"/>
                            </p:stCondLst>
                            <p:childTnLst>
                              <p:par>
                                <p:cTn fill="hold" grpId="0" id="36" nodeType="afterEffect" presetClass="entr" presetID="23" presetSubtype="16">
                                  <p:stCondLst>
                                    <p:cond delay="0"/>
                                  </p:stCondLst>
                                  <p:childTnLst>
                                    <p:set>
                                      <p:cBhvr>
                                        <p:cTn dur="1" fill="hold" id="37">
                                          <p:stCondLst>
                                            <p:cond delay="0"/>
                                          </p:stCondLst>
                                        </p:cTn>
                                        <p:tgtEl>
                                          <p:spTgt spid="44"/>
                                        </p:tgtEl>
                                        <p:attrNameLst>
                                          <p:attrName>style.visibility</p:attrName>
                                        </p:attrNameLst>
                                      </p:cBhvr>
                                      <p:to>
                                        <p:strVal val="visible"/>
                                      </p:to>
                                    </p:set>
                                    <p:anim calcmode="lin" valueType="num">
                                      <p:cBhvr>
                                        <p:cTn dur="500" fill="hold" id="38"/>
                                        <p:tgtEl>
                                          <p:spTgt spid="44"/>
                                        </p:tgtEl>
                                        <p:attrNameLst>
                                          <p:attrName>ppt_w</p:attrName>
                                        </p:attrNameLst>
                                      </p:cBhvr>
                                      <p:tavLst>
                                        <p:tav tm="0">
                                          <p:val>
                                            <p:fltVal val="0"/>
                                          </p:val>
                                        </p:tav>
                                        <p:tav tm="100000">
                                          <p:val>
                                            <p:strVal val="#ppt_w"/>
                                          </p:val>
                                        </p:tav>
                                      </p:tavLst>
                                    </p:anim>
                                    <p:anim calcmode="lin" valueType="num">
                                      <p:cBhvr>
                                        <p:cTn dur="500" fill="hold" id="39"/>
                                        <p:tgtEl>
                                          <p:spTgt spid="44"/>
                                        </p:tgtEl>
                                        <p:attrNameLst>
                                          <p:attrName>ppt_h</p:attrName>
                                        </p:attrNameLst>
                                      </p:cBhvr>
                                      <p:tavLst>
                                        <p:tav tm="0">
                                          <p:val>
                                            <p:fltVal val="0"/>
                                          </p:val>
                                        </p:tav>
                                        <p:tav tm="100000">
                                          <p:val>
                                            <p:strVal val="#ppt_h"/>
                                          </p:val>
                                        </p:tav>
                                      </p:tavLst>
                                    </p:anim>
                                  </p:childTnLst>
                                </p:cTn>
                              </p:par>
                              <p:par>
                                <p:cTn fill="hold" grpId="0" id="40" nodeType="withEffect" presetClass="entr" presetID="53" presetSubtype="0">
                                  <p:stCondLst>
                                    <p:cond delay="250"/>
                                  </p:stCondLst>
                                  <p:childTnLst>
                                    <p:set>
                                      <p:cBhvr>
                                        <p:cTn dur="1" fill="hold" id="41">
                                          <p:stCondLst>
                                            <p:cond delay="0"/>
                                          </p:stCondLst>
                                        </p:cTn>
                                        <p:tgtEl>
                                          <p:spTgt spid="43"/>
                                        </p:tgtEl>
                                        <p:attrNameLst>
                                          <p:attrName>style.visibility</p:attrName>
                                        </p:attrNameLst>
                                      </p:cBhvr>
                                      <p:to>
                                        <p:strVal val="visible"/>
                                      </p:to>
                                    </p:set>
                                    <p:anim calcmode="lin" valueType="num">
                                      <p:cBhvr>
                                        <p:cTn dur="500" fill="hold" id="42"/>
                                        <p:tgtEl>
                                          <p:spTgt spid="43"/>
                                        </p:tgtEl>
                                        <p:attrNameLst>
                                          <p:attrName>ppt_w</p:attrName>
                                        </p:attrNameLst>
                                      </p:cBhvr>
                                      <p:tavLst>
                                        <p:tav tm="0">
                                          <p:val>
                                            <p:fltVal val="0"/>
                                          </p:val>
                                        </p:tav>
                                        <p:tav tm="100000">
                                          <p:val>
                                            <p:strVal val="#ppt_w"/>
                                          </p:val>
                                        </p:tav>
                                      </p:tavLst>
                                    </p:anim>
                                    <p:anim calcmode="lin" valueType="num">
                                      <p:cBhvr>
                                        <p:cTn dur="500" fill="hold" id="43"/>
                                        <p:tgtEl>
                                          <p:spTgt spid="43"/>
                                        </p:tgtEl>
                                        <p:attrNameLst>
                                          <p:attrName>ppt_h</p:attrName>
                                        </p:attrNameLst>
                                      </p:cBhvr>
                                      <p:tavLst>
                                        <p:tav tm="0">
                                          <p:val>
                                            <p:fltVal val="0"/>
                                          </p:val>
                                        </p:tav>
                                        <p:tav tm="100000">
                                          <p:val>
                                            <p:strVal val="#ppt_h"/>
                                          </p:val>
                                        </p:tav>
                                      </p:tavLst>
                                    </p:anim>
                                    <p:animEffect filter="fade" transition="in">
                                      <p:cBhvr>
                                        <p:cTn dur="500" id="44"/>
                                        <p:tgtEl>
                                          <p:spTgt spid="43"/>
                                        </p:tgtEl>
                                      </p:cBhvr>
                                    </p:animEffect>
                                  </p:childTnLst>
                                </p:cTn>
                              </p:par>
                            </p:childTnLst>
                          </p:cTn>
                        </p:par>
                        <p:par>
                          <p:cTn fill="hold" id="45" nodeType="afterGroup">
                            <p:stCondLst>
                              <p:cond delay="3500"/>
                            </p:stCondLst>
                            <p:childTnLst>
                              <p:par>
                                <p:cTn fill="hold" grpId="0" id="46" nodeType="afterEffect" presetClass="entr" presetID="22" presetSubtype="4">
                                  <p:stCondLst>
                                    <p:cond delay="0"/>
                                  </p:stCondLst>
                                  <p:childTnLst>
                                    <p:set>
                                      <p:cBhvr>
                                        <p:cTn dur="1" fill="hold" id="47">
                                          <p:stCondLst>
                                            <p:cond delay="0"/>
                                          </p:stCondLst>
                                        </p:cTn>
                                        <p:tgtEl>
                                          <p:spTgt spid="46"/>
                                        </p:tgtEl>
                                        <p:attrNameLst>
                                          <p:attrName>style.visibility</p:attrName>
                                        </p:attrNameLst>
                                      </p:cBhvr>
                                      <p:to>
                                        <p:strVal val="visible"/>
                                      </p:to>
                                    </p:set>
                                    <p:animEffect filter="wipe(down)" transition="in">
                                      <p:cBhvr>
                                        <p:cTn dur="500" id="48"/>
                                        <p:tgtEl>
                                          <p:spTgt spid="46"/>
                                        </p:tgtEl>
                                      </p:cBhvr>
                                    </p:animEffect>
                                  </p:childTnLst>
                                </p:cTn>
                              </p:par>
                            </p:childTnLst>
                          </p:cTn>
                        </p:par>
                        <p:par>
                          <p:cTn fill="hold" id="49" nodeType="afterGroup">
                            <p:stCondLst>
                              <p:cond delay="4000"/>
                            </p:stCondLst>
                            <p:childTnLst>
                              <p:par>
                                <p:cTn fill="hold" grpId="0" id="50" nodeType="afterEffect" presetClass="entr" presetID="21" presetSubtype="1">
                                  <p:stCondLst>
                                    <p:cond delay="0"/>
                                  </p:stCondLst>
                                  <p:childTnLst>
                                    <p:set>
                                      <p:cBhvr>
                                        <p:cTn dur="1" fill="hold" id="51">
                                          <p:stCondLst>
                                            <p:cond delay="0"/>
                                          </p:stCondLst>
                                        </p:cTn>
                                        <p:tgtEl>
                                          <p:spTgt spid="45"/>
                                        </p:tgtEl>
                                        <p:attrNameLst>
                                          <p:attrName>style.visibility</p:attrName>
                                        </p:attrNameLst>
                                      </p:cBhvr>
                                      <p:to>
                                        <p:strVal val="visible"/>
                                      </p:to>
                                    </p:set>
                                    <p:animEffect filter="wheel(1)" transition="in">
                                      <p:cBhvr>
                                        <p:cTn dur="500" id="52"/>
                                        <p:tgtEl>
                                          <p:spTgt spid="45"/>
                                        </p:tgtEl>
                                      </p:cBhvr>
                                    </p:animEffect>
                                  </p:childTnLst>
                                </p:cTn>
                              </p:par>
                            </p:childTnLst>
                          </p:cTn>
                        </p:par>
                        <p:par>
                          <p:cTn fill="hold" id="53" nodeType="afterGroup">
                            <p:stCondLst>
                              <p:cond delay="4500"/>
                            </p:stCondLst>
                            <p:childTnLst>
                              <p:par>
                                <p:cTn fill="hold" grpId="0" id="54" nodeType="afterEffect" presetClass="entr" presetID="23" presetSubtype="16">
                                  <p:stCondLst>
                                    <p:cond delay="0"/>
                                  </p:stCondLst>
                                  <p:childTnLst>
                                    <p:set>
                                      <p:cBhvr>
                                        <p:cTn dur="1" fill="hold" id="55">
                                          <p:stCondLst>
                                            <p:cond delay="0"/>
                                          </p:stCondLst>
                                        </p:cTn>
                                        <p:tgtEl>
                                          <p:spTgt spid="48"/>
                                        </p:tgtEl>
                                        <p:attrNameLst>
                                          <p:attrName>style.visibility</p:attrName>
                                        </p:attrNameLst>
                                      </p:cBhvr>
                                      <p:to>
                                        <p:strVal val="visible"/>
                                      </p:to>
                                    </p:set>
                                    <p:anim calcmode="lin" valueType="num">
                                      <p:cBhvr>
                                        <p:cTn dur="500" fill="hold" id="56"/>
                                        <p:tgtEl>
                                          <p:spTgt spid="48"/>
                                        </p:tgtEl>
                                        <p:attrNameLst>
                                          <p:attrName>ppt_w</p:attrName>
                                        </p:attrNameLst>
                                      </p:cBhvr>
                                      <p:tavLst>
                                        <p:tav tm="0">
                                          <p:val>
                                            <p:fltVal val="0"/>
                                          </p:val>
                                        </p:tav>
                                        <p:tav tm="100000">
                                          <p:val>
                                            <p:strVal val="#ppt_w"/>
                                          </p:val>
                                        </p:tav>
                                      </p:tavLst>
                                    </p:anim>
                                    <p:anim calcmode="lin" valueType="num">
                                      <p:cBhvr>
                                        <p:cTn dur="500" fill="hold" id="57"/>
                                        <p:tgtEl>
                                          <p:spTgt spid="48"/>
                                        </p:tgtEl>
                                        <p:attrNameLst>
                                          <p:attrName>ppt_h</p:attrName>
                                        </p:attrNameLst>
                                      </p:cBhvr>
                                      <p:tavLst>
                                        <p:tav tm="0">
                                          <p:val>
                                            <p:fltVal val="0"/>
                                          </p:val>
                                        </p:tav>
                                        <p:tav tm="100000">
                                          <p:val>
                                            <p:strVal val="#ppt_h"/>
                                          </p:val>
                                        </p:tav>
                                      </p:tavLst>
                                    </p:anim>
                                  </p:childTnLst>
                                </p:cTn>
                              </p:par>
                              <p:par>
                                <p:cTn fill="hold" grpId="0" id="58" nodeType="withEffect" presetClass="entr" presetID="53" presetSubtype="0">
                                  <p:stCondLst>
                                    <p:cond delay="250"/>
                                  </p:stCondLst>
                                  <p:childTnLst>
                                    <p:set>
                                      <p:cBhvr>
                                        <p:cTn dur="1" fill="hold" id="59">
                                          <p:stCondLst>
                                            <p:cond delay="0"/>
                                          </p:stCondLst>
                                        </p:cTn>
                                        <p:tgtEl>
                                          <p:spTgt spid="47"/>
                                        </p:tgtEl>
                                        <p:attrNameLst>
                                          <p:attrName>style.visibility</p:attrName>
                                        </p:attrNameLst>
                                      </p:cBhvr>
                                      <p:to>
                                        <p:strVal val="visible"/>
                                      </p:to>
                                    </p:set>
                                    <p:anim calcmode="lin" valueType="num">
                                      <p:cBhvr>
                                        <p:cTn dur="500" fill="hold" id="60"/>
                                        <p:tgtEl>
                                          <p:spTgt spid="47"/>
                                        </p:tgtEl>
                                        <p:attrNameLst>
                                          <p:attrName>ppt_w</p:attrName>
                                        </p:attrNameLst>
                                      </p:cBhvr>
                                      <p:tavLst>
                                        <p:tav tm="0">
                                          <p:val>
                                            <p:fltVal val="0"/>
                                          </p:val>
                                        </p:tav>
                                        <p:tav tm="100000">
                                          <p:val>
                                            <p:strVal val="#ppt_w"/>
                                          </p:val>
                                        </p:tav>
                                      </p:tavLst>
                                    </p:anim>
                                    <p:anim calcmode="lin" valueType="num">
                                      <p:cBhvr>
                                        <p:cTn dur="500" fill="hold" id="61"/>
                                        <p:tgtEl>
                                          <p:spTgt spid="47"/>
                                        </p:tgtEl>
                                        <p:attrNameLst>
                                          <p:attrName>ppt_h</p:attrName>
                                        </p:attrNameLst>
                                      </p:cBhvr>
                                      <p:tavLst>
                                        <p:tav tm="0">
                                          <p:val>
                                            <p:fltVal val="0"/>
                                          </p:val>
                                        </p:tav>
                                        <p:tav tm="100000">
                                          <p:val>
                                            <p:strVal val="#ppt_h"/>
                                          </p:val>
                                        </p:tav>
                                      </p:tavLst>
                                    </p:anim>
                                    <p:animEffect filter="fade" transition="in">
                                      <p:cBhvr>
                                        <p:cTn dur="500" id="62"/>
                                        <p:tgtEl>
                                          <p:spTgt spid="47"/>
                                        </p:tgtEl>
                                      </p:cBhvr>
                                    </p:animEffect>
                                  </p:childTnLst>
                                </p:cTn>
                              </p:par>
                            </p:childTnLst>
                          </p:cTn>
                        </p:par>
                        <p:par>
                          <p:cTn fill="hold" id="63" nodeType="afterGroup">
                            <p:stCondLst>
                              <p:cond delay="5250"/>
                            </p:stCondLst>
                            <p:childTnLst>
                              <p:par>
                                <p:cTn fill="hold" grpId="0" id="64" nodeType="afterEffect" presetClass="entr" presetID="22" presetSubtype="4">
                                  <p:stCondLst>
                                    <p:cond delay="0"/>
                                  </p:stCondLst>
                                  <p:childTnLst>
                                    <p:set>
                                      <p:cBhvr>
                                        <p:cTn dur="1" fill="hold" id="65">
                                          <p:stCondLst>
                                            <p:cond delay="0"/>
                                          </p:stCondLst>
                                        </p:cTn>
                                        <p:tgtEl>
                                          <p:spTgt spid="50"/>
                                        </p:tgtEl>
                                        <p:attrNameLst>
                                          <p:attrName>style.visibility</p:attrName>
                                        </p:attrNameLst>
                                      </p:cBhvr>
                                      <p:to>
                                        <p:strVal val="visible"/>
                                      </p:to>
                                    </p:set>
                                    <p:animEffect filter="wipe(down)" transition="in">
                                      <p:cBhvr>
                                        <p:cTn dur="500" id="66"/>
                                        <p:tgtEl>
                                          <p:spTgt spid="50"/>
                                        </p:tgtEl>
                                      </p:cBhvr>
                                    </p:animEffect>
                                  </p:childTnLst>
                                </p:cTn>
                              </p:par>
                            </p:childTnLst>
                          </p:cTn>
                        </p:par>
                        <p:par>
                          <p:cTn fill="hold" id="67" nodeType="afterGroup">
                            <p:stCondLst>
                              <p:cond delay="5750"/>
                            </p:stCondLst>
                            <p:childTnLst>
                              <p:par>
                                <p:cTn fill="hold" grpId="0" id="68" nodeType="afterEffect" presetClass="entr" presetID="21" presetSubtype="1">
                                  <p:stCondLst>
                                    <p:cond delay="0"/>
                                  </p:stCondLst>
                                  <p:childTnLst>
                                    <p:set>
                                      <p:cBhvr>
                                        <p:cTn dur="1" fill="hold" id="69">
                                          <p:stCondLst>
                                            <p:cond delay="0"/>
                                          </p:stCondLst>
                                        </p:cTn>
                                        <p:tgtEl>
                                          <p:spTgt spid="49"/>
                                        </p:tgtEl>
                                        <p:attrNameLst>
                                          <p:attrName>style.visibility</p:attrName>
                                        </p:attrNameLst>
                                      </p:cBhvr>
                                      <p:to>
                                        <p:strVal val="visible"/>
                                      </p:to>
                                    </p:set>
                                    <p:animEffect filter="wheel(1)" transition="in">
                                      <p:cBhvr>
                                        <p:cTn dur="500" id="70"/>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9"/>
      <p:bldP grpId="0" spid="40"/>
      <p:bldP grpId="0" spid="41"/>
      <p:bldP grpId="0" spid="42"/>
      <p:bldP grpId="0" spid="43"/>
      <p:bldP grpId="0" spid="44"/>
      <p:bldP grpId="0" spid="45"/>
      <p:bldP grpId="0" spid="46"/>
      <p:bldP grpId="0" spid="47"/>
      <p:bldP grpId="0" spid="48"/>
      <p:bldP grpId="0" spid="49"/>
      <p:bldP grpId="0" spid="5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椭圆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itchFamily="34" typeface="微软雅黑"/>
                <a:ea charset="-122" pitchFamily="34" typeface="微软雅黑"/>
              </a:rPr>
              <a:t>添加文本标题</a:t>
            </a:r>
          </a:p>
        </p:txBody>
      </p:sp>
      <p:sp>
        <p:nvSpPr>
          <p:cNvPr id="9" name="椭圆 8"/>
          <p:cNvSpPr>
            <a:spLocks noChangeAspect="1"/>
          </p:cNvSpPr>
          <p:nvPr/>
        </p:nvSpPr>
        <p:spPr>
          <a:xfrm>
            <a:off x="1786186" y="2186967"/>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itchFamily="34" typeface="微软雅黑"/>
                <a:ea charset="-122" pitchFamily="34" typeface="微软雅黑"/>
              </a:rPr>
              <a:t>添加文本标题</a:t>
            </a:r>
          </a:p>
        </p:txBody>
      </p:sp>
      <p:sp>
        <p:nvSpPr>
          <p:cNvPr id="10" name="椭圆 9"/>
          <p:cNvSpPr>
            <a:spLocks noChangeAspect="1"/>
          </p:cNvSpPr>
          <p:nvPr/>
        </p:nvSpPr>
        <p:spPr>
          <a:xfrm>
            <a:off x="1198873" y="3165822"/>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itchFamily="34" typeface="微软雅黑"/>
                <a:ea charset="-122" pitchFamily="34" typeface="微软雅黑"/>
              </a:rPr>
              <a:t>添加文本标题</a:t>
            </a:r>
          </a:p>
        </p:txBody>
      </p:sp>
      <p:sp>
        <p:nvSpPr>
          <p:cNvPr id="11" name="文本框 7"/>
          <p:cNvSpPr txBox="1">
            <a:spLocks noChangeArrowheads="1"/>
          </p:cNvSpPr>
          <p:nvPr/>
        </p:nvSpPr>
        <p:spPr bwMode="auto">
          <a:xfrm>
            <a:off x="755577" y="1072219"/>
            <a:ext cx="298832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lang="zh-CN" sz="1600">
                <a:solidFill>
                  <a:schemeClr val="tx1">
                    <a:lumMod val="85000"/>
                    <a:lumOff val="15000"/>
                  </a:schemeClr>
                </a:solidFill>
                <a:latin charset="-122" pitchFamily="34" typeface="微软雅黑"/>
              </a:rPr>
              <a:t>添加文本</a:t>
            </a:r>
          </a:p>
          <a:p>
            <a:pPr eaLnBrk="1" hangingPunct="1"/>
            <a:r>
              <a:rPr altLang="en-US" lang="zh-CN" sz="1600">
                <a:solidFill>
                  <a:schemeClr val="tx1">
                    <a:lumMod val="85000"/>
                    <a:lumOff val="15000"/>
                  </a:schemeClr>
                </a:solidFill>
                <a:latin charset="-122" pitchFamily="34" typeface="微软雅黑"/>
              </a:rPr>
              <a:t>单击添加说明文字单击添加说明文字单击添加说明文字单击添加说明文字</a:t>
            </a:r>
          </a:p>
        </p:txBody>
      </p:sp>
      <p:sp>
        <p:nvSpPr>
          <p:cNvPr id="12" name="六边形 11"/>
          <p:cNvSpPr/>
          <p:nvPr/>
        </p:nvSpPr>
        <p:spPr>
          <a:xfrm rot="16200000">
            <a:off x="4673539" y="1509758"/>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a:t>01</a:t>
            </a:r>
          </a:p>
        </p:txBody>
      </p:sp>
      <p:sp>
        <p:nvSpPr>
          <p:cNvPr id="13" name="文本框 7"/>
          <p:cNvSpPr txBox="1">
            <a:spLocks noChangeArrowheads="1"/>
          </p:cNvSpPr>
          <p:nvPr/>
        </p:nvSpPr>
        <p:spPr bwMode="auto">
          <a:xfrm>
            <a:off x="5436392" y="1322871"/>
            <a:ext cx="2664000" cy="95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200">
                <a:solidFill>
                  <a:schemeClr val="tx1">
                    <a:lumMod val="85000"/>
                    <a:lumOff val="15000"/>
                  </a:schemeClr>
                </a:solidFill>
                <a:latin charset="-122" pitchFamily="34" typeface="微软雅黑"/>
              </a:rPr>
              <a:t>添加文本信息</a:t>
            </a:r>
          </a:p>
          <a:p>
            <a:pPr eaLnBrk="1" hangingPunct="1"/>
            <a:r>
              <a:rPr altLang="en-US" b="1" lang="zh-CN" sz="1200">
                <a:solidFill>
                  <a:schemeClr val="tx1">
                    <a:lumMod val="85000"/>
                    <a:lumOff val="15000"/>
                  </a:schemeClr>
                </a:solidFill>
                <a:latin charset="-122" pitchFamily="34" typeface="微软雅黑"/>
              </a:rPr>
              <a:t>单击添加说明文字单击添加说明文字 单击此处添加文字阐述，添加简短问题说明文字，具体说明文字在此处。</a:t>
            </a:r>
          </a:p>
        </p:txBody>
      </p:sp>
      <p:sp>
        <p:nvSpPr>
          <p:cNvPr id="14" name="六边形 13"/>
          <p:cNvSpPr/>
          <p:nvPr/>
        </p:nvSpPr>
        <p:spPr>
          <a:xfrm rot="16200000">
            <a:off x="4646863" y="2690490"/>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a:t>02</a:t>
            </a:r>
          </a:p>
        </p:txBody>
      </p:sp>
      <p:sp>
        <p:nvSpPr>
          <p:cNvPr id="15" name="文本框 7"/>
          <p:cNvSpPr txBox="1">
            <a:spLocks noChangeArrowheads="1"/>
          </p:cNvSpPr>
          <p:nvPr/>
        </p:nvSpPr>
        <p:spPr bwMode="auto">
          <a:xfrm>
            <a:off x="5409717" y="2503604"/>
            <a:ext cx="2664000" cy="95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200">
                <a:solidFill>
                  <a:schemeClr val="tx1">
                    <a:lumMod val="85000"/>
                    <a:lumOff val="15000"/>
                  </a:schemeClr>
                </a:solidFill>
                <a:latin charset="-122" pitchFamily="34" typeface="微软雅黑"/>
              </a:rPr>
              <a:t>添加文本信息</a:t>
            </a:r>
          </a:p>
          <a:p>
            <a:pPr eaLnBrk="1" hangingPunct="1"/>
            <a:r>
              <a:rPr altLang="en-US" b="1" lang="zh-CN" sz="1200">
                <a:solidFill>
                  <a:schemeClr val="tx1">
                    <a:lumMod val="85000"/>
                    <a:lumOff val="15000"/>
                  </a:schemeClr>
                </a:solidFill>
                <a:latin charset="-122" pitchFamily="34" typeface="微软雅黑"/>
              </a:rPr>
              <a:t>单击添加说明文字单击添加说明文字 单击此处添加文字阐述，添加简短问题说明文字，具体说明文字在此处。</a:t>
            </a:r>
          </a:p>
        </p:txBody>
      </p:sp>
      <p:sp>
        <p:nvSpPr>
          <p:cNvPr id="16" name="六边形 15"/>
          <p:cNvSpPr/>
          <p:nvPr/>
        </p:nvSpPr>
        <p:spPr>
          <a:xfrm rot="16200000">
            <a:off x="4646863" y="3871223"/>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a:t>03</a:t>
            </a:r>
          </a:p>
        </p:txBody>
      </p:sp>
      <p:sp>
        <p:nvSpPr>
          <p:cNvPr id="17" name="文本框 7"/>
          <p:cNvSpPr txBox="1">
            <a:spLocks noChangeArrowheads="1"/>
          </p:cNvSpPr>
          <p:nvPr/>
        </p:nvSpPr>
        <p:spPr bwMode="auto">
          <a:xfrm>
            <a:off x="5409717" y="3684337"/>
            <a:ext cx="2664000" cy="95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200">
                <a:solidFill>
                  <a:schemeClr val="tx1">
                    <a:lumMod val="85000"/>
                    <a:lumOff val="15000"/>
                  </a:schemeClr>
                </a:solidFill>
                <a:latin charset="-122" pitchFamily="34" typeface="微软雅黑"/>
              </a:rPr>
              <a:t>添加文本信息</a:t>
            </a:r>
          </a:p>
          <a:p>
            <a:pPr eaLnBrk="1" hangingPunct="1"/>
            <a:r>
              <a:rPr altLang="en-US" b="1" lang="zh-CN" sz="1200">
                <a:solidFill>
                  <a:schemeClr val="tx1">
                    <a:lumMod val="85000"/>
                    <a:lumOff val="15000"/>
                  </a:schemeClr>
                </a:solidFill>
                <a:latin charset="-122" pitchFamily="34" typeface="微软雅黑"/>
              </a:rPr>
              <a:t>单击添加说明文字单击添加说明文字 单击此处添加文字阐述，添加简短问题说明文字，具体说明文字在此处。</a:t>
            </a:r>
          </a:p>
        </p:txBody>
      </p:sp>
    </p:spTree>
    <p:extLst>
      <p:ext uri="{BB962C8B-B14F-4D97-AF65-F5344CB8AC3E}">
        <p14:creationId val="1176913290"/>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11"/>
                                        </p:tgtEl>
                                        <p:attrNameLst>
                                          <p:attrName>style.visibility</p:attrName>
                                        </p:attrNameLst>
                                      </p:cBhvr>
                                      <p:to>
                                        <p:strVal val="visible"/>
                                      </p:to>
                                    </p:set>
                                    <p:animEffect filter="wipe(left)" transition="in">
                                      <p:cBhvr>
                                        <p:cTn dur="750" id="20"/>
                                        <p:tgtEl>
                                          <p:spTgt spid="11"/>
                                        </p:tgtEl>
                                      </p:cBhvr>
                                    </p:animEffect>
                                  </p:childTnLst>
                                </p:cTn>
                              </p:par>
                            </p:childTnLst>
                          </p:cTn>
                        </p:par>
                        <p:par>
                          <p:cTn fill="hold" id="21" nodeType="afterGroup">
                            <p:stCondLst>
                              <p:cond delay="1750"/>
                            </p:stCondLst>
                            <p:childTnLst>
                              <p:par>
                                <p:cTn fill="hold" grpId="0" id="22" nodeType="afterEffect" presetClass="entr" presetID="31" presetSubtype="0">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750" fill="hold" id="24"/>
                                        <p:tgtEl>
                                          <p:spTgt spid="8"/>
                                        </p:tgtEl>
                                        <p:attrNameLst>
                                          <p:attrName>ppt_w</p:attrName>
                                        </p:attrNameLst>
                                      </p:cBhvr>
                                      <p:tavLst>
                                        <p:tav tm="0">
                                          <p:val>
                                            <p:fltVal val="0"/>
                                          </p:val>
                                        </p:tav>
                                        <p:tav tm="100000">
                                          <p:val>
                                            <p:strVal val="#ppt_w"/>
                                          </p:val>
                                        </p:tav>
                                      </p:tavLst>
                                    </p:anim>
                                    <p:anim calcmode="lin" valueType="num">
                                      <p:cBhvr>
                                        <p:cTn dur="750" fill="hold" id="25"/>
                                        <p:tgtEl>
                                          <p:spTgt spid="8"/>
                                        </p:tgtEl>
                                        <p:attrNameLst>
                                          <p:attrName>ppt_h</p:attrName>
                                        </p:attrNameLst>
                                      </p:cBhvr>
                                      <p:tavLst>
                                        <p:tav tm="0">
                                          <p:val>
                                            <p:fltVal val="0"/>
                                          </p:val>
                                        </p:tav>
                                        <p:tav tm="100000">
                                          <p:val>
                                            <p:strVal val="#ppt_h"/>
                                          </p:val>
                                        </p:tav>
                                      </p:tavLst>
                                    </p:anim>
                                    <p:anim calcmode="lin" valueType="num">
                                      <p:cBhvr>
                                        <p:cTn dur="750" fill="hold" id="26"/>
                                        <p:tgtEl>
                                          <p:spTgt spid="8"/>
                                        </p:tgtEl>
                                        <p:attrNameLst>
                                          <p:attrName>style.rotation</p:attrName>
                                        </p:attrNameLst>
                                      </p:cBhvr>
                                      <p:tavLst>
                                        <p:tav tm="0">
                                          <p:val>
                                            <p:fltVal val="90"/>
                                          </p:val>
                                        </p:tav>
                                        <p:tav tm="100000">
                                          <p:val>
                                            <p:fltVal val="0"/>
                                          </p:val>
                                        </p:tav>
                                      </p:tavLst>
                                    </p:anim>
                                    <p:animEffect filter="fade" transition="in">
                                      <p:cBhvr>
                                        <p:cTn dur="750" id="27"/>
                                        <p:tgtEl>
                                          <p:spTgt spid="8"/>
                                        </p:tgtEl>
                                      </p:cBhvr>
                                    </p:animEffect>
                                  </p:childTnLst>
                                </p:cTn>
                              </p:par>
                              <p:par>
                                <p:cTn fill="hold" grpId="0" id="28" nodeType="withEffect" presetClass="entr" presetID="31" presetSubtype="0">
                                  <p:stCondLst>
                                    <p:cond delay="250"/>
                                  </p:stCondLst>
                                  <p:childTnLst>
                                    <p:set>
                                      <p:cBhvr>
                                        <p:cTn dur="1" fill="hold" id="29">
                                          <p:stCondLst>
                                            <p:cond delay="0"/>
                                          </p:stCondLst>
                                        </p:cTn>
                                        <p:tgtEl>
                                          <p:spTgt spid="9"/>
                                        </p:tgtEl>
                                        <p:attrNameLst>
                                          <p:attrName>style.visibility</p:attrName>
                                        </p:attrNameLst>
                                      </p:cBhvr>
                                      <p:to>
                                        <p:strVal val="visible"/>
                                      </p:to>
                                    </p:set>
                                    <p:anim calcmode="lin" valueType="num">
                                      <p:cBhvr>
                                        <p:cTn dur="750" fill="hold" id="30"/>
                                        <p:tgtEl>
                                          <p:spTgt spid="9"/>
                                        </p:tgtEl>
                                        <p:attrNameLst>
                                          <p:attrName>ppt_w</p:attrName>
                                        </p:attrNameLst>
                                      </p:cBhvr>
                                      <p:tavLst>
                                        <p:tav tm="0">
                                          <p:val>
                                            <p:fltVal val="0"/>
                                          </p:val>
                                        </p:tav>
                                        <p:tav tm="100000">
                                          <p:val>
                                            <p:strVal val="#ppt_w"/>
                                          </p:val>
                                        </p:tav>
                                      </p:tavLst>
                                    </p:anim>
                                    <p:anim calcmode="lin" valueType="num">
                                      <p:cBhvr>
                                        <p:cTn dur="750" fill="hold" id="31"/>
                                        <p:tgtEl>
                                          <p:spTgt spid="9"/>
                                        </p:tgtEl>
                                        <p:attrNameLst>
                                          <p:attrName>ppt_h</p:attrName>
                                        </p:attrNameLst>
                                      </p:cBhvr>
                                      <p:tavLst>
                                        <p:tav tm="0">
                                          <p:val>
                                            <p:fltVal val="0"/>
                                          </p:val>
                                        </p:tav>
                                        <p:tav tm="100000">
                                          <p:val>
                                            <p:strVal val="#ppt_h"/>
                                          </p:val>
                                        </p:tav>
                                      </p:tavLst>
                                    </p:anim>
                                    <p:anim calcmode="lin" valueType="num">
                                      <p:cBhvr>
                                        <p:cTn dur="750" fill="hold" id="32"/>
                                        <p:tgtEl>
                                          <p:spTgt spid="9"/>
                                        </p:tgtEl>
                                        <p:attrNameLst>
                                          <p:attrName>style.rotation</p:attrName>
                                        </p:attrNameLst>
                                      </p:cBhvr>
                                      <p:tavLst>
                                        <p:tav tm="0">
                                          <p:val>
                                            <p:fltVal val="90"/>
                                          </p:val>
                                        </p:tav>
                                        <p:tav tm="100000">
                                          <p:val>
                                            <p:fltVal val="0"/>
                                          </p:val>
                                        </p:tav>
                                      </p:tavLst>
                                    </p:anim>
                                    <p:animEffect filter="fade" transition="in">
                                      <p:cBhvr>
                                        <p:cTn dur="750" id="33"/>
                                        <p:tgtEl>
                                          <p:spTgt spid="9"/>
                                        </p:tgtEl>
                                      </p:cBhvr>
                                    </p:animEffect>
                                  </p:childTnLst>
                                </p:cTn>
                              </p:par>
                              <p:par>
                                <p:cTn fill="hold" grpId="0" id="34" nodeType="withEffect" presetClass="entr" presetID="31" presetSubtype="0">
                                  <p:stCondLst>
                                    <p:cond delay="750"/>
                                  </p:stCondLst>
                                  <p:childTnLst>
                                    <p:set>
                                      <p:cBhvr>
                                        <p:cTn dur="1" fill="hold" id="35">
                                          <p:stCondLst>
                                            <p:cond delay="0"/>
                                          </p:stCondLst>
                                        </p:cTn>
                                        <p:tgtEl>
                                          <p:spTgt spid="10"/>
                                        </p:tgtEl>
                                        <p:attrNameLst>
                                          <p:attrName>style.visibility</p:attrName>
                                        </p:attrNameLst>
                                      </p:cBhvr>
                                      <p:to>
                                        <p:strVal val="visible"/>
                                      </p:to>
                                    </p:set>
                                    <p:anim calcmode="lin" valueType="num">
                                      <p:cBhvr>
                                        <p:cTn dur="750" fill="hold" id="36"/>
                                        <p:tgtEl>
                                          <p:spTgt spid="10"/>
                                        </p:tgtEl>
                                        <p:attrNameLst>
                                          <p:attrName>ppt_w</p:attrName>
                                        </p:attrNameLst>
                                      </p:cBhvr>
                                      <p:tavLst>
                                        <p:tav tm="0">
                                          <p:val>
                                            <p:fltVal val="0"/>
                                          </p:val>
                                        </p:tav>
                                        <p:tav tm="100000">
                                          <p:val>
                                            <p:strVal val="#ppt_w"/>
                                          </p:val>
                                        </p:tav>
                                      </p:tavLst>
                                    </p:anim>
                                    <p:anim calcmode="lin" valueType="num">
                                      <p:cBhvr>
                                        <p:cTn dur="750" fill="hold" id="37"/>
                                        <p:tgtEl>
                                          <p:spTgt spid="10"/>
                                        </p:tgtEl>
                                        <p:attrNameLst>
                                          <p:attrName>ppt_h</p:attrName>
                                        </p:attrNameLst>
                                      </p:cBhvr>
                                      <p:tavLst>
                                        <p:tav tm="0">
                                          <p:val>
                                            <p:fltVal val="0"/>
                                          </p:val>
                                        </p:tav>
                                        <p:tav tm="100000">
                                          <p:val>
                                            <p:strVal val="#ppt_h"/>
                                          </p:val>
                                        </p:tav>
                                      </p:tavLst>
                                    </p:anim>
                                    <p:anim calcmode="lin" valueType="num">
                                      <p:cBhvr>
                                        <p:cTn dur="750" fill="hold" id="38"/>
                                        <p:tgtEl>
                                          <p:spTgt spid="10"/>
                                        </p:tgtEl>
                                        <p:attrNameLst>
                                          <p:attrName>style.rotation</p:attrName>
                                        </p:attrNameLst>
                                      </p:cBhvr>
                                      <p:tavLst>
                                        <p:tav tm="0">
                                          <p:val>
                                            <p:fltVal val="90"/>
                                          </p:val>
                                        </p:tav>
                                        <p:tav tm="100000">
                                          <p:val>
                                            <p:fltVal val="0"/>
                                          </p:val>
                                        </p:tav>
                                      </p:tavLst>
                                    </p:anim>
                                    <p:animEffect filter="fade" transition="in">
                                      <p:cBhvr>
                                        <p:cTn dur="750" id="39"/>
                                        <p:tgtEl>
                                          <p:spTgt spid="10"/>
                                        </p:tgtEl>
                                      </p:cBhvr>
                                    </p:animEffect>
                                  </p:childTnLst>
                                </p:cTn>
                              </p:par>
                            </p:childTnLst>
                          </p:cTn>
                        </p:par>
                        <p:par>
                          <p:cTn fill="hold" id="40" nodeType="afterGroup">
                            <p:stCondLst>
                              <p:cond delay="3250"/>
                            </p:stCondLst>
                            <p:childTnLst>
                              <p:par>
                                <p:cTn fill="hold" grpId="0" id="41" nodeType="afterEffect" presetClass="entr" presetID="53"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3750"/>
                            </p:stCondLst>
                            <p:childTnLst>
                              <p:par>
                                <p:cTn fill="hold" grpId="0" id="47" nodeType="afterEffect" presetClass="entr" presetID="22" presetSubtype="8">
                                  <p:stCondLst>
                                    <p:cond delay="0"/>
                                  </p:stCondLst>
                                  <p:childTnLst>
                                    <p:set>
                                      <p:cBhvr>
                                        <p:cTn dur="1" fill="hold" id="48">
                                          <p:stCondLst>
                                            <p:cond delay="0"/>
                                          </p:stCondLst>
                                        </p:cTn>
                                        <p:tgtEl>
                                          <p:spTgt spid="13"/>
                                        </p:tgtEl>
                                        <p:attrNameLst>
                                          <p:attrName>style.visibility</p:attrName>
                                        </p:attrNameLst>
                                      </p:cBhvr>
                                      <p:to>
                                        <p:strVal val="visible"/>
                                      </p:to>
                                    </p:set>
                                    <p:animEffect filter="wipe(left)" transition="in">
                                      <p:cBhvr>
                                        <p:cTn dur="500" id="49"/>
                                        <p:tgtEl>
                                          <p:spTgt spid="13"/>
                                        </p:tgtEl>
                                      </p:cBhvr>
                                    </p:animEffect>
                                  </p:childTnLst>
                                </p:cTn>
                              </p:par>
                            </p:childTnLst>
                          </p:cTn>
                        </p:par>
                        <p:par>
                          <p:cTn fill="hold" id="50" nodeType="afterGroup">
                            <p:stCondLst>
                              <p:cond delay="4250"/>
                            </p:stCondLst>
                            <p:childTnLst>
                              <p:par>
                                <p:cTn fill="hold" grpId="0" id="51" nodeType="afterEffect" presetClass="entr" presetID="53"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ur="500" fill="hold" id="53"/>
                                        <p:tgtEl>
                                          <p:spTgt spid="14"/>
                                        </p:tgtEl>
                                        <p:attrNameLst>
                                          <p:attrName>ppt_w</p:attrName>
                                        </p:attrNameLst>
                                      </p:cBhvr>
                                      <p:tavLst>
                                        <p:tav tm="0">
                                          <p:val>
                                            <p:fltVal val="0"/>
                                          </p:val>
                                        </p:tav>
                                        <p:tav tm="100000">
                                          <p:val>
                                            <p:strVal val="#ppt_w"/>
                                          </p:val>
                                        </p:tav>
                                      </p:tavLst>
                                    </p:anim>
                                    <p:anim calcmode="lin" valueType="num">
                                      <p:cBhvr>
                                        <p:cTn dur="500" fill="hold" id="54"/>
                                        <p:tgtEl>
                                          <p:spTgt spid="14"/>
                                        </p:tgtEl>
                                        <p:attrNameLst>
                                          <p:attrName>ppt_h</p:attrName>
                                        </p:attrNameLst>
                                      </p:cBhvr>
                                      <p:tavLst>
                                        <p:tav tm="0">
                                          <p:val>
                                            <p:fltVal val="0"/>
                                          </p:val>
                                        </p:tav>
                                        <p:tav tm="100000">
                                          <p:val>
                                            <p:strVal val="#ppt_h"/>
                                          </p:val>
                                        </p:tav>
                                      </p:tavLst>
                                    </p:anim>
                                    <p:animEffect filter="fade" transition="in">
                                      <p:cBhvr>
                                        <p:cTn dur="500" id="55"/>
                                        <p:tgtEl>
                                          <p:spTgt spid="14"/>
                                        </p:tgtEl>
                                      </p:cBhvr>
                                    </p:animEffect>
                                  </p:childTnLst>
                                </p:cTn>
                              </p:par>
                            </p:childTnLst>
                          </p:cTn>
                        </p:par>
                        <p:par>
                          <p:cTn fill="hold" id="56" nodeType="afterGroup">
                            <p:stCondLst>
                              <p:cond delay="4750"/>
                            </p:stCondLst>
                            <p:childTnLst>
                              <p:par>
                                <p:cTn fill="hold" grpId="0" id="57" nodeType="afterEffect" presetClass="entr" presetID="22" presetSubtype="8">
                                  <p:stCondLst>
                                    <p:cond delay="0"/>
                                  </p:stCondLst>
                                  <p:childTnLst>
                                    <p:set>
                                      <p:cBhvr>
                                        <p:cTn dur="1" fill="hold" id="58">
                                          <p:stCondLst>
                                            <p:cond delay="0"/>
                                          </p:stCondLst>
                                        </p:cTn>
                                        <p:tgtEl>
                                          <p:spTgt spid="15"/>
                                        </p:tgtEl>
                                        <p:attrNameLst>
                                          <p:attrName>style.visibility</p:attrName>
                                        </p:attrNameLst>
                                      </p:cBhvr>
                                      <p:to>
                                        <p:strVal val="visible"/>
                                      </p:to>
                                    </p:set>
                                    <p:animEffect filter="wipe(left)" transition="in">
                                      <p:cBhvr>
                                        <p:cTn dur="500" id="59"/>
                                        <p:tgtEl>
                                          <p:spTgt spid="15"/>
                                        </p:tgtEl>
                                      </p:cBhvr>
                                    </p:animEffect>
                                  </p:childTnLst>
                                </p:cTn>
                              </p:par>
                            </p:childTnLst>
                          </p:cTn>
                        </p:par>
                        <p:par>
                          <p:cTn fill="hold" id="60" nodeType="afterGroup">
                            <p:stCondLst>
                              <p:cond delay="5250"/>
                            </p:stCondLst>
                            <p:childTnLst>
                              <p:par>
                                <p:cTn fill="hold" grpId="0" id="61" nodeType="afterEffect" presetClass="entr" presetID="53" presetSubtype="0">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fltVal val="0"/>
                                          </p:val>
                                        </p:tav>
                                        <p:tav tm="100000">
                                          <p:val>
                                            <p:strVal val="#ppt_w"/>
                                          </p:val>
                                        </p:tav>
                                      </p:tavLst>
                                    </p:anim>
                                    <p:anim calcmode="lin" valueType="num">
                                      <p:cBhvr>
                                        <p:cTn dur="500" fill="hold" id="64"/>
                                        <p:tgtEl>
                                          <p:spTgt spid="16"/>
                                        </p:tgtEl>
                                        <p:attrNameLst>
                                          <p:attrName>ppt_h</p:attrName>
                                        </p:attrNameLst>
                                      </p:cBhvr>
                                      <p:tavLst>
                                        <p:tav tm="0">
                                          <p:val>
                                            <p:fltVal val="0"/>
                                          </p:val>
                                        </p:tav>
                                        <p:tav tm="100000">
                                          <p:val>
                                            <p:strVal val="#ppt_h"/>
                                          </p:val>
                                        </p:tav>
                                      </p:tavLst>
                                    </p:anim>
                                    <p:animEffect filter="fade" transition="in">
                                      <p:cBhvr>
                                        <p:cTn dur="500" id="65"/>
                                        <p:tgtEl>
                                          <p:spTgt spid="16"/>
                                        </p:tgtEl>
                                      </p:cBhvr>
                                    </p:animEffect>
                                  </p:childTnLst>
                                </p:cTn>
                              </p:par>
                            </p:childTnLst>
                          </p:cTn>
                        </p:par>
                        <p:par>
                          <p:cTn fill="hold" id="66" nodeType="afterGroup">
                            <p:stCondLst>
                              <p:cond delay="5750"/>
                            </p:stCondLst>
                            <p:childTnLst>
                              <p:par>
                                <p:cTn fill="hold" grpId="0" id="67" nodeType="afterEffect" presetClass="entr" presetID="22" presetSubtype="8">
                                  <p:stCondLst>
                                    <p:cond delay="0"/>
                                  </p:stCondLst>
                                  <p:childTnLst>
                                    <p:set>
                                      <p:cBhvr>
                                        <p:cTn dur="1" fill="hold" id="68">
                                          <p:stCondLst>
                                            <p:cond delay="0"/>
                                          </p:stCondLst>
                                        </p:cTn>
                                        <p:tgtEl>
                                          <p:spTgt spid="17"/>
                                        </p:tgtEl>
                                        <p:attrNameLst>
                                          <p:attrName>style.visibility</p:attrName>
                                        </p:attrNameLst>
                                      </p:cBhvr>
                                      <p:to>
                                        <p:strVal val="visible"/>
                                      </p:to>
                                    </p:set>
                                    <p:animEffect filter="wipe(left)" transition="in">
                                      <p:cBhvr>
                                        <p:cTn dur="500" id="6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P grpId="0" spid="16"/>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aphicFrame>
        <p:nvGraphicFramePr>
          <p:cNvPr id="8" name="图表 7"/>
          <p:cNvGraphicFramePr/>
          <p:nvPr>
            <p:extLst>
              <p:ext uri="{D42A27DB-BD31-4B8C-83A1-F6EECF244321}">
                <p14:modId val="1642409280"/>
              </p:ext>
            </p:extLst>
          </p:nvPr>
        </p:nvGraphicFramePr>
        <p:xfrm>
          <a:off x="755576" y="1347614"/>
          <a:ext cx="4032448" cy="3112119"/>
        </p:xfrm>
        <a:graphic>
          <a:graphicData uri="http://schemas.openxmlformats.org/drawingml/2006/chart">
            <c:chart xmlns:c="http://schemas.openxmlformats.org/drawingml/2006/chart" r:id="rId3"/>
          </a:graphicData>
        </a:graphic>
      </p:graphicFrame>
      <p:sp>
        <p:nvSpPr>
          <p:cNvPr id="9" name="椭圆 8"/>
          <p:cNvSpPr/>
          <p:nvPr/>
        </p:nvSpPr>
        <p:spPr>
          <a:xfrm>
            <a:off x="5364088" y="241023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a:t>
            </a:r>
          </a:p>
        </p:txBody>
      </p:sp>
      <p:sp>
        <p:nvSpPr>
          <p:cNvPr id="10" name="文本框 7"/>
          <p:cNvSpPr txBox="1">
            <a:spLocks noChangeArrowheads="1"/>
          </p:cNvSpPr>
          <p:nvPr/>
        </p:nvSpPr>
        <p:spPr bwMode="auto">
          <a:xfrm>
            <a:off x="5652120" y="2151634"/>
            <a:ext cx="2520280"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nSpc>
                <a:spcPct val="120000"/>
              </a:lnSpc>
            </a:pPr>
            <a:r>
              <a:rPr altLang="en-US" b="1" lang="zh-CN" sz="1400">
                <a:solidFill>
                  <a:schemeClr val="tx1">
                    <a:lumMod val="85000"/>
                    <a:lumOff val="15000"/>
                  </a:schemeClr>
                </a:solidFill>
                <a:latin charset="-122" pitchFamily="34" typeface="微软雅黑"/>
              </a:rPr>
              <a:t>类别二</a:t>
            </a:r>
          </a:p>
          <a:p>
            <a:pPr>
              <a:lnSpc>
                <a:spcPct val="120000"/>
              </a:lnSpc>
            </a:pPr>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11" name="椭圆 10"/>
          <p:cNvSpPr/>
          <p:nvPr/>
        </p:nvSpPr>
        <p:spPr>
          <a:xfrm>
            <a:off x="5365204" y="3171943"/>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a:t>
            </a:r>
          </a:p>
        </p:txBody>
      </p:sp>
      <p:sp>
        <p:nvSpPr>
          <p:cNvPr id="12" name="文本框 7"/>
          <p:cNvSpPr txBox="1">
            <a:spLocks noChangeArrowheads="1"/>
          </p:cNvSpPr>
          <p:nvPr/>
        </p:nvSpPr>
        <p:spPr bwMode="auto">
          <a:xfrm>
            <a:off x="5653236" y="2913340"/>
            <a:ext cx="2519164"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nSpc>
                <a:spcPct val="120000"/>
              </a:lnSpc>
            </a:pPr>
            <a:r>
              <a:rPr altLang="en-US" b="1" lang="zh-CN" sz="1400">
                <a:solidFill>
                  <a:schemeClr val="tx1">
                    <a:lumMod val="85000"/>
                    <a:lumOff val="15000"/>
                  </a:schemeClr>
                </a:solidFill>
                <a:latin charset="-122" pitchFamily="34" typeface="微软雅黑"/>
              </a:rPr>
              <a:t>类别三</a:t>
            </a:r>
          </a:p>
          <a:p>
            <a:pPr>
              <a:lnSpc>
                <a:spcPct val="120000"/>
              </a:lnSpc>
            </a:pPr>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13" name="椭圆 12"/>
          <p:cNvSpPr/>
          <p:nvPr/>
        </p:nvSpPr>
        <p:spPr>
          <a:xfrm>
            <a:off x="5366320" y="3933355"/>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a:t>
            </a:r>
          </a:p>
        </p:txBody>
      </p:sp>
      <p:sp>
        <p:nvSpPr>
          <p:cNvPr id="14" name="文本框 7"/>
          <p:cNvSpPr txBox="1">
            <a:spLocks noChangeArrowheads="1"/>
          </p:cNvSpPr>
          <p:nvPr/>
        </p:nvSpPr>
        <p:spPr bwMode="auto">
          <a:xfrm>
            <a:off x="5654352" y="3674752"/>
            <a:ext cx="2518048"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nSpc>
                <a:spcPct val="120000"/>
              </a:lnSpc>
            </a:pPr>
            <a:r>
              <a:rPr altLang="en-US" b="1" lang="zh-CN" sz="1400">
                <a:solidFill>
                  <a:schemeClr val="tx1">
                    <a:lumMod val="85000"/>
                    <a:lumOff val="15000"/>
                  </a:schemeClr>
                </a:solidFill>
                <a:latin charset="-122" pitchFamily="34" typeface="微软雅黑"/>
              </a:rPr>
              <a:t>类别四</a:t>
            </a:r>
          </a:p>
          <a:p>
            <a:pPr>
              <a:lnSpc>
                <a:spcPct val="120000"/>
              </a:lnSpc>
            </a:pPr>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
        <p:nvSpPr>
          <p:cNvPr id="15" name="椭圆 14"/>
          <p:cNvSpPr/>
          <p:nvPr/>
        </p:nvSpPr>
        <p:spPr>
          <a:xfrm>
            <a:off x="5364088" y="160621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a:t>
            </a:r>
          </a:p>
        </p:txBody>
      </p:sp>
      <p:sp>
        <p:nvSpPr>
          <p:cNvPr id="16" name="文本框 7"/>
          <p:cNvSpPr txBox="1">
            <a:spLocks noChangeArrowheads="1"/>
          </p:cNvSpPr>
          <p:nvPr/>
        </p:nvSpPr>
        <p:spPr bwMode="auto">
          <a:xfrm>
            <a:off x="5652120" y="1347614"/>
            <a:ext cx="2520280"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20000"/>
              </a:lnSpc>
            </a:pPr>
            <a:r>
              <a:rPr altLang="en-US" b="1" lang="zh-CN" sz="1400">
                <a:solidFill>
                  <a:schemeClr val="tx1">
                    <a:lumMod val="85000"/>
                    <a:lumOff val="15000"/>
                  </a:schemeClr>
                </a:solidFill>
                <a:latin charset="-122" pitchFamily="34" typeface="微软雅黑"/>
              </a:rPr>
              <a:t>类别一</a:t>
            </a:r>
          </a:p>
          <a:p>
            <a:pPr eaLnBrk="1" hangingPunct="1">
              <a:lnSpc>
                <a:spcPct val="120000"/>
              </a:lnSpc>
            </a:pPr>
            <a:r>
              <a:rPr altLang="en-US" b="1" lang="zh-CN" sz="1400">
                <a:solidFill>
                  <a:schemeClr val="tx1">
                    <a:lumMod val="85000"/>
                    <a:lumOff val="15000"/>
                  </a:schemeClr>
                </a:solidFill>
                <a:latin charset="-122" pitchFamily="34" typeface="微软雅黑"/>
              </a:rPr>
              <a:t>添加说明文字添加说明文字添加说明文字添加说明文字。</a:t>
            </a:r>
          </a:p>
        </p:txBody>
      </p:sp>
    </p:spTree>
    <p:extLst>
      <p:ext uri="{BB962C8B-B14F-4D97-AF65-F5344CB8AC3E}">
        <p14:creationId val="3732056714"/>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2" presetSubtype="4">
                                  <p:stCondLst>
                                    <p:cond delay="0"/>
                                  </p:stCondLst>
                                  <p:childTnLst>
                                    <p:set>
                                      <p:cBhvr>
                                        <p:cTn dur="1" fill="hold" id="19">
                                          <p:stCondLst>
                                            <p:cond delay="0"/>
                                          </p:stCondLst>
                                        </p:cTn>
                                        <p:tgtEl>
                                          <p:spTgt spid="8"/>
                                        </p:tgtEl>
                                        <p:attrNameLst>
                                          <p:attrName>style.visibility</p:attrName>
                                        </p:attrNameLst>
                                      </p:cBhvr>
                                      <p:to>
                                        <p:strVal val="visible"/>
                                      </p:to>
                                    </p:set>
                                    <p:animEffect filter="wipe(down)" transition="in">
                                      <p:cBhvr>
                                        <p:cTn dur="750" id="20"/>
                                        <p:tgtEl>
                                          <p:spTgt spid="8"/>
                                        </p:tgtEl>
                                      </p:cBhvr>
                                    </p:animEffect>
                                  </p:childTnLst>
                                </p:cTn>
                              </p:par>
                            </p:childTnLst>
                          </p:cTn>
                        </p:par>
                        <p:par>
                          <p:cTn fill="hold" id="21" nodeType="afterGroup">
                            <p:stCondLst>
                              <p:cond delay="1750"/>
                            </p:stCondLst>
                            <p:childTnLst>
                              <p:par>
                                <p:cTn fill="hold" grpId="0" id="22" nodeType="afterEffect" presetClass="entr" presetID="23" presetSubtype="16">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p:cTn dur="500" fill="hold" id="24"/>
                                        <p:tgtEl>
                                          <p:spTgt spid="15"/>
                                        </p:tgtEl>
                                        <p:attrNameLst>
                                          <p:attrName>ppt_w</p:attrName>
                                        </p:attrNameLst>
                                      </p:cBhvr>
                                      <p:tavLst>
                                        <p:tav tm="0">
                                          <p:val>
                                            <p:fltVal val="0"/>
                                          </p:val>
                                        </p:tav>
                                        <p:tav tm="100000">
                                          <p:val>
                                            <p:strVal val="#ppt_w"/>
                                          </p:val>
                                        </p:tav>
                                      </p:tavLst>
                                    </p:anim>
                                    <p:anim calcmode="lin" valueType="num">
                                      <p:cBhvr>
                                        <p:cTn dur="500" fill="hold" id="25"/>
                                        <p:tgtEl>
                                          <p:spTgt spid="15"/>
                                        </p:tgtEl>
                                        <p:attrNameLst>
                                          <p:attrName>ppt_h</p:attrName>
                                        </p:attrNameLst>
                                      </p:cBhvr>
                                      <p:tavLst>
                                        <p:tav tm="0">
                                          <p:val>
                                            <p:fltVal val="0"/>
                                          </p:val>
                                        </p:tav>
                                        <p:tav tm="100000">
                                          <p:val>
                                            <p:strVal val="#ppt_h"/>
                                          </p:val>
                                        </p:tav>
                                      </p:tavLst>
                                    </p:anim>
                                  </p:childTnLst>
                                </p:cTn>
                              </p:par>
                            </p:childTnLst>
                          </p:cTn>
                        </p:par>
                        <p:par>
                          <p:cTn fill="hold" id="26" nodeType="afterGroup">
                            <p:stCondLst>
                              <p:cond delay="2250"/>
                            </p:stCondLst>
                            <p:childTnLst>
                              <p:par>
                                <p:cTn fill="hold" grpId="0" id="27" nodeType="afterEffect" presetClass="entr" presetID="22" presetSubtype="8">
                                  <p:stCondLst>
                                    <p:cond delay="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childTnLst>
                          </p:cTn>
                        </p:par>
                        <p:par>
                          <p:cTn fill="hold" id="30" nodeType="afterGroup">
                            <p:stCondLst>
                              <p:cond delay="2750"/>
                            </p:stCondLst>
                            <p:childTnLst>
                              <p:par>
                                <p:cTn fill="hold" grpId="0" id="31" nodeType="afterEffect" presetClass="entr" presetID="23" presetSubtype="16">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childTnLst>
                                </p:cTn>
                              </p:par>
                            </p:childTnLst>
                          </p:cTn>
                        </p:par>
                        <p:par>
                          <p:cTn fill="hold" id="35" nodeType="afterGroup">
                            <p:stCondLst>
                              <p:cond delay="3250"/>
                            </p:stCondLst>
                            <p:childTnLst>
                              <p:par>
                                <p:cTn fill="hold" grpId="0"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childTnLst>
                          </p:cTn>
                        </p:par>
                        <p:par>
                          <p:cTn fill="hold" id="39" nodeType="afterGroup">
                            <p:stCondLst>
                              <p:cond delay="3750"/>
                            </p:stCondLst>
                            <p:childTnLst>
                              <p:par>
                                <p:cTn fill="hold" grpId="0" id="40" nodeType="afterEffect" presetClass="entr" presetID="23" presetSubtype="16">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childTnLst>
                                </p:cTn>
                              </p:par>
                            </p:childTnLst>
                          </p:cTn>
                        </p:par>
                        <p:par>
                          <p:cTn fill="hold" id="44" nodeType="afterGroup">
                            <p:stCondLst>
                              <p:cond delay="4250"/>
                            </p:stCondLst>
                            <p:childTnLst>
                              <p:par>
                                <p:cTn fill="hold" grpId="0" id="45" nodeType="afterEffect" presetClass="entr" presetID="22" presetSubtype="8">
                                  <p:stCondLst>
                                    <p:cond delay="0"/>
                                  </p:stCondLst>
                                  <p:childTnLst>
                                    <p:set>
                                      <p:cBhvr>
                                        <p:cTn dur="1" fill="hold" id="46">
                                          <p:stCondLst>
                                            <p:cond delay="0"/>
                                          </p:stCondLst>
                                        </p:cTn>
                                        <p:tgtEl>
                                          <p:spTgt spid="12"/>
                                        </p:tgtEl>
                                        <p:attrNameLst>
                                          <p:attrName>style.visibility</p:attrName>
                                        </p:attrNameLst>
                                      </p:cBhvr>
                                      <p:to>
                                        <p:strVal val="visible"/>
                                      </p:to>
                                    </p:set>
                                    <p:animEffect filter="wipe(left)" transition="in">
                                      <p:cBhvr>
                                        <p:cTn dur="500" id="47"/>
                                        <p:tgtEl>
                                          <p:spTgt spid="12"/>
                                        </p:tgtEl>
                                      </p:cBhvr>
                                    </p:animEffect>
                                  </p:childTnLst>
                                </p:cTn>
                              </p:par>
                            </p:childTnLst>
                          </p:cTn>
                        </p:par>
                        <p:par>
                          <p:cTn fill="hold" id="48" nodeType="afterGroup">
                            <p:stCondLst>
                              <p:cond delay="4750"/>
                            </p:stCondLst>
                            <p:childTnLst>
                              <p:par>
                                <p:cTn fill="hold" grpId="0" id="49" nodeType="afterEffect" presetClass="entr" presetID="23" presetSubtype="16">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fltVal val="0"/>
                                          </p:val>
                                        </p:tav>
                                        <p:tav tm="100000">
                                          <p:val>
                                            <p:strVal val="#ppt_w"/>
                                          </p:val>
                                        </p:tav>
                                      </p:tavLst>
                                    </p:anim>
                                    <p:anim calcmode="lin" valueType="num">
                                      <p:cBhvr>
                                        <p:cTn dur="500" fill="hold" id="52"/>
                                        <p:tgtEl>
                                          <p:spTgt spid="13"/>
                                        </p:tgtEl>
                                        <p:attrNameLst>
                                          <p:attrName>ppt_h</p:attrName>
                                        </p:attrNameLst>
                                      </p:cBhvr>
                                      <p:tavLst>
                                        <p:tav tm="0">
                                          <p:val>
                                            <p:fltVal val="0"/>
                                          </p:val>
                                        </p:tav>
                                        <p:tav tm="100000">
                                          <p:val>
                                            <p:strVal val="#ppt_h"/>
                                          </p:val>
                                        </p:tav>
                                      </p:tavLst>
                                    </p:anim>
                                  </p:childTnLst>
                                </p:cTn>
                              </p:par>
                            </p:childTnLst>
                          </p:cTn>
                        </p:par>
                        <p:par>
                          <p:cTn fill="hold" id="53" nodeType="afterGroup">
                            <p:stCondLst>
                              <p:cond delay="5250"/>
                            </p:stCondLst>
                            <p:childTnLst>
                              <p:par>
                                <p:cTn fill="hold" grpId="0" id="54" nodeType="afterEffect" presetClass="entr" presetID="22" presetSubtype="8">
                                  <p:stCondLst>
                                    <p:cond delay="0"/>
                                  </p:stCondLst>
                                  <p:childTnLst>
                                    <p:set>
                                      <p:cBhvr>
                                        <p:cTn dur="1" fill="hold" id="55">
                                          <p:stCondLst>
                                            <p:cond delay="0"/>
                                          </p:stCondLst>
                                        </p:cTn>
                                        <p:tgtEl>
                                          <p:spTgt spid="14"/>
                                        </p:tgtEl>
                                        <p:attrNameLst>
                                          <p:attrName>style.visibility</p:attrName>
                                        </p:attrNameLst>
                                      </p:cBhvr>
                                      <p:to>
                                        <p:strVal val="visible"/>
                                      </p:to>
                                    </p:set>
                                    <p:animEffect filter="wipe(left)" transition="in">
                                      <p:cBhvr>
                                        <p:cTn dur="500" id="5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0"/>
      <p:bldP grpId="0" spid="11"/>
      <p:bldP grpId="0" spid="12"/>
      <p:bldP grpId="0" spid="13"/>
      <p:bldP grpId="0" spid="14"/>
      <p:bldP grpId="0" spid="15"/>
      <p:bldP grpId="0" spid="16"/>
      <p:bldGraphic grpId="0" spid="8">
        <p:bldAsOne/>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文本框 7"/>
          <p:cNvSpPr txBox="1">
            <a:spLocks noChangeArrowheads="1"/>
          </p:cNvSpPr>
          <p:nvPr/>
        </p:nvSpPr>
        <p:spPr bwMode="auto">
          <a:xfrm>
            <a:off x="251520" y="1057300"/>
            <a:ext cx="8517408" cy="965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lang="zh-CN" sz="1600">
                <a:solidFill>
                  <a:schemeClr val="tx1">
                    <a:lumMod val="65000"/>
                    <a:lumOff val="35000"/>
                  </a:schemeClr>
                </a:solidFill>
                <a:latin charset="-122" pitchFamily="34" typeface="微软雅黑"/>
              </a:rPr>
              <a:t>此处添加文本信息</a:t>
            </a:r>
          </a:p>
          <a:p>
            <a:pPr eaLnBrk="1" hangingPunct="1"/>
            <a:r>
              <a:rPr altLang="en-US" lang="zh-CN" sz="1600">
                <a:solidFill>
                  <a:schemeClr val="tx1">
                    <a:lumMod val="65000"/>
                    <a:lumOff val="35000"/>
                  </a:schemeClr>
                </a:solidFill>
                <a:latin charset="-122" pitchFamily="34" typeface="微软雅黑"/>
              </a:rPr>
              <a:t>单击此处添加对图片的说明文字单击此处添加对图片的说明文字单击此处添加对图片的说明文字单击此处添加对图片的说明文字单击此处添加对图片的说明文字单击此处添加对图片的说明文字单击此处添加对图片的说明文字单击此处添加文本信息.</a:t>
            </a:r>
          </a:p>
        </p:txBody>
      </p:sp>
      <p:pic>
        <p:nvPicPr>
          <p:cNvPr id="9" name="图片 8"/>
          <p:cNvPicPr>
            <a:picLocks noChangeAspect="1"/>
          </p:cNvPicPr>
          <p:nvPr/>
        </p:nvPicPr>
        <p:blipFill>
          <a:blip r:embed="rId3">
            <a:extLst>
              <a:ext uri="{28A0092B-C50C-407E-A947-70E740481C1C}">
                <a14:useLocalDpi val="0"/>
              </a:ext>
            </a:extLst>
          </a:blip>
          <a:srcRect b="19537"/>
          <a:stretch>
            <a:fillRect/>
          </a:stretch>
        </p:blipFill>
        <p:spPr>
          <a:xfrm>
            <a:off x="345085" y="2230986"/>
            <a:ext cx="4391714" cy="2356988"/>
          </a:xfrm>
          <a:prstGeom prst="rect">
            <a:avLst/>
          </a:prstGeom>
        </p:spPr>
      </p:pic>
      <p:sp>
        <p:nvSpPr>
          <p:cNvPr id="10" name="圆角矩形 9"/>
          <p:cNvSpPr/>
          <p:nvPr/>
        </p:nvSpPr>
        <p:spPr>
          <a:xfrm>
            <a:off x="5096592" y="2509848"/>
            <a:ext cx="3060000" cy="18000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5096592" y="3679993"/>
            <a:ext cx="3060000" cy="18000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5096592" y="4269796"/>
            <a:ext cx="3060000" cy="18000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5096592" y="3097923"/>
            <a:ext cx="3060000" cy="18000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5096592" y="2509848"/>
            <a:ext cx="2736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5096592" y="3097923"/>
            <a:ext cx="2376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5096592" y="3679993"/>
            <a:ext cx="1692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5096592" y="4269796"/>
            <a:ext cx="2160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7"/>
          <p:cNvSpPr txBox="1"/>
          <p:nvPr/>
        </p:nvSpPr>
        <p:spPr>
          <a:xfrm>
            <a:off x="8120926" y="2415182"/>
            <a:ext cx="648000" cy="335280"/>
          </a:xfrm>
          <a:prstGeom prst="rect">
            <a:avLst/>
          </a:prstGeom>
          <a:noFill/>
        </p:spPr>
        <p:txBody>
          <a:bodyPr rtlCol="0" wrap="square">
            <a:spAutoFit/>
          </a:bodyPr>
          <a:lstStyle/>
          <a:p>
            <a:r>
              <a:rPr altLang="zh-CN" lang="en-US" sz="1600">
                <a:solidFill>
                  <a:schemeClr val="tx1">
                    <a:lumMod val="85000"/>
                    <a:lumOff val="15000"/>
                  </a:schemeClr>
                </a:solidFill>
                <a:latin charset="-122" pitchFamily="34" typeface="Arial Unicode MS"/>
                <a:ea charset="-122" pitchFamily="34" typeface="Arial Unicode MS"/>
                <a:cs charset="-122" pitchFamily="34" typeface="Arial Unicode MS"/>
              </a:rPr>
              <a:t>95%</a:t>
            </a:r>
          </a:p>
        </p:txBody>
      </p:sp>
      <p:sp>
        <p:nvSpPr>
          <p:cNvPr id="19" name="TextBox 18"/>
          <p:cNvSpPr txBox="1"/>
          <p:nvPr/>
        </p:nvSpPr>
        <p:spPr>
          <a:xfrm>
            <a:off x="8120926" y="3003257"/>
            <a:ext cx="648000" cy="335280"/>
          </a:xfrm>
          <a:prstGeom prst="rect">
            <a:avLst/>
          </a:prstGeom>
          <a:noFill/>
        </p:spPr>
        <p:txBody>
          <a:bodyPr rtlCol="0" wrap="square">
            <a:spAutoFit/>
          </a:bodyPr>
          <a:lstStyle/>
          <a:p>
            <a:r>
              <a:rPr altLang="zh-CN" lang="en-US" sz="1600">
                <a:solidFill>
                  <a:schemeClr val="tx1">
                    <a:lumMod val="85000"/>
                    <a:lumOff val="15000"/>
                  </a:schemeClr>
                </a:solidFill>
                <a:latin charset="-122" pitchFamily="34" typeface="Arial Unicode MS"/>
                <a:ea charset="-122" pitchFamily="34" typeface="Arial Unicode MS"/>
                <a:cs charset="-122" pitchFamily="34" typeface="Arial Unicode MS"/>
              </a:rPr>
              <a:t>90%</a:t>
            </a:r>
          </a:p>
        </p:txBody>
      </p:sp>
      <p:sp>
        <p:nvSpPr>
          <p:cNvPr id="20" name="TextBox 19"/>
          <p:cNvSpPr txBox="1"/>
          <p:nvPr/>
        </p:nvSpPr>
        <p:spPr>
          <a:xfrm>
            <a:off x="8120926" y="3585327"/>
            <a:ext cx="648000" cy="335280"/>
          </a:xfrm>
          <a:prstGeom prst="rect">
            <a:avLst/>
          </a:prstGeom>
          <a:noFill/>
        </p:spPr>
        <p:txBody>
          <a:bodyPr rtlCol="0" wrap="square">
            <a:spAutoFit/>
          </a:bodyPr>
          <a:lstStyle/>
          <a:p>
            <a:r>
              <a:rPr altLang="zh-CN" lang="en-US" sz="1600">
                <a:solidFill>
                  <a:schemeClr val="tx1">
                    <a:lumMod val="85000"/>
                    <a:lumOff val="15000"/>
                  </a:schemeClr>
                </a:solidFill>
                <a:latin charset="-122" pitchFamily="34" typeface="Arial Unicode MS"/>
                <a:ea charset="-122" pitchFamily="34" typeface="Arial Unicode MS"/>
                <a:cs charset="-122" pitchFamily="34" typeface="Arial Unicode MS"/>
              </a:rPr>
              <a:t>55%</a:t>
            </a:r>
          </a:p>
        </p:txBody>
      </p:sp>
      <p:sp>
        <p:nvSpPr>
          <p:cNvPr id="21" name="TextBox 20"/>
          <p:cNvSpPr txBox="1"/>
          <p:nvPr/>
        </p:nvSpPr>
        <p:spPr>
          <a:xfrm>
            <a:off x="8120926" y="4175130"/>
            <a:ext cx="648000" cy="335280"/>
          </a:xfrm>
          <a:prstGeom prst="rect">
            <a:avLst/>
          </a:prstGeom>
          <a:noFill/>
        </p:spPr>
        <p:txBody>
          <a:bodyPr rtlCol="0" wrap="square">
            <a:spAutoFit/>
          </a:bodyPr>
          <a:lstStyle/>
          <a:p>
            <a:r>
              <a:rPr altLang="zh-CN" lang="en-US" sz="1600">
                <a:solidFill>
                  <a:schemeClr val="tx1">
                    <a:lumMod val="85000"/>
                    <a:lumOff val="15000"/>
                  </a:schemeClr>
                </a:solidFill>
                <a:latin charset="-122" pitchFamily="34" typeface="Arial Unicode MS"/>
                <a:ea charset="-122" pitchFamily="34" typeface="Arial Unicode MS"/>
                <a:cs charset="-122" pitchFamily="34" typeface="Arial Unicode MS"/>
              </a:rPr>
              <a:t>85%</a:t>
            </a:r>
          </a:p>
        </p:txBody>
      </p:sp>
      <p:sp>
        <p:nvSpPr>
          <p:cNvPr id="22" name="TextBox 21"/>
          <p:cNvSpPr txBox="1"/>
          <p:nvPr/>
        </p:nvSpPr>
        <p:spPr>
          <a:xfrm>
            <a:off x="5096592" y="2233405"/>
            <a:ext cx="1440000" cy="304800"/>
          </a:xfrm>
          <a:prstGeom prst="rect">
            <a:avLst/>
          </a:prstGeom>
          <a:noFill/>
        </p:spPr>
        <p:txBody>
          <a:bodyPr rtlCol="0" wrap="square">
            <a:spAutoFit/>
          </a:bodyPr>
          <a:lstStyle/>
          <a:p>
            <a:r>
              <a:rPr altLang="en-US" lang="zh-CN" sz="1400">
                <a:solidFill>
                  <a:schemeClr val="tx1">
                    <a:lumMod val="85000"/>
                    <a:lumOff val="15000"/>
                  </a:schemeClr>
                </a:solidFill>
                <a:latin charset="-122" pitchFamily="34" typeface="微软雅黑"/>
                <a:ea charset="-122" pitchFamily="34" typeface="微软雅黑"/>
              </a:rPr>
              <a:t>添加文本</a:t>
            </a:r>
          </a:p>
        </p:txBody>
      </p:sp>
      <p:sp>
        <p:nvSpPr>
          <p:cNvPr id="23" name="TextBox 22"/>
          <p:cNvSpPr txBox="1"/>
          <p:nvPr/>
        </p:nvSpPr>
        <p:spPr>
          <a:xfrm>
            <a:off x="5096592" y="2805443"/>
            <a:ext cx="1440000" cy="304800"/>
          </a:xfrm>
          <a:prstGeom prst="rect">
            <a:avLst/>
          </a:prstGeom>
          <a:noFill/>
        </p:spPr>
        <p:txBody>
          <a:bodyPr rtlCol="0" wrap="square">
            <a:spAutoFit/>
          </a:bodyPr>
          <a:lstStyle/>
          <a:p>
            <a:r>
              <a:rPr altLang="en-US" lang="zh-CN" sz="1400">
                <a:solidFill>
                  <a:schemeClr val="tx1">
                    <a:lumMod val="85000"/>
                    <a:lumOff val="15000"/>
                  </a:schemeClr>
                </a:solidFill>
                <a:latin charset="-122" pitchFamily="34" typeface="微软雅黑"/>
                <a:ea charset="-122" pitchFamily="34" typeface="微软雅黑"/>
              </a:rPr>
              <a:t>添加文本</a:t>
            </a:r>
          </a:p>
        </p:txBody>
      </p:sp>
      <p:sp>
        <p:nvSpPr>
          <p:cNvPr id="24" name="TextBox 23"/>
          <p:cNvSpPr txBox="1"/>
          <p:nvPr/>
        </p:nvSpPr>
        <p:spPr>
          <a:xfrm>
            <a:off x="5096592" y="3394074"/>
            <a:ext cx="1440000" cy="304800"/>
          </a:xfrm>
          <a:prstGeom prst="rect">
            <a:avLst/>
          </a:prstGeom>
          <a:noFill/>
        </p:spPr>
        <p:txBody>
          <a:bodyPr rtlCol="0" wrap="square">
            <a:spAutoFit/>
          </a:bodyPr>
          <a:lstStyle/>
          <a:p>
            <a:r>
              <a:rPr altLang="en-US" lang="zh-CN" sz="1400">
                <a:solidFill>
                  <a:schemeClr val="tx1">
                    <a:lumMod val="85000"/>
                    <a:lumOff val="15000"/>
                  </a:schemeClr>
                </a:solidFill>
                <a:latin charset="-122" pitchFamily="34" typeface="微软雅黑"/>
                <a:ea charset="-122" pitchFamily="34" typeface="微软雅黑"/>
              </a:rPr>
              <a:t>添加文本</a:t>
            </a:r>
          </a:p>
        </p:txBody>
      </p:sp>
      <p:sp>
        <p:nvSpPr>
          <p:cNvPr id="25" name="TextBox 24"/>
          <p:cNvSpPr txBox="1"/>
          <p:nvPr/>
        </p:nvSpPr>
        <p:spPr>
          <a:xfrm>
            <a:off x="5096592" y="3989882"/>
            <a:ext cx="1440000" cy="304800"/>
          </a:xfrm>
          <a:prstGeom prst="rect">
            <a:avLst/>
          </a:prstGeom>
          <a:noFill/>
        </p:spPr>
        <p:txBody>
          <a:bodyPr rtlCol="0" wrap="square">
            <a:spAutoFit/>
          </a:bodyPr>
          <a:lstStyle/>
          <a:p>
            <a:r>
              <a:rPr altLang="en-US" lang="zh-CN" sz="1400">
                <a:solidFill>
                  <a:schemeClr val="tx1">
                    <a:lumMod val="85000"/>
                    <a:lumOff val="15000"/>
                  </a:schemeClr>
                </a:solidFill>
                <a:latin charset="-122" pitchFamily="34" typeface="微软雅黑"/>
                <a:ea charset="-122" pitchFamily="34" typeface="微软雅黑"/>
              </a:rPr>
              <a:t>添加文本</a:t>
            </a:r>
          </a:p>
        </p:txBody>
      </p:sp>
    </p:spTree>
    <p:extLst>
      <p:ext uri="{BB962C8B-B14F-4D97-AF65-F5344CB8AC3E}">
        <p14:creationId val="666841762"/>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500" id="20"/>
                                        <p:tgtEl>
                                          <p:spTgt spid="8"/>
                                        </p:tgtEl>
                                      </p:cBhvr>
                                    </p:animEffect>
                                  </p:childTnLst>
                                </p:cTn>
                              </p:par>
                              <p:par>
                                <p:cTn fill="hold" id="21" nodeType="withEffect" presetClass="entr" presetID="22" presetSubtype="2">
                                  <p:stCondLst>
                                    <p:cond delay="0"/>
                                  </p:stCondLst>
                                  <p:childTnLst>
                                    <p:set>
                                      <p:cBhvr>
                                        <p:cTn dur="1" fill="hold" id="22">
                                          <p:stCondLst>
                                            <p:cond delay="0"/>
                                          </p:stCondLst>
                                        </p:cTn>
                                        <p:tgtEl>
                                          <p:spTgt spid="9"/>
                                        </p:tgtEl>
                                        <p:attrNameLst>
                                          <p:attrName>style.visibility</p:attrName>
                                        </p:attrNameLst>
                                      </p:cBhvr>
                                      <p:to>
                                        <p:strVal val="visible"/>
                                      </p:to>
                                    </p:set>
                                    <p:animEffect filter="wipe(right)" transition="in">
                                      <p:cBhvr>
                                        <p:cTn dur="500" id="23"/>
                                        <p:tgtEl>
                                          <p:spTgt spid="9"/>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1000" id="27"/>
                                        <p:tgtEl>
                                          <p:spTgt spid="10"/>
                                        </p:tgtEl>
                                      </p:cBhvr>
                                    </p:animEffect>
                                  </p:childTnLst>
                                </p:cTn>
                              </p:par>
                              <p:par>
                                <p:cTn fill="hold" grpId="0" id="28" nodeType="withEffect" presetClass="entr" presetID="22" presetSubtype="8">
                                  <p:stCondLst>
                                    <p:cond delay="400"/>
                                  </p:stCondLst>
                                  <p:childTnLst>
                                    <p:set>
                                      <p:cBhvr>
                                        <p:cTn dur="1" fill="hold" id="29">
                                          <p:stCondLst>
                                            <p:cond delay="0"/>
                                          </p:stCondLst>
                                        </p:cTn>
                                        <p:tgtEl>
                                          <p:spTgt spid="14"/>
                                        </p:tgtEl>
                                        <p:attrNameLst>
                                          <p:attrName>style.visibility</p:attrName>
                                        </p:attrNameLst>
                                      </p:cBhvr>
                                      <p:to>
                                        <p:strVal val="visible"/>
                                      </p:to>
                                    </p:set>
                                    <p:animEffect filter="wipe(left)" transition="in">
                                      <p:cBhvr>
                                        <p:cTn dur="1000" id="30"/>
                                        <p:tgtEl>
                                          <p:spTgt spid="14"/>
                                        </p:tgtEl>
                                      </p:cBhvr>
                                    </p:animEffect>
                                  </p:childTnLst>
                                </p:cTn>
                              </p:par>
                              <p:par>
                                <p:cTn fill="hold" grpId="0" id="31" nodeType="withEffect" presetClass="entr" presetID="47" presetSubtype="0">
                                  <p:stCondLst>
                                    <p:cond delay="400"/>
                                  </p:stCondLst>
                                  <p:childTnLst>
                                    <p:set>
                                      <p:cBhvr>
                                        <p:cTn dur="1" fill="hold" id="32">
                                          <p:stCondLst>
                                            <p:cond delay="0"/>
                                          </p:stCondLst>
                                        </p:cTn>
                                        <p:tgtEl>
                                          <p:spTgt spid="22"/>
                                        </p:tgtEl>
                                        <p:attrNameLst>
                                          <p:attrName>style.visibility</p:attrName>
                                        </p:attrNameLst>
                                      </p:cBhvr>
                                      <p:to>
                                        <p:strVal val="visible"/>
                                      </p:to>
                                    </p:set>
                                    <p:animEffect filter="fade" transition="in">
                                      <p:cBhvr>
                                        <p:cTn dur="1000" id="33"/>
                                        <p:tgtEl>
                                          <p:spTgt spid="22"/>
                                        </p:tgtEl>
                                      </p:cBhvr>
                                    </p:animEffect>
                                    <p:anim calcmode="lin" valueType="num">
                                      <p:cBhvr>
                                        <p:cTn dur="1000" fill="hold" id="34"/>
                                        <p:tgtEl>
                                          <p:spTgt spid="22"/>
                                        </p:tgtEl>
                                        <p:attrNameLst>
                                          <p:attrName>ppt_x</p:attrName>
                                        </p:attrNameLst>
                                      </p:cBhvr>
                                      <p:tavLst>
                                        <p:tav tm="0">
                                          <p:val>
                                            <p:strVal val="#ppt_x"/>
                                          </p:val>
                                        </p:tav>
                                        <p:tav tm="100000">
                                          <p:val>
                                            <p:strVal val="#ppt_x"/>
                                          </p:val>
                                        </p:tav>
                                      </p:tavLst>
                                    </p:anim>
                                    <p:anim calcmode="lin" valueType="num">
                                      <p:cBhvr>
                                        <p:cTn dur="1000" fill="hold" id="35"/>
                                        <p:tgtEl>
                                          <p:spTgt spid="22"/>
                                        </p:tgtEl>
                                        <p:attrNameLst>
                                          <p:attrName>ppt_y</p:attrName>
                                        </p:attrNameLst>
                                      </p:cBhvr>
                                      <p:tavLst>
                                        <p:tav tm="0">
                                          <p:val>
                                            <p:strVal val="#ppt_y-.1"/>
                                          </p:val>
                                        </p:tav>
                                        <p:tav tm="100000">
                                          <p:val>
                                            <p:strVal val="#ppt_y"/>
                                          </p:val>
                                        </p:tav>
                                      </p:tavLst>
                                    </p:anim>
                                  </p:childTnLst>
                                </p:cTn>
                              </p:par>
                              <p:par>
                                <p:cTn fill="hold" grpId="0" id="36" nodeType="withEffect" presetClass="entr" presetID="22" presetSubtype="8">
                                  <p:stCondLst>
                                    <p:cond delay="500"/>
                                  </p:stCondLst>
                                  <p:childTnLst>
                                    <p:set>
                                      <p:cBhvr>
                                        <p:cTn dur="1" fill="hold" id="37">
                                          <p:stCondLst>
                                            <p:cond delay="0"/>
                                          </p:stCondLst>
                                        </p:cTn>
                                        <p:tgtEl>
                                          <p:spTgt spid="18"/>
                                        </p:tgtEl>
                                        <p:attrNameLst>
                                          <p:attrName>style.visibility</p:attrName>
                                        </p:attrNameLst>
                                      </p:cBhvr>
                                      <p:to>
                                        <p:strVal val="visible"/>
                                      </p:to>
                                    </p:set>
                                    <p:animEffect filter="wipe(left)" transition="in">
                                      <p:cBhvr>
                                        <p:cTn dur="500" id="38"/>
                                        <p:tgtEl>
                                          <p:spTgt spid="18"/>
                                        </p:tgtEl>
                                      </p:cBhvr>
                                    </p:animEffect>
                                  </p:childTnLst>
                                </p:cTn>
                              </p:par>
                            </p:childTnLst>
                          </p:cTn>
                        </p:par>
                        <p:par>
                          <p:cTn fill="hold" id="39" nodeType="afterGroup">
                            <p:stCondLst>
                              <p:cond delay="2900"/>
                            </p:stCondLst>
                            <p:childTnLst>
                              <p:par>
                                <p:cTn fill="hold" grpId="0" id="40" nodeType="afterEffect" presetClass="entr" presetID="22" presetSubtype="8">
                                  <p:stCondLst>
                                    <p:cond delay="0"/>
                                  </p:stCondLst>
                                  <p:childTnLst>
                                    <p:set>
                                      <p:cBhvr>
                                        <p:cTn dur="1" fill="hold" id="41">
                                          <p:stCondLst>
                                            <p:cond delay="0"/>
                                          </p:stCondLst>
                                        </p:cTn>
                                        <p:tgtEl>
                                          <p:spTgt spid="13"/>
                                        </p:tgtEl>
                                        <p:attrNameLst>
                                          <p:attrName>style.visibility</p:attrName>
                                        </p:attrNameLst>
                                      </p:cBhvr>
                                      <p:to>
                                        <p:strVal val="visible"/>
                                      </p:to>
                                    </p:set>
                                    <p:animEffect filter="wipe(left)" transition="in">
                                      <p:cBhvr>
                                        <p:cTn dur="1000" id="42"/>
                                        <p:tgtEl>
                                          <p:spTgt spid="13"/>
                                        </p:tgtEl>
                                      </p:cBhvr>
                                    </p:animEffect>
                                  </p:childTnLst>
                                </p:cTn>
                              </p:par>
                              <p:par>
                                <p:cTn fill="hold" grpId="0" id="43" nodeType="withEffect" presetClass="entr" presetID="22" presetSubtype="8">
                                  <p:stCondLst>
                                    <p:cond delay="400"/>
                                  </p:stCondLst>
                                  <p:childTnLst>
                                    <p:set>
                                      <p:cBhvr>
                                        <p:cTn dur="1" fill="hold" id="44">
                                          <p:stCondLst>
                                            <p:cond delay="0"/>
                                          </p:stCondLst>
                                        </p:cTn>
                                        <p:tgtEl>
                                          <p:spTgt spid="15"/>
                                        </p:tgtEl>
                                        <p:attrNameLst>
                                          <p:attrName>style.visibility</p:attrName>
                                        </p:attrNameLst>
                                      </p:cBhvr>
                                      <p:to>
                                        <p:strVal val="visible"/>
                                      </p:to>
                                    </p:set>
                                    <p:animEffect filter="wipe(left)" transition="in">
                                      <p:cBhvr>
                                        <p:cTn dur="1000" id="45"/>
                                        <p:tgtEl>
                                          <p:spTgt spid="15"/>
                                        </p:tgtEl>
                                      </p:cBhvr>
                                    </p:animEffect>
                                  </p:childTnLst>
                                </p:cTn>
                              </p:par>
                              <p:par>
                                <p:cTn fill="hold" grpId="0" id="46" nodeType="withEffect" presetClass="entr" presetID="47" presetSubtype="0">
                                  <p:stCondLst>
                                    <p:cond delay="500"/>
                                  </p:stCondLst>
                                  <p:childTnLst>
                                    <p:set>
                                      <p:cBhvr>
                                        <p:cTn dur="1" fill="hold" id="47">
                                          <p:stCondLst>
                                            <p:cond delay="0"/>
                                          </p:stCondLst>
                                        </p:cTn>
                                        <p:tgtEl>
                                          <p:spTgt spid="23"/>
                                        </p:tgtEl>
                                        <p:attrNameLst>
                                          <p:attrName>style.visibility</p:attrName>
                                        </p:attrNameLst>
                                      </p:cBhvr>
                                      <p:to>
                                        <p:strVal val="visible"/>
                                      </p:to>
                                    </p:set>
                                    <p:animEffect filter="fade" transition="in">
                                      <p:cBhvr>
                                        <p:cTn dur="1000" id="48"/>
                                        <p:tgtEl>
                                          <p:spTgt spid="23"/>
                                        </p:tgtEl>
                                      </p:cBhvr>
                                    </p:animEffect>
                                    <p:anim calcmode="lin" valueType="num">
                                      <p:cBhvr>
                                        <p:cTn dur="1000" fill="hold" id="49"/>
                                        <p:tgtEl>
                                          <p:spTgt spid="23"/>
                                        </p:tgtEl>
                                        <p:attrNameLst>
                                          <p:attrName>ppt_x</p:attrName>
                                        </p:attrNameLst>
                                      </p:cBhvr>
                                      <p:tavLst>
                                        <p:tav tm="0">
                                          <p:val>
                                            <p:strVal val="#ppt_x"/>
                                          </p:val>
                                        </p:tav>
                                        <p:tav tm="100000">
                                          <p:val>
                                            <p:strVal val="#ppt_x"/>
                                          </p:val>
                                        </p:tav>
                                      </p:tavLst>
                                    </p:anim>
                                    <p:anim calcmode="lin" valueType="num">
                                      <p:cBhvr>
                                        <p:cTn dur="1000" fill="hold" id="50"/>
                                        <p:tgtEl>
                                          <p:spTgt spid="23"/>
                                        </p:tgtEl>
                                        <p:attrNameLst>
                                          <p:attrName>ppt_y</p:attrName>
                                        </p:attrNameLst>
                                      </p:cBhvr>
                                      <p:tavLst>
                                        <p:tav tm="0">
                                          <p:val>
                                            <p:strVal val="#ppt_y-.1"/>
                                          </p:val>
                                        </p:tav>
                                        <p:tav tm="100000">
                                          <p:val>
                                            <p:strVal val="#ppt_y"/>
                                          </p:val>
                                        </p:tav>
                                      </p:tavLst>
                                    </p:anim>
                                  </p:childTnLst>
                                </p:cTn>
                              </p:par>
                              <p:par>
                                <p:cTn fill="hold" grpId="0" id="51" nodeType="withEffect" presetClass="entr" presetID="22" presetSubtype="8">
                                  <p:stCondLst>
                                    <p:cond delay="500"/>
                                  </p:stCondLst>
                                  <p:childTnLst>
                                    <p:set>
                                      <p:cBhvr>
                                        <p:cTn dur="1" fill="hold" id="52">
                                          <p:stCondLst>
                                            <p:cond delay="0"/>
                                          </p:stCondLst>
                                        </p:cTn>
                                        <p:tgtEl>
                                          <p:spTgt spid="19"/>
                                        </p:tgtEl>
                                        <p:attrNameLst>
                                          <p:attrName>style.visibility</p:attrName>
                                        </p:attrNameLst>
                                      </p:cBhvr>
                                      <p:to>
                                        <p:strVal val="visible"/>
                                      </p:to>
                                    </p:set>
                                    <p:animEffect filter="wipe(left)" transition="in">
                                      <p:cBhvr>
                                        <p:cTn dur="500" id="53"/>
                                        <p:tgtEl>
                                          <p:spTgt spid="19"/>
                                        </p:tgtEl>
                                      </p:cBhvr>
                                    </p:animEffect>
                                  </p:childTnLst>
                                </p:cTn>
                              </p:par>
                            </p:childTnLst>
                          </p:cTn>
                        </p:par>
                        <p:par>
                          <p:cTn fill="hold" id="54" nodeType="afterGroup">
                            <p:stCondLst>
                              <p:cond delay="4400"/>
                            </p:stCondLst>
                            <p:childTnLst>
                              <p:par>
                                <p:cTn fill="hold" grpId="0" id="55" nodeType="afterEffect" presetClass="entr" presetID="22" presetSubtype="8">
                                  <p:stCondLst>
                                    <p:cond delay="0"/>
                                  </p:stCondLst>
                                  <p:childTnLst>
                                    <p:set>
                                      <p:cBhvr>
                                        <p:cTn dur="1" fill="hold" id="56">
                                          <p:stCondLst>
                                            <p:cond delay="0"/>
                                          </p:stCondLst>
                                        </p:cTn>
                                        <p:tgtEl>
                                          <p:spTgt spid="11"/>
                                        </p:tgtEl>
                                        <p:attrNameLst>
                                          <p:attrName>style.visibility</p:attrName>
                                        </p:attrNameLst>
                                      </p:cBhvr>
                                      <p:to>
                                        <p:strVal val="visible"/>
                                      </p:to>
                                    </p:set>
                                    <p:animEffect filter="wipe(left)" transition="in">
                                      <p:cBhvr>
                                        <p:cTn dur="1000" id="57"/>
                                        <p:tgtEl>
                                          <p:spTgt spid="11"/>
                                        </p:tgtEl>
                                      </p:cBhvr>
                                    </p:animEffect>
                                  </p:childTnLst>
                                </p:cTn>
                              </p:par>
                              <p:par>
                                <p:cTn fill="hold" grpId="0" id="58" nodeType="withEffect" presetClass="entr" presetID="22" presetSubtype="8">
                                  <p:stCondLst>
                                    <p:cond delay="400"/>
                                  </p:stCondLst>
                                  <p:childTnLst>
                                    <p:set>
                                      <p:cBhvr>
                                        <p:cTn dur="1" fill="hold" id="59">
                                          <p:stCondLst>
                                            <p:cond delay="0"/>
                                          </p:stCondLst>
                                        </p:cTn>
                                        <p:tgtEl>
                                          <p:spTgt spid="16"/>
                                        </p:tgtEl>
                                        <p:attrNameLst>
                                          <p:attrName>style.visibility</p:attrName>
                                        </p:attrNameLst>
                                      </p:cBhvr>
                                      <p:to>
                                        <p:strVal val="visible"/>
                                      </p:to>
                                    </p:set>
                                    <p:animEffect filter="wipe(left)" transition="in">
                                      <p:cBhvr>
                                        <p:cTn dur="1000" id="60"/>
                                        <p:tgtEl>
                                          <p:spTgt spid="16"/>
                                        </p:tgtEl>
                                      </p:cBhvr>
                                    </p:animEffect>
                                  </p:childTnLst>
                                </p:cTn>
                              </p:par>
                              <p:par>
                                <p:cTn fill="hold" grpId="0" id="61" nodeType="withEffect" presetClass="entr" presetID="47" presetSubtype="0">
                                  <p:stCondLst>
                                    <p:cond delay="500"/>
                                  </p:stCondLst>
                                  <p:childTnLst>
                                    <p:set>
                                      <p:cBhvr>
                                        <p:cTn dur="1" fill="hold" id="62">
                                          <p:stCondLst>
                                            <p:cond delay="0"/>
                                          </p:stCondLst>
                                        </p:cTn>
                                        <p:tgtEl>
                                          <p:spTgt spid="24"/>
                                        </p:tgtEl>
                                        <p:attrNameLst>
                                          <p:attrName>style.visibility</p:attrName>
                                        </p:attrNameLst>
                                      </p:cBhvr>
                                      <p:to>
                                        <p:strVal val="visible"/>
                                      </p:to>
                                    </p:set>
                                    <p:animEffect filter="fade" transition="in">
                                      <p:cBhvr>
                                        <p:cTn dur="1000" id="63"/>
                                        <p:tgtEl>
                                          <p:spTgt spid="24"/>
                                        </p:tgtEl>
                                      </p:cBhvr>
                                    </p:animEffect>
                                    <p:anim calcmode="lin" valueType="num">
                                      <p:cBhvr>
                                        <p:cTn dur="1000" fill="hold" id="64"/>
                                        <p:tgtEl>
                                          <p:spTgt spid="24"/>
                                        </p:tgtEl>
                                        <p:attrNameLst>
                                          <p:attrName>ppt_x</p:attrName>
                                        </p:attrNameLst>
                                      </p:cBhvr>
                                      <p:tavLst>
                                        <p:tav tm="0">
                                          <p:val>
                                            <p:strVal val="#ppt_x"/>
                                          </p:val>
                                        </p:tav>
                                        <p:tav tm="100000">
                                          <p:val>
                                            <p:strVal val="#ppt_x"/>
                                          </p:val>
                                        </p:tav>
                                      </p:tavLst>
                                    </p:anim>
                                    <p:anim calcmode="lin" valueType="num">
                                      <p:cBhvr>
                                        <p:cTn dur="1000" fill="hold" id="65"/>
                                        <p:tgtEl>
                                          <p:spTgt spid="24"/>
                                        </p:tgtEl>
                                        <p:attrNameLst>
                                          <p:attrName>ppt_y</p:attrName>
                                        </p:attrNameLst>
                                      </p:cBhvr>
                                      <p:tavLst>
                                        <p:tav tm="0">
                                          <p:val>
                                            <p:strVal val="#ppt_y-.1"/>
                                          </p:val>
                                        </p:tav>
                                        <p:tav tm="100000">
                                          <p:val>
                                            <p:strVal val="#ppt_y"/>
                                          </p:val>
                                        </p:tav>
                                      </p:tavLst>
                                    </p:anim>
                                  </p:childTnLst>
                                </p:cTn>
                              </p:par>
                              <p:par>
                                <p:cTn fill="hold" grpId="0" id="66" nodeType="withEffect" presetClass="entr" presetID="22" presetSubtype="8">
                                  <p:stCondLst>
                                    <p:cond delay="500"/>
                                  </p:stCondLst>
                                  <p:childTnLst>
                                    <p:set>
                                      <p:cBhvr>
                                        <p:cTn dur="1" fill="hold" id="67">
                                          <p:stCondLst>
                                            <p:cond delay="0"/>
                                          </p:stCondLst>
                                        </p:cTn>
                                        <p:tgtEl>
                                          <p:spTgt spid="20"/>
                                        </p:tgtEl>
                                        <p:attrNameLst>
                                          <p:attrName>style.visibility</p:attrName>
                                        </p:attrNameLst>
                                      </p:cBhvr>
                                      <p:to>
                                        <p:strVal val="visible"/>
                                      </p:to>
                                    </p:set>
                                    <p:animEffect filter="wipe(left)" transition="in">
                                      <p:cBhvr>
                                        <p:cTn dur="500" id="68"/>
                                        <p:tgtEl>
                                          <p:spTgt spid="20"/>
                                        </p:tgtEl>
                                      </p:cBhvr>
                                    </p:animEffect>
                                  </p:childTnLst>
                                </p:cTn>
                              </p:par>
                            </p:childTnLst>
                          </p:cTn>
                        </p:par>
                        <p:par>
                          <p:cTn fill="hold" id="69" nodeType="afterGroup">
                            <p:stCondLst>
                              <p:cond delay="5900"/>
                            </p:stCondLst>
                            <p:childTnLst>
                              <p:par>
                                <p:cTn fill="hold" grpId="0" id="70" nodeType="afterEffect" presetClass="entr" presetID="22" presetSubtype="8">
                                  <p:stCondLst>
                                    <p:cond delay="0"/>
                                  </p:stCondLst>
                                  <p:childTnLst>
                                    <p:set>
                                      <p:cBhvr>
                                        <p:cTn dur="1" fill="hold" id="71">
                                          <p:stCondLst>
                                            <p:cond delay="0"/>
                                          </p:stCondLst>
                                        </p:cTn>
                                        <p:tgtEl>
                                          <p:spTgt spid="12"/>
                                        </p:tgtEl>
                                        <p:attrNameLst>
                                          <p:attrName>style.visibility</p:attrName>
                                        </p:attrNameLst>
                                      </p:cBhvr>
                                      <p:to>
                                        <p:strVal val="visible"/>
                                      </p:to>
                                    </p:set>
                                    <p:animEffect filter="wipe(left)" transition="in">
                                      <p:cBhvr>
                                        <p:cTn dur="1000" id="72"/>
                                        <p:tgtEl>
                                          <p:spTgt spid="12"/>
                                        </p:tgtEl>
                                      </p:cBhvr>
                                    </p:animEffect>
                                  </p:childTnLst>
                                </p:cTn>
                              </p:par>
                              <p:par>
                                <p:cTn fill="hold" grpId="0" id="73" nodeType="withEffect" presetClass="entr" presetID="22" presetSubtype="8">
                                  <p:stCondLst>
                                    <p:cond delay="400"/>
                                  </p:stCondLst>
                                  <p:childTnLst>
                                    <p:set>
                                      <p:cBhvr>
                                        <p:cTn dur="1" fill="hold" id="74">
                                          <p:stCondLst>
                                            <p:cond delay="0"/>
                                          </p:stCondLst>
                                        </p:cTn>
                                        <p:tgtEl>
                                          <p:spTgt spid="17"/>
                                        </p:tgtEl>
                                        <p:attrNameLst>
                                          <p:attrName>style.visibility</p:attrName>
                                        </p:attrNameLst>
                                      </p:cBhvr>
                                      <p:to>
                                        <p:strVal val="visible"/>
                                      </p:to>
                                    </p:set>
                                    <p:animEffect filter="wipe(left)" transition="in">
                                      <p:cBhvr>
                                        <p:cTn dur="1000" id="75"/>
                                        <p:tgtEl>
                                          <p:spTgt spid="17"/>
                                        </p:tgtEl>
                                      </p:cBhvr>
                                    </p:animEffect>
                                  </p:childTnLst>
                                </p:cTn>
                              </p:par>
                              <p:par>
                                <p:cTn fill="hold" grpId="0" id="76" nodeType="withEffect" presetClass="entr" presetID="47" presetSubtype="0">
                                  <p:stCondLst>
                                    <p:cond delay="500"/>
                                  </p:stCondLst>
                                  <p:childTnLst>
                                    <p:set>
                                      <p:cBhvr>
                                        <p:cTn dur="1" fill="hold" id="77">
                                          <p:stCondLst>
                                            <p:cond delay="0"/>
                                          </p:stCondLst>
                                        </p:cTn>
                                        <p:tgtEl>
                                          <p:spTgt spid="25"/>
                                        </p:tgtEl>
                                        <p:attrNameLst>
                                          <p:attrName>style.visibility</p:attrName>
                                        </p:attrNameLst>
                                      </p:cBhvr>
                                      <p:to>
                                        <p:strVal val="visible"/>
                                      </p:to>
                                    </p:set>
                                    <p:animEffect filter="fade" transition="in">
                                      <p:cBhvr>
                                        <p:cTn dur="1000" id="78"/>
                                        <p:tgtEl>
                                          <p:spTgt spid="25"/>
                                        </p:tgtEl>
                                      </p:cBhvr>
                                    </p:animEffect>
                                    <p:anim calcmode="lin" valueType="num">
                                      <p:cBhvr>
                                        <p:cTn dur="1000" fill="hold" id="79"/>
                                        <p:tgtEl>
                                          <p:spTgt spid="25"/>
                                        </p:tgtEl>
                                        <p:attrNameLst>
                                          <p:attrName>ppt_x</p:attrName>
                                        </p:attrNameLst>
                                      </p:cBhvr>
                                      <p:tavLst>
                                        <p:tav tm="0">
                                          <p:val>
                                            <p:strVal val="#ppt_x"/>
                                          </p:val>
                                        </p:tav>
                                        <p:tav tm="100000">
                                          <p:val>
                                            <p:strVal val="#ppt_x"/>
                                          </p:val>
                                        </p:tav>
                                      </p:tavLst>
                                    </p:anim>
                                    <p:anim calcmode="lin" valueType="num">
                                      <p:cBhvr>
                                        <p:cTn dur="1000" fill="hold" id="80"/>
                                        <p:tgtEl>
                                          <p:spTgt spid="25"/>
                                        </p:tgtEl>
                                        <p:attrNameLst>
                                          <p:attrName>ppt_y</p:attrName>
                                        </p:attrNameLst>
                                      </p:cBhvr>
                                      <p:tavLst>
                                        <p:tav tm="0">
                                          <p:val>
                                            <p:strVal val="#ppt_y-.1"/>
                                          </p:val>
                                        </p:tav>
                                        <p:tav tm="100000">
                                          <p:val>
                                            <p:strVal val="#ppt_y"/>
                                          </p:val>
                                        </p:tav>
                                      </p:tavLst>
                                    </p:anim>
                                  </p:childTnLst>
                                </p:cTn>
                              </p:par>
                              <p:par>
                                <p:cTn fill="hold" grpId="0" id="81" nodeType="withEffect" presetClass="entr" presetID="22" presetSubtype="8">
                                  <p:stCondLst>
                                    <p:cond delay="500"/>
                                  </p:stCondLst>
                                  <p:childTnLst>
                                    <p:set>
                                      <p:cBhvr>
                                        <p:cTn dur="1" fill="hold" id="82">
                                          <p:stCondLst>
                                            <p:cond delay="0"/>
                                          </p:stCondLst>
                                        </p:cTn>
                                        <p:tgtEl>
                                          <p:spTgt spid="21"/>
                                        </p:tgtEl>
                                        <p:attrNameLst>
                                          <p:attrName>style.visibility</p:attrName>
                                        </p:attrNameLst>
                                      </p:cBhvr>
                                      <p:to>
                                        <p:strVal val="visible"/>
                                      </p:to>
                                    </p:set>
                                    <p:animEffect filter="wipe(left)" transition="in">
                                      <p:cBhvr>
                                        <p:cTn dur="500" id="8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sp>
        <p:nvSpPr>
          <p:cNvPr id="8" name="流程图: 离页连接符 7"/>
          <p:cNvSpPr/>
          <p:nvPr/>
        </p:nvSpPr>
        <p:spPr>
          <a:xfrm>
            <a:off x="3563888" y="3435846"/>
            <a:ext cx="2016224" cy="1008112"/>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9" name="流程图: 离页连接符 8"/>
          <p:cNvSpPr/>
          <p:nvPr/>
        </p:nvSpPr>
        <p:spPr>
          <a:xfrm flipV="1">
            <a:off x="3563888" y="1347614"/>
            <a:ext cx="2016224" cy="1823938"/>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p>
        </p:txBody>
      </p:sp>
      <p:sp>
        <p:nvSpPr>
          <p:cNvPr id="10" name="矩形 9"/>
          <p:cNvSpPr/>
          <p:nvPr/>
        </p:nvSpPr>
        <p:spPr>
          <a:xfrm>
            <a:off x="3794760" y="1576412"/>
            <a:ext cx="1554480" cy="914400"/>
          </a:xfrm>
          <a:prstGeom prst="rect">
            <a:avLst/>
          </a:prstGeom>
        </p:spPr>
        <p:txBody>
          <a:bodyPr wrap="none">
            <a:spAutoFit/>
          </a:bodyPr>
          <a:lstStyle/>
          <a:p>
            <a:pPr algn="ctr" lvl="0"/>
            <a:r>
              <a:rPr altLang="zh-CN" lang="en-US" sz="5400">
                <a:solidFill>
                  <a:prstClr val="white"/>
                </a:solidFill>
              </a:rPr>
              <a:t>72%</a:t>
            </a:r>
          </a:p>
        </p:txBody>
      </p:sp>
      <p:sp>
        <p:nvSpPr>
          <p:cNvPr id="11" name="文本框 7"/>
          <p:cNvSpPr txBox="1">
            <a:spLocks noChangeArrowheads="1"/>
          </p:cNvSpPr>
          <p:nvPr/>
        </p:nvSpPr>
        <p:spPr bwMode="auto">
          <a:xfrm>
            <a:off x="3703958" y="2427734"/>
            <a:ext cx="1736082" cy="68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lang="zh-CN" sz="1200">
                <a:solidFill>
                  <a:schemeClr val="bg1"/>
                </a:solidFill>
                <a:latin charset="-122" pitchFamily="34" typeface="微软雅黑"/>
              </a:rPr>
              <a:t>添加文本</a:t>
            </a:r>
          </a:p>
          <a:p>
            <a:pPr algn="ctr" eaLnBrk="1" hangingPunct="1"/>
            <a:r>
              <a:rPr altLang="en-US" lang="zh-CN" sz="1200">
                <a:solidFill>
                  <a:schemeClr val="bg1"/>
                </a:solidFill>
                <a:latin charset="-122" pitchFamily="34" typeface="微软雅黑"/>
              </a:rPr>
              <a:t>单击此处添加说明文字单击此处添加说明文字</a:t>
            </a:r>
          </a:p>
        </p:txBody>
      </p:sp>
      <p:sp>
        <p:nvSpPr>
          <p:cNvPr id="12" name="文本框 7"/>
          <p:cNvSpPr txBox="1">
            <a:spLocks noChangeArrowheads="1"/>
          </p:cNvSpPr>
          <p:nvPr/>
        </p:nvSpPr>
        <p:spPr bwMode="auto">
          <a:xfrm>
            <a:off x="395536" y="2299344"/>
            <a:ext cx="2736304" cy="1773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20000"/>
              </a:lnSpc>
              <a:spcBef>
                <a:spcPts val="300"/>
              </a:spcBef>
            </a:pPr>
            <a:r>
              <a:rPr altLang="en-US" lang="zh-CN" smtClean="0" sz="14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13" name="下弧形箭头 12"/>
          <p:cNvSpPr/>
          <p:nvPr/>
        </p:nvSpPr>
        <p:spPr>
          <a:xfrm>
            <a:off x="5940152" y="3712438"/>
            <a:ext cx="1800200" cy="7200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上弧形箭头 13"/>
          <p:cNvSpPr/>
          <p:nvPr/>
        </p:nvSpPr>
        <p:spPr>
          <a:xfrm flipH="1">
            <a:off x="846939" y="1347614"/>
            <a:ext cx="1800000" cy="756000"/>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文本框 7"/>
          <p:cNvSpPr txBox="1">
            <a:spLocks noChangeArrowheads="1"/>
          </p:cNvSpPr>
          <p:nvPr/>
        </p:nvSpPr>
        <p:spPr bwMode="auto">
          <a:xfrm>
            <a:off x="6012160" y="1827106"/>
            <a:ext cx="2736304" cy="1608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20000"/>
              </a:lnSpc>
              <a:spcBef>
                <a:spcPts val="300"/>
              </a:spcBef>
            </a:pPr>
            <a:r>
              <a:rPr altLang="en-US" lang="zh-CN" smtClean="0" sz="1400">
                <a:solidFill>
                  <a:schemeClr val="tx1">
                    <a:lumMod val="50000"/>
                    <a:lumOff val="50000"/>
                  </a:schemeClr>
                </a:solidFill>
                <a:latin typeface="时尚中黑简体"/>
                <a:cs typeface="+mn-ea"/>
              </a:rPr>
              <a:t>单击添加说明文字单击添加说明文字 单击此处添加文字阐述，添加简短问题说明文字，具体说明文字在此处。</a:t>
            </a:r>
          </a:p>
        </p:txBody>
      </p:sp>
      <p:sp>
        <p:nvSpPr>
          <p:cNvPr id="16" name="矩形 15"/>
          <p:cNvSpPr/>
          <p:nvPr/>
        </p:nvSpPr>
        <p:spPr>
          <a:xfrm>
            <a:off x="3794758" y="3448621"/>
            <a:ext cx="1554480" cy="914400"/>
          </a:xfrm>
          <a:prstGeom prst="rect">
            <a:avLst/>
          </a:prstGeom>
        </p:spPr>
        <p:txBody>
          <a:bodyPr wrap="none">
            <a:spAutoFit/>
          </a:bodyPr>
          <a:lstStyle/>
          <a:p>
            <a:pPr algn="ctr" lvl="0"/>
            <a:r>
              <a:rPr altLang="zh-CN" lang="en-US" sz="5400">
                <a:solidFill>
                  <a:prstClr val="white"/>
                </a:solidFill>
              </a:rPr>
              <a:t>28%</a:t>
            </a:r>
          </a:p>
        </p:txBody>
      </p:sp>
    </p:spTree>
    <p:extLst>
      <p:ext uri="{BB962C8B-B14F-4D97-AF65-F5344CB8AC3E}">
        <p14:creationId val="482598551"/>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 presetSubtype="4">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ppt_x"/>
                                          </p:val>
                                        </p:tav>
                                        <p:tav tm="100000">
                                          <p:val>
                                            <p:strVal val="#ppt_x"/>
                                          </p:val>
                                        </p:tav>
                                      </p:tavLst>
                                    </p:anim>
                                    <p:anim calcmode="lin" valueType="num">
                                      <p:cBhvr additive="base">
                                        <p:cTn dur="500" fill="hold" id="21"/>
                                        <p:tgtEl>
                                          <p:spTgt spid="9"/>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1">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ppt_x"/>
                                          </p:val>
                                        </p:tav>
                                        <p:tav tm="100000">
                                          <p:val>
                                            <p:strVal val="#ppt_x"/>
                                          </p:val>
                                        </p:tav>
                                      </p:tavLst>
                                    </p:anim>
                                    <p:anim calcmode="lin" valueType="num">
                                      <p:cBhvr additive="base">
                                        <p:cTn dur="500" fill="hold" id="25"/>
                                        <p:tgtEl>
                                          <p:spTgt spid="8"/>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1500"/>
                            </p:stCondLst>
                            <p:childTnLst>
                              <p:par>
                                <p:cTn fill="hold" grpId="1" id="27" nodeType="afterEffect" presetClass="entr" presetID="9" presetSubtype="0">
                                  <p:stCondLst>
                                    <p:cond delay="0"/>
                                  </p:stCondLst>
                                  <p:childTnLst>
                                    <p:set>
                                      <p:cBhvr>
                                        <p:cTn dur="1" fill="hold" id="28">
                                          <p:stCondLst>
                                            <p:cond delay="0"/>
                                          </p:stCondLst>
                                        </p:cTn>
                                        <p:tgtEl>
                                          <p:spTgt spid="8"/>
                                        </p:tgtEl>
                                        <p:attrNameLst>
                                          <p:attrName>style.visibility</p:attrName>
                                        </p:attrNameLst>
                                      </p:cBhvr>
                                      <p:to>
                                        <p:strVal val="visible"/>
                                      </p:to>
                                    </p:set>
                                    <p:animEffect filter="dissolve" transition="in">
                                      <p:cBhvr>
                                        <p:cTn dur="500" id="29"/>
                                        <p:tgtEl>
                                          <p:spTgt spid="8"/>
                                        </p:tgtEl>
                                      </p:cBhvr>
                                    </p:animEffect>
                                  </p:childTnLst>
                                </p:cTn>
                              </p:par>
                              <p:par>
                                <p:cTn fill="hold" grpId="0" id="30" nodeType="withEffect" presetClass="entr" presetID="9"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dissolve" transition="in">
                                      <p:cBhvr>
                                        <p:cTn dur="500" id="32"/>
                                        <p:tgtEl>
                                          <p:spTgt spid="10"/>
                                        </p:tgtEl>
                                      </p:cBhvr>
                                    </p:animEffect>
                                  </p:childTnLst>
                                </p:cTn>
                              </p:par>
                              <p:par>
                                <p:cTn fill="hold" grpId="0" id="33" nodeType="withEffect" presetClass="entr" presetID="9"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dissolve" transition="in">
                                      <p:cBhvr>
                                        <p:cTn dur="500" id="35"/>
                                        <p:tgtEl>
                                          <p:spTgt spid="16"/>
                                        </p:tgtEl>
                                      </p:cBhvr>
                                    </p:animEffect>
                                  </p:childTnLst>
                                </p:cTn>
                              </p:par>
                              <p:par>
                                <p:cTn fill="hold" grpId="0" id="36" nodeType="withEffect" presetClass="entr" presetID="9"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dissolve" transition="in">
                                      <p:cBhvr>
                                        <p:cTn dur="500" id="38"/>
                                        <p:tgtEl>
                                          <p:spTgt spid="11"/>
                                        </p:tgtEl>
                                      </p:cBhvr>
                                    </p:animEffect>
                                  </p:childTnLst>
                                </p:cTn>
                              </p:par>
                            </p:childTnLst>
                          </p:cTn>
                        </p:par>
                        <p:par>
                          <p:cTn fill="hold" id="39" nodeType="afterGroup">
                            <p:stCondLst>
                              <p:cond delay="2000"/>
                            </p:stCondLst>
                            <p:childTnLst>
                              <p:par>
                                <p:cTn fill="hold" grpId="0" id="40" nodeType="afterEffect" presetClass="entr" presetID="22" presetSubtype="2">
                                  <p:stCondLst>
                                    <p:cond delay="0"/>
                                  </p:stCondLst>
                                  <p:childTnLst>
                                    <p:set>
                                      <p:cBhvr>
                                        <p:cTn dur="1" fill="hold" id="41">
                                          <p:stCondLst>
                                            <p:cond delay="0"/>
                                          </p:stCondLst>
                                        </p:cTn>
                                        <p:tgtEl>
                                          <p:spTgt spid="14"/>
                                        </p:tgtEl>
                                        <p:attrNameLst>
                                          <p:attrName>style.visibility</p:attrName>
                                        </p:attrNameLst>
                                      </p:cBhvr>
                                      <p:to>
                                        <p:strVal val="visible"/>
                                      </p:to>
                                    </p:set>
                                    <p:animEffect filter="wipe(right)" transition="in">
                                      <p:cBhvr>
                                        <p:cTn dur="500" id="42"/>
                                        <p:tgtEl>
                                          <p:spTgt spid="14"/>
                                        </p:tgtEl>
                                      </p:cBhvr>
                                    </p:animEffect>
                                  </p:childTnLst>
                                </p:cTn>
                              </p:par>
                            </p:childTnLst>
                          </p:cTn>
                        </p:par>
                        <p:par>
                          <p:cTn fill="hold" id="43" nodeType="afterGroup">
                            <p:stCondLst>
                              <p:cond delay="2500"/>
                            </p:stCondLst>
                            <p:childTnLst>
                              <p:par>
                                <p:cTn fill="hold" grpId="0" id="44" nodeType="afterEffect" presetClass="entr" presetID="22" presetSubtype="1">
                                  <p:stCondLst>
                                    <p:cond delay="0"/>
                                  </p:stCondLst>
                                  <p:childTnLst>
                                    <p:set>
                                      <p:cBhvr>
                                        <p:cTn dur="1" fill="hold" id="45">
                                          <p:stCondLst>
                                            <p:cond delay="0"/>
                                          </p:stCondLst>
                                        </p:cTn>
                                        <p:tgtEl>
                                          <p:spTgt spid="12"/>
                                        </p:tgtEl>
                                        <p:attrNameLst>
                                          <p:attrName>style.visibility</p:attrName>
                                        </p:attrNameLst>
                                      </p:cBhvr>
                                      <p:to>
                                        <p:strVal val="visible"/>
                                      </p:to>
                                    </p:set>
                                    <p:animEffect filter="wipe(up)" transition="in">
                                      <p:cBhvr>
                                        <p:cTn dur="1000" id="46"/>
                                        <p:tgtEl>
                                          <p:spTgt spid="12"/>
                                        </p:tgtEl>
                                      </p:cBhvr>
                                    </p:animEffect>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13"/>
                                        </p:tgtEl>
                                        <p:attrNameLst>
                                          <p:attrName>style.visibility</p:attrName>
                                        </p:attrNameLst>
                                      </p:cBhvr>
                                      <p:to>
                                        <p:strVal val="visible"/>
                                      </p:to>
                                    </p:set>
                                    <p:animEffect filter="wipe(left)" transition="in">
                                      <p:cBhvr>
                                        <p:cTn dur="500" id="50"/>
                                        <p:tgtEl>
                                          <p:spTgt spid="13"/>
                                        </p:tgtEl>
                                      </p:cBhvr>
                                    </p:animEffect>
                                  </p:childTnLst>
                                </p:cTn>
                              </p:par>
                            </p:childTnLst>
                          </p:cTn>
                        </p:par>
                        <p:par>
                          <p:cTn fill="hold" id="51" nodeType="afterGroup">
                            <p:stCondLst>
                              <p:cond delay="4000"/>
                            </p:stCondLst>
                            <p:childTnLst>
                              <p:par>
                                <p:cTn fill="hold" grpId="0" id="52" nodeType="afterEffect" presetClass="entr" presetID="22" presetSubtype="4">
                                  <p:stCondLst>
                                    <p:cond delay="0"/>
                                  </p:stCondLst>
                                  <p:childTnLst>
                                    <p:set>
                                      <p:cBhvr>
                                        <p:cTn dur="1" fill="hold" id="53">
                                          <p:stCondLst>
                                            <p:cond delay="0"/>
                                          </p:stCondLst>
                                        </p:cTn>
                                        <p:tgtEl>
                                          <p:spTgt spid="15"/>
                                        </p:tgtEl>
                                        <p:attrNameLst>
                                          <p:attrName>style.visibility</p:attrName>
                                        </p:attrNameLst>
                                      </p:cBhvr>
                                      <p:to>
                                        <p:strVal val="visible"/>
                                      </p:to>
                                    </p:set>
                                    <p:animEffect filter="wipe(down)" transition="in">
                                      <p:cBhvr>
                                        <p:cTn dur="1000" id="5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1" spid="8"/>
      <p:bldP grpId="0" spid="9"/>
      <p:bldP grpId="0" spid="10"/>
      <p:bldP grpId="0" spid="11"/>
      <p:bldP grpId="0" spid="12"/>
      <p:bldP grpId="0" spid="13"/>
      <p:bldP grpId="0" spid="14"/>
      <p:bldP grpId="0" spid="15"/>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44009" y="123478"/>
            <a:ext cx="23164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a:solidFill>
                  <a:schemeClr val="bg1"/>
                </a:solidFill>
                <a:latin charset="-122" pitchFamily="34" typeface="微软雅黑"/>
                <a:ea charset="-122" pitchFamily="34" typeface="微软雅黑"/>
              </a:rPr>
              <a:t>单击添加文本标题</a:t>
            </a: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flipH="1" rot="18900000">
              <a:off x="440682"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7" name="任意多边形 6"/>
            <p:cNvSpPr/>
            <p:nvPr/>
          </p:nvSpPr>
          <p:spPr>
            <a:xfrm flipH="1" rot="18900000">
              <a:off x="400315" y="3057855"/>
              <a:ext cx="68457" cy="68816"/>
            </a:xfrm>
            <a:custGeom>
              <a:gdLst>
                <a:gd fmla="*/ 0 w 467360" name="connsiteX0"/>
                <a:gd fmla="*/ 0 h 467360" name="connsiteY0"/>
                <a:gd fmla="*/ 55245 w 467360" name="connsiteX1"/>
                <a:gd fmla="*/ 55245 h 467360" name="connsiteY1"/>
                <a:gd fmla="*/ 55245 w 467360" name="connsiteX2"/>
                <a:gd fmla="*/ 406324 h 467360" name="connsiteY2"/>
                <a:gd fmla="*/ 406324 w 467360" name="connsiteX3"/>
                <a:gd fmla="*/ 406324 h 467360" name="connsiteY3"/>
                <a:gd fmla="*/ 467360 w 467360" name="connsiteX4"/>
                <a:gd fmla="*/ 467360 h 467360" name="connsiteY4"/>
                <a:gd fmla="*/ 0 w 467360" name="connsiteX5"/>
                <a:gd fmla="*/ 467360 h 4673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7359" w="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graphicFrame>
        <p:nvGraphicFramePr>
          <p:cNvPr id="8" name="图表 7"/>
          <p:cNvGraphicFramePr/>
          <p:nvPr>
            <p:extLst>
              <p:ext uri="{D42A27DB-BD31-4B8C-83A1-F6EECF244321}">
                <p14:modId val="504338656"/>
              </p:ext>
            </p:extLst>
          </p:nvPr>
        </p:nvGraphicFramePr>
        <p:xfrm>
          <a:off x="755576" y="987574"/>
          <a:ext cx="7704856" cy="2304256"/>
        </p:xfrm>
        <a:graphic>
          <a:graphicData uri="http://schemas.openxmlformats.org/drawingml/2006/chart">
            <c:chart xmlns:c="http://schemas.openxmlformats.org/drawingml/2006/chart" r:id="rId3"/>
          </a:graphicData>
        </a:graphic>
      </p:graphicFrame>
      <p:sp>
        <p:nvSpPr>
          <p:cNvPr id="9" name="文本框 7"/>
          <p:cNvSpPr txBox="1">
            <a:spLocks noChangeArrowheads="1"/>
          </p:cNvSpPr>
          <p:nvPr/>
        </p:nvSpPr>
        <p:spPr bwMode="auto">
          <a:xfrm>
            <a:off x="899592" y="3363838"/>
            <a:ext cx="7344816" cy="1224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添加文本信息</a:t>
            </a:r>
          </a:p>
          <a:p>
            <a:pPr algn="ctr" eaLnBrk="1" hangingPunct="1"/>
            <a:r>
              <a:rPr altLang="en-US" b="1" lang="zh-CN" sz="1400">
                <a:solidFill>
                  <a:schemeClr val="tx1">
                    <a:lumMod val="85000"/>
                    <a:lumOff val="15000"/>
                  </a:schemeClr>
                </a:solidFill>
                <a:latin charset="-122" pitchFamily="34" typeface="微软雅黑"/>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此处添加说明文字</a:t>
            </a:r>
          </a:p>
        </p:txBody>
      </p:sp>
    </p:spTree>
    <p:extLst>
      <p:ext uri="{BB962C8B-B14F-4D97-AF65-F5344CB8AC3E}">
        <p14:creationId val="3602317781"/>
      </p:ext>
    </p:extLst>
  </p:cSld>
  <p:clrMapOvr>
    <a:masterClrMapping/>
  </p:clrMapOvr>
  <mc:AlternateContent>
    <mc:Choice Requires="p14">
      <p:transition p14:dur="20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
                                        </p:tgtEl>
                                        <p:attrNameLst>
                                          <p:attrName>ppt_y</p:attrName>
                                        </p:attrNameLst>
                                      </p:cBhvr>
                                      <p:tavLst>
                                        <p:tav tm="0">
                                          <p:val>
                                            <p:strVal val="#ppt_y"/>
                                          </p:val>
                                        </p:tav>
                                        <p:tav tm="100000">
                                          <p:val>
                                            <p:strVal val="#ppt_y"/>
                                          </p:val>
                                        </p:tav>
                                      </p:tavLst>
                                    </p:anim>
                                    <p:anim calcmode="lin" valueType="num">
                                      <p:cBhvr>
                                        <p:cTn dur="500" fill="hold" id="14"/>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
                                        </p:tgtEl>
                                      </p:cBhvr>
                                    </p:animEffect>
                                  </p:childTnLst>
                                </p:cTn>
                              </p:par>
                            </p:childTnLst>
                          </p:cTn>
                        </p:par>
                        <p:par>
                          <p:cTn fill="hold" id="17" nodeType="afterGroup">
                            <p:stCondLst>
                              <p:cond delay="1000"/>
                            </p:stCondLst>
                            <p:childTnLst>
                              <p:par>
                                <p:cTn fill="hold" grpId="0" id="18" nodeType="afterEffect" presetClass="entr" presetID="22" presetSubtype="4">
                                  <p:stCondLst>
                                    <p:cond delay="0"/>
                                  </p:stCondLst>
                                  <p:childTnLst>
                                    <p:set>
                                      <p:cBhvr>
                                        <p:cTn dur="1" fill="hold" id="19">
                                          <p:stCondLst>
                                            <p:cond delay="0"/>
                                          </p:stCondLst>
                                        </p:cTn>
                                        <p:tgtEl>
                                          <p:spTgt spid="8">
                                            <p:graphicEl>
                                              <a:chart bldStep="gridLegend" categoryIdx="-3" seriesIdx="-3"/>
                                            </p:graphicEl>
                                          </p:spTgt>
                                        </p:tgtEl>
                                        <p:attrNameLst>
                                          <p:attrName>style.visibility</p:attrName>
                                        </p:attrNameLst>
                                      </p:cBhvr>
                                      <p:to>
                                        <p:strVal val="visible"/>
                                      </p:to>
                                    </p:set>
                                    <p:animEffect filter="wipe(down)" transition="in">
                                      <p:cBhvr>
                                        <p:cTn dur="500" id="20"/>
                                        <p:tgtEl>
                                          <p:spTgt spid="8">
                                            <p:graphicEl>
                                              <a:chart bldStep="gridLegend" categoryIdx="-3" seriesIdx="-3"/>
                                            </p:graphicEl>
                                          </p:spTgt>
                                        </p:tgtEl>
                                      </p:cBhvr>
                                    </p:animEffect>
                                  </p:childTnLst>
                                </p:cTn>
                              </p:par>
                            </p:childTnLst>
                          </p:cTn>
                        </p:par>
                        <p:par>
                          <p:cTn fill="hold" id="21" nodeType="afterGroup">
                            <p:stCondLst>
                              <p:cond delay="1500"/>
                            </p:stCondLst>
                            <p:childTnLst>
                              <p:par>
                                <p:cTn fill="hold" grpId="0" id="22" nodeType="afterEffect" presetClass="entr" presetID="22" presetSubtype="4">
                                  <p:stCondLst>
                                    <p:cond delay="0"/>
                                  </p:stCondLst>
                                  <p:childTnLst>
                                    <p:set>
                                      <p:cBhvr>
                                        <p:cTn dur="1" fill="hold" id="23">
                                          <p:stCondLst>
                                            <p:cond delay="0"/>
                                          </p:stCondLst>
                                        </p:cTn>
                                        <p:tgtEl>
                                          <p:spTgt spid="8">
                                            <p:graphicEl>
                                              <a:chart bldStep="category" categoryIdx="0" seriesIdx="-4"/>
                                            </p:graphicEl>
                                          </p:spTgt>
                                        </p:tgtEl>
                                        <p:attrNameLst>
                                          <p:attrName>style.visibility</p:attrName>
                                        </p:attrNameLst>
                                      </p:cBhvr>
                                      <p:to>
                                        <p:strVal val="visible"/>
                                      </p:to>
                                    </p:set>
                                    <p:animEffect filter="wipe(down)" transition="in">
                                      <p:cBhvr>
                                        <p:cTn dur="500" id="24"/>
                                        <p:tgtEl>
                                          <p:spTgt spid="8">
                                            <p:graphicEl>
                                              <a:chart bldStep="category" categoryIdx="0" seriesIdx="-4"/>
                                            </p:graphicEl>
                                          </p:spTgt>
                                        </p:tgtEl>
                                      </p:cBhvr>
                                    </p:animEffect>
                                  </p:childTnLst>
                                </p:cTn>
                              </p:par>
                            </p:childTnLst>
                          </p:cTn>
                        </p:par>
                        <p:par>
                          <p:cTn fill="hold" id="25" nodeType="afterGroup">
                            <p:stCondLst>
                              <p:cond delay="2000"/>
                            </p:stCondLst>
                            <p:childTnLst>
                              <p:par>
                                <p:cTn fill="hold" grpId="0" id="26" nodeType="afterEffect" presetClass="entr" presetID="22" presetSubtype="4">
                                  <p:stCondLst>
                                    <p:cond delay="0"/>
                                  </p:stCondLst>
                                  <p:childTnLst>
                                    <p:set>
                                      <p:cBhvr>
                                        <p:cTn dur="1" fill="hold" id="27">
                                          <p:stCondLst>
                                            <p:cond delay="0"/>
                                          </p:stCondLst>
                                        </p:cTn>
                                        <p:tgtEl>
                                          <p:spTgt spid="8">
                                            <p:graphicEl>
                                              <a:chart bldStep="category" categoryIdx="1" seriesIdx="-4"/>
                                            </p:graphicEl>
                                          </p:spTgt>
                                        </p:tgtEl>
                                        <p:attrNameLst>
                                          <p:attrName>style.visibility</p:attrName>
                                        </p:attrNameLst>
                                      </p:cBhvr>
                                      <p:to>
                                        <p:strVal val="visible"/>
                                      </p:to>
                                    </p:set>
                                    <p:animEffect filter="wipe(down)" transition="in">
                                      <p:cBhvr>
                                        <p:cTn dur="500" id="28"/>
                                        <p:tgtEl>
                                          <p:spTgt spid="8">
                                            <p:graphicEl>
                                              <a:chart bldStep="category" categoryIdx="1" seriesIdx="-4"/>
                                            </p:graphicEl>
                                          </p:spTgt>
                                        </p:tgtEl>
                                      </p:cBhvr>
                                    </p:animEffect>
                                  </p:childTnLst>
                                </p:cTn>
                              </p:par>
                            </p:childTnLst>
                          </p:cTn>
                        </p:par>
                        <p:par>
                          <p:cTn fill="hold" id="29" nodeType="afterGroup">
                            <p:stCondLst>
                              <p:cond delay="2500"/>
                            </p:stCondLst>
                            <p:childTnLst>
                              <p:par>
                                <p:cTn fill="hold" grpId="0" id="30" nodeType="afterEffect" presetClass="entr" presetID="22" presetSubtype="4">
                                  <p:stCondLst>
                                    <p:cond delay="0"/>
                                  </p:stCondLst>
                                  <p:childTnLst>
                                    <p:set>
                                      <p:cBhvr>
                                        <p:cTn dur="1" fill="hold" id="31">
                                          <p:stCondLst>
                                            <p:cond delay="0"/>
                                          </p:stCondLst>
                                        </p:cTn>
                                        <p:tgtEl>
                                          <p:spTgt spid="8">
                                            <p:graphicEl>
                                              <a:chart bldStep="category" categoryIdx="2" seriesIdx="-4"/>
                                            </p:graphicEl>
                                          </p:spTgt>
                                        </p:tgtEl>
                                        <p:attrNameLst>
                                          <p:attrName>style.visibility</p:attrName>
                                        </p:attrNameLst>
                                      </p:cBhvr>
                                      <p:to>
                                        <p:strVal val="visible"/>
                                      </p:to>
                                    </p:set>
                                    <p:animEffect filter="wipe(down)" transition="in">
                                      <p:cBhvr>
                                        <p:cTn dur="500" id="32"/>
                                        <p:tgtEl>
                                          <p:spTgt spid="8">
                                            <p:graphicEl>
                                              <a:chart bldStep="category" categoryIdx="2" seriesIdx="-4"/>
                                            </p:graphicEl>
                                          </p:spTgt>
                                        </p:tgtEl>
                                      </p:cBhvr>
                                    </p:animEffect>
                                  </p:childTnLst>
                                </p:cTn>
                              </p:par>
                            </p:childTnLst>
                          </p:cTn>
                        </p:par>
                        <p:par>
                          <p:cTn fill="hold" id="33" nodeType="afterGroup">
                            <p:stCondLst>
                              <p:cond delay="3000"/>
                            </p:stCondLst>
                            <p:childTnLst>
                              <p:par>
                                <p:cTn fill="hold" grpId="0" id="34" nodeType="afterEffect" presetClass="entr" presetID="22" presetSubtype="4">
                                  <p:stCondLst>
                                    <p:cond delay="0"/>
                                  </p:stCondLst>
                                  <p:childTnLst>
                                    <p:set>
                                      <p:cBhvr>
                                        <p:cTn dur="1" fill="hold" id="35">
                                          <p:stCondLst>
                                            <p:cond delay="0"/>
                                          </p:stCondLst>
                                        </p:cTn>
                                        <p:tgtEl>
                                          <p:spTgt spid="8">
                                            <p:graphicEl>
                                              <a:chart bldStep="category" categoryIdx="3" seriesIdx="-4"/>
                                            </p:graphicEl>
                                          </p:spTgt>
                                        </p:tgtEl>
                                        <p:attrNameLst>
                                          <p:attrName>style.visibility</p:attrName>
                                        </p:attrNameLst>
                                      </p:cBhvr>
                                      <p:to>
                                        <p:strVal val="visible"/>
                                      </p:to>
                                    </p:set>
                                    <p:animEffect filter="wipe(down)" transition="in">
                                      <p:cBhvr>
                                        <p:cTn dur="500" id="36"/>
                                        <p:tgtEl>
                                          <p:spTgt spid="8">
                                            <p:graphicEl>
                                              <a:chart bldStep="category" categoryIdx="3" seriesIdx="-4"/>
                                            </p:graphicEl>
                                          </p:spTgt>
                                        </p:tgtEl>
                                      </p:cBhvr>
                                    </p:animEffect>
                                  </p:childTnLst>
                                </p:cTn>
                              </p:par>
                            </p:childTnLst>
                          </p:cTn>
                        </p:par>
                        <p:par>
                          <p:cTn fill="hold" id="37" nodeType="afterGroup">
                            <p:stCondLst>
                              <p:cond delay="3500"/>
                            </p:stCondLst>
                            <p:childTnLst>
                              <p:par>
                                <p:cTn fill="hold" grpId="0" id="38" nodeType="afterEffect" presetClass="entr" presetID="22" presetSubtype="1">
                                  <p:stCondLst>
                                    <p:cond delay="0"/>
                                  </p:stCondLst>
                                  <p:childTnLst>
                                    <p:set>
                                      <p:cBhvr>
                                        <p:cTn dur="1" fill="hold" id="39">
                                          <p:stCondLst>
                                            <p:cond delay="0"/>
                                          </p:stCondLst>
                                        </p:cTn>
                                        <p:tgtEl>
                                          <p:spTgt spid="9"/>
                                        </p:tgtEl>
                                        <p:attrNameLst>
                                          <p:attrName>style.visibility</p:attrName>
                                        </p:attrNameLst>
                                      </p:cBhvr>
                                      <p:to>
                                        <p:strVal val="visible"/>
                                      </p:to>
                                    </p:set>
                                    <p:animEffect filter="wipe(up)" transition="in">
                                      <p:cBhvr>
                                        <p:cTn dur="500" id="4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Graphic grpId="0" spid="8">
        <p:bldSub>
          <a:bldChart bld="category"/>
        </p:bldSub>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798"/>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273B448-5153-4ACF-BE27-E9538234A196"/>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325</Paragraphs>
  <Slides>36</Slides>
  <Notes>36</Notes>
  <TotalTime>367</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36</vt:i4>
      </vt:variant>
    </vt:vector>
  </HeadingPairs>
  <TitlesOfParts>
    <vt:vector baseType="lpstr" size="55">
      <vt:lpstr>Arial</vt:lpstr>
      <vt:lpstr>Arial Black</vt:lpstr>
      <vt:lpstr>微软雅黑</vt:lpstr>
      <vt:lpstr>Calibri Light</vt:lpstr>
      <vt:lpstr>Calibri</vt:lpstr>
      <vt:lpstr>Adobe Gothic Std B</vt:lpstr>
      <vt:lpstr>方正大黑简体</vt:lpstr>
      <vt:lpstr>方正兰亭细黑_GBK_M</vt:lpstr>
      <vt:lpstr>宋体</vt:lpstr>
      <vt:lpstr>时尚中黑简体</vt:lpstr>
      <vt:lpstr>Arial Narrow</vt:lpstr>
      <vt:lpstr>Arial Unicode MS</vt:lpstr>
      <vt:lpstr>黑体</vt:lpstr>
      <vt:lpstr>BatangChe</vt:lpstr>
      <vt:lpstr>ＭＳ Ｐゴシック</vt:lpstr>
      <vt:lpstr>Times New Roman</vt:lpstr>
      <vt:lpstr>幼圆</vt:lpstr>
      <vt:lpstr>Arial Rounded MT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2015-06-03T10:32:15Z</dcterms:created>
  <cp:lastModifiedBy>优品PPT</cp:lastModifiedBy>
  <dcterms:modified xsi:type="dcterms:W3CDTF">2021-08-22T05:54:08Z</dcterms:modified>
  <cp:revision>118</cp:revision>
  <dc:title>PowerPoint 演示文稿</dc:title>
</cp:coreProperties>
</file>